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>
        <p:scale>
          <a:sx n="130" d="100"/>
          <a:sy n="130" d="100"/>
        </p:scale>
        <p:origin x="-1075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0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6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021E-98F0-48BB-84D4-6C4FBB32856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6453-711B-4222-97EA-0C2A77E6B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05153" y="922088"/>
            <a:ext cx="4240643" cy="3309759"/>
            <a:chOff x="1097280" y="299244"/>
            <a:chExt cx="4240643" cy="3309759"/>
          </a:xfrm>
        </p:grpSpPr>
        <p:pic>
          <p:nvPicPr>
            <p:cNvPr id="1026" name="Picture 2" descr="Banana Clip Art - ClipArt Be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" y="711815"/>
              <a:ext cx="2897188" cy="2897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421920" y="704681"/>
              <a:ext cx="3567409" cy="26093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72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Joe’s Honest Produce</a:t>
              </a:r>
              <a:endPara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70514" y="299244"/>
              <a:ext cx="3567409" cy="260933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4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$1.00 per </a:t>
              </a:r>
              <a:r>
                <a:rPr lang="en-US" sz="4000" b="1" cap="none" spc="0" dirty="0" err="1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lb</a:t>
              </a:r>
              <a:endPara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89364" y="2170053"/>
            <a:ext cx="5802636" cy="2911333"/>
            <a:chOff x="6948303" y="1940145"/>
            <a:chExt cx="5802636" cy="2911333"/>
          </a:xfrm>
        </p:grpSpPr>
        <p:pic>
          <p:nvPicPr>
            <p:cNvPr id="8" name="Picture 2" descr="Banana Clip Art - ClipArt Bes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87336" y="1940145"/>
              <a:ext cx="2897188" cy="2897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948303" y="2688013"/>
              <a:ext cx="4863603" cy="21634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Fred’s Fancy Organics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87336" y="2875759"/>
              <a:ext cx="4863603" cy="10259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40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$1.40 per </a:t>
              </a:r>
              <a:r>
                <a:rPr lang="en-US" sz="4000" b="1" cap="none" spc="0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lb</a:t>
              </a:r>
              <a:endParaRPr lang="en-US" sz="4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 rot="1496628">
            <a:off x="5472889" y="2909509"/>
            <a:ext cx="1744600" cy="7576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Schiff, Conrad (GSFC-5800)</dc:creator>
  <cp:lastModifiedBy>Schiff, Conrad (GSFC-5800)</cp:lastModifiedBy>
  <cp:revision>5</cp:revision>
  <dcterms:created xsi:type="dcterms:W3CDTF">2020-07-27T14:39:33Z</dcterms:created>
  <dcterms:modified xsi:type="dcterms:W3CDTF">2020-07-27T21:47:53Z</dcterms:modified>
</cp:coreProperties>
</file>