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62" r:id="rId3"/>
    <p:sldId id="379" r:id="rId4"/>
    <p:sldId id="323" r:id="rId5"/>
    <p:sldId id="340" r:id="rId6"/>
    <p:sldId id="326" r:id="rId7"/>
    <p:sldId id="327" r:id="rId8"/>
    <p:sldId id="258" r:id="rId9"/>
    <p:sldId id="332" r:id="rId10"/>
    <p:sldId id="260" r:id="rId11"/>
    <p:sldId id="372" r:id="rId12"/>
    <p:sldId id="374" r:id="rId13"/>
    <p:sldId id="378" r:id="rId14"/>
    <p:sldId id="262" r:id="rId15"/>
    <p:sldId id="263" r:id="rId16"/>
    <p:sldId id="384" r:id="rId17"/>
    <p:sldId id="381" r:id="rId18"/>
    <p:sldId id="385" r:id="rId19"/>
    <p:sldId id="382" r:id="rId20"/>
    <p:sldId id="264" r:id="rId21"/>
    <p:sldId id="265" r:id="rId22"/>
    <p:sldId id="277" r:id="rId23"/>
    <p:sldId id="280" r:id="rId24"/>
    <p:sldId id="386" r:id="rId25"/>
    <p:sldId id="388" r:id="rId26"/>
    <p:sldId id="281" r:id="rId27"/>
    <p:sldId id="283" r:id="rId28"/>
    <p:sldId id="284" r:id="rId29"/>
    <p:sldId id="268" r:id="rId30"/>
    <p:sldId id="321" r:id="rId31"/>
    <p:sldId id="322" r:id="rId32"/>
    <p:sldId id="286" r:id="rId33"/>
    <p:sldId id="387" r:id="rId34"/>
    <p:sldId id="413" r:id="rId35"/>
    <p:sldId id="287" r:id="rId36"/>
    <p:sldId id="391" r:id="rId37"/>
    <p:sldId id="390" r:id="rId38"/>
    <p:sldId id="269" r:id="rId39"/>
    <p:sldId id="270" r:id="rId40"/>
    <p:sldId id="301" r:id="rId41"/>
    <p:sldId id="303" r:id="rId42"/>
    <p:sldId id="304" r:id="rId43"/>
    <p:sldId id="306" r:id="rId44"/>
    <p:sldId id="380" r:id="rId45"/>
    <p:sldId id="412" r:id="rId46"/>
    <p:sldId id="411" r:id="rId47"/>
    <p:sldId id="410" r:id="rId48"/>
    <p:sldId id="409" r:id="rId49"/>
    <p:sldId id="408" r:id="rId50"/>
    <p:sldId id="407" r:id="rId51"/>
    <p:sldId id="406" r:id="rId52"/>
    <p:sldId id="405" r:id="rId53"/>
    <p:sldId id="404" r:id="rId54"/>
    <p:sldId id="403" r:id="rId55"/>
    <p:sldId id="319" r:id="rId56"/>
    <p:sldId id="393" r:id="rId57"/>
    <p:sldId id="361" r:id="rId58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1D20-6139-4800-94AB-B540B9923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FFC7E-9C64-41DD-87E3-CB4F772D2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7409E-F42C-4EF7-B2A6-D11308E4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66BE-8111-417F-AD09-44629639AC8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870FE-FDE9-42E9-9DB6-ECD896DD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AEF1E-1CD2-4D6B-AB85-171993F4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9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5D24-F720-4786-97FA-874E4A44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C06BE-1088-4027-8177-866F0A84B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FD3A-B544-4C6B-813F-B874ED65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66BE-8111-417F-AD09-44629639AC8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E09B9-E49C-4646-88AA-E4AF48A5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618C-2F25-4947-916D-E6D06556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9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66B4C-8B97-4BA4-ABAD-397B19C3E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63EEC-3450-4920-B5BD-832D52BB7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72969-AB22-4DA0-9225-A7B29FF9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66BE-8111-417F-AD09-44629639AC8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DD3BB-3135-4F04-B73B-0ED45495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31CF2-42BC-49B2-85D9-1EC82B03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7C87-38FA-4EC2-9AD1-015807A5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0F48-996D-4A14-8380-A03B61783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AD413-9822-42BD-9579-BE474372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66BE-8111-417F-AD09-44629639AC8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5267B-C49F-46E2-8E95-B9D82358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71576-72B7-4D94-B729-24C75656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6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8619-EDF7-4A59-A089-F2E10F294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993E1-87CD-43D0-83FB-123B07248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45FB5-4ADA-472E-839A-04980A02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66BE-8111-417F-AD09-44629639AC8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26B7F-4FD2-4AC1-A076-AB552737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7D8C-7D2A-43E8-B650-33A08577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5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F8E8-D155-438C-AA08-95564E0A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3CD80-8559-4CA9-833B-012E211CF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8EA05-7AB5-4FC1-88C3-910E30359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783F9-D72C-4532-AE45-79E04266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66BE-8111-417F-AD09-44629639AC8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06936-BA51-4A90-A425-5607FFC8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3CF2D-3ED1-40CE-BF94-42C29BC4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0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14AE-E630-4AD0-8E47-4E34A8E0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30ECB-8946-4277-895E-1EDC7A06B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5264D-5D06-4286-91C2-FCECDA3F9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D80BC-D161-4AD1-A575-3D731EB1F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76E5B-1896-4EC1-BA45-67C3B1502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6D705-90C3-4A65-B30F-6FAFBC6B1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66BE-8111-417F-AD09-44629639AC8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749AF-622A-4C7A-8080-2D418409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96481-EAD1-4E72-9963-B8EAFE4F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3E08-AAE0-43A7-8336-67589B5F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F3659-5A39-4C5A-84C3-1F5933F6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66BE-8111-417F-AD09-44629639AC8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A5F3E-3CBB-4AA7-9EFD-DE368B7E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B0659-4305-4321-B441-4F6DEE20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5F298-3D9F-4E9F-B846-FE86EFE5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66BE-8111-417F-AD09-44629639AC8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A8E0A-6263-4DC7-9D56-14F61A67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5776C-C678-45A5-B2A4-5033C9DD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15D5-6BAC-4F30-8F56-E9FFC427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AF7F-246E-43EE-A246-B2A2A89A9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899F1-DDAC-4902-85D5-8E15EAB12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3BB9A-676C-4B8F-8A80-4A23B316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66BE-8111-417F-AD09-44629639AC8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B04E5-2037-4C38-8FC2-4DFC0023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FCFA1-685F-480E-87F8-D462ADA1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3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B016-F7A6-4F64-9847-6A4E0466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078AA-7045-4062-8025-1E1AE8162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A44D9-4918-40C7-A0D6-DE9724EE3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FBEC4-0B9E-4931-A56D-674BBC94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66BE-8111-417F-AD09-44629639AC8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C666A-E618-4083-B7B0-4790C904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BD4F6-9529-4B0E-8B43-45D562B8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1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32B1E-4AAD-479D-916B-881A5CD9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40E33-3C4D-4886-A068-3CC0B60E5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D0B6E-181E-45BA-B955-E1ABAF89C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366BE-8111-417F-AD09-44629639AC8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05E9-1960-4CA0-82AB-C8708ACEF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B1259-6859-463D-BC2A-1E9C23A4A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1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An Improved A* Drama</a:t>
            </a:r>
          </a:p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C. Schiff</a:t>
            </a:r>
          </a:p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(aristotle2digital.blogwyrm.com)</a:t>
            </a:r>
          </a:p>
        </p:txBody>
      </p:sp>
    </p:spTree>
    <p:extLst>
      <p:ext uri="{BB962C8B-B14F-4D97-AF65-F5344CB8AC3E}">
        <p14:creationId xmlns:p14="http://schemas.microsoft.com/office/powerpoint/2010/main" val="203093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73C02EFD-4461-40B6-AB69-23099B50B852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36B47C-9FFB-4CD6-BF7E-63B015E95111}"/>
              </a:ext>
            </a:extLst>
          </p:cNvPr>
          <p:cNvSpPr/>
          <p:nvPr/>
        </p:nvSpPr>
        <p:spPr>
          <a:xfrm>
            <a:off x="3261005" y="470999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US" sz="16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E6839AA-5428-43AC-870A-D91A0BD834F8}"/>
              </a:ext>
            </a:extLst>
          </p:cNvPr>
          <p:cNvSpPr/>
          <p:nvPr/>
        </p:nvSpPr>
        <p:spPr>
          <a:xfrm>
            <a:off x="3275244" y="557786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US" sz="16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1CF60B8-A4C2-4D0B-B87B-257CBDA1BA15}"/>
              </a:ext>
            </a:extLst>
          </p:cNvPr>
          <p:cNvSpPr/>
          <p:nvPr/>
        </p:nvSpPr>
        <p:spPr>
          <a:xfrm>
            <a:off x="4168891" y="557905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US" sz="16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821A769-2F3B-480C-96C8-64AE29E1102B}"/>
              </a:ext>
            </a:extLst>
          </p:cNvPr>
          <p:cNvSpPr/>
          <p:nvPr/>
        </p:nvSpPr>
        <p:spPr>
          <a:xfrm>
            <a:off x="5078668" y="560127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0649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0"/>
    </mc:Choice>
    <mc:Fallback>
      <p:transition spd="slow" advClick="0" advTm="7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He selects from the open spaces the one with the lowest cost (score of 7) and repeats the process.</a:t>
            </a:r>
            <a:endParaRPr lang="en-US" sz="3200" dirty="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012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0"/>
    </mc:Choice>
    <mc:Fallback>
      <p:transition spd="slow" advClick="0" advTm="7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E063E7D-5FDA-40FA-80B7-6F65C322AFDA}"/>
              </a:ext>
            </a:extLst>
          </p:cNvPr>
          <p:cNvSpPr/>
          <p:nvPr/>
        </p:nvSpPr>
        <p:spPr>
          <a:xfrm>
            <a:off x="3261005" y="470999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US" sz="16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C08C493-02DE-476F-8D23-8841682924F5}"/>
              </a:ext>
            </a:extLst>
          </p:cNvPr>
          <p:cNvSpPr/>
          <p:nvPr/>
        </p:nvSpPr>
        <p:spPr>
          <a:xfrm>
            <a:off x="3275244" y="557786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US" sz="16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19EA73C-6794-45D7-A4A2-6F05C3E3140F}"/>
              </a:ext>
            </a:extLst>
          </p:cNvPr>
          <p:cNvSpPr/>
          <p:nvPr/>
        </p:nvSpPr>
        <p:spPr>
          <a:xfrm>
            <a:off x="4168891" y="557905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US" sz="16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E151A2C-D0A6-433D-9732-AD65117E6742}"/>
              </a:ext>
            </a:extLst>
          </p:cNvPr>
          <p:cNvSpPr/>
          <p:nvPr/>
        </p:nvSpPr>
        <p:spPr>
          <a:xfrm>
            <a:off x="5078668" y="560127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US" sz="16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90B0C64-05FA-4A5D-8EE3-87A2D1BA683C}"/>
              </a:ext>
            </a:extLst>
          </p:cNvPr>
          <p:cNvSpPr/>
          <p:nvPr/>
        </p:nvSpPr>
        <p:spPr>
          <a:xfrm>
            <a:off x="6005384" y="47060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16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9F32066-567C-4CDE-AFBD-4EDE942A1245}"/>
              </a:ext>
            </a:extLst>
          </p:cNvPr>
          <p:cNvSpPr/>
          <p:nvPr/>
        </p:nvSpPr>
        <p:spPr>
          <a:xfrm>
            <a:off x="6009927" y="559944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pic>
        <p:nvPicPr>
          <p:cNvPr id="143" name="Graphic 142" descr="Snake">
            <a:extLst>
              <a:ext uri="{FF2B5EF4-FFF2-40B4-BE49-F238E27FC236}">
                <a16:creationId xmlns:a16="http://schemas.microsoft.com/office/drawing/2014/main" id="{E9D3894E-C285-4713-8115-B6CCEBB3E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23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0"/>
    </mc:Choice>
    <mc:Fallback>
      <p:transition spd="slow" advClick="0" advTm="7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Confronted with two spaces bearing the same score of 6, he randomly selects between them.</a:t>
            </a:r>
          </a:p>
          <a:p>
            <a:pPr marL="0" indent="0" algn="ctr">
              <a:buNone/>
            </a:pPr>
            <a:endParaRPr lang="en-US" sz="4000" dirty="0">
              <a:latin typeface="Kristen ITC" panose="03050502040202030202" pitchFamily="66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Same with the score of ‘5’ in the open spaces that follow.</a:t>
            </a:r>
          </a:p>
          <a:p>
            <a:pPr marL="0" indent="0" algn="ctr">
              <a:buNone/>
            </a:pPr>
            <a:endParaRPr lang="en-US" sz="4000" dirty="0">
              <a:latin typeface="Kristen ITC" panose="03050502040202030202" pitchFamily="66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And so on…</a:t>
            </a:r>
            <a:endParaRPr lang="en-US" sz="3200" dirty="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969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0"/>
    </mc:Choice>
    <mc:Fallback>
      <p:transition spd="slow" advClick="0" advTm="7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6D43408-CABD-449D-9E18-CFA18780D3A3}"/>
              </a:ext>
            </a:extLst>
          </p:cNvPr>
          <p:cNvSpPr/>
          <p:nvPr/>
        </p:nvSpPr>
        <p:spPr>
          <a:xfrm>
            <a:off x="3261005" y="470999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816D8B8-B33F-4BBE-8EA5-1871412F5EC8}"/>
              </a:ext>
            </a:extLst>
          </p:cNvPr>
          <p:cNvSpPr/>
          <p:nvPr/>
        </p:nvSpPr>
        <p:spPr>
          <a:xfrm>
            <a:off x="3275244" y="557786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358421C-5E8F-4CBC-AEDE-C55818B02549}"/>
              </a:ext>
            </a:extLst>
          </p:cNvPr>
          <p:cNvSpPr/>
          <p:nvPr/>
        </p:nvSpPr>
        <p:spPr>
          <a:xfrm>
            <a:off x="4168891" y="557905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EF5B461-1FE5-42F5-88E0-03E2431D8354}"/>
              </a:ext>
            </a:extLst>
          </p:cNvPr>
          <p:cNvSpPr/>
          <p:nvPr/>
        </p:nvSpPr>
        <p:spPr>
          <a:xfrm>
            <a:off x="5078668" y="560127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B4F19E-07B9-4EB2-9493-9176218D65A0}"/>
              </a:ext>
            </a:extLst>
          </p:cNvPr>
          <p:cNvSpPr/>
          <p:nvPr/>
        </p:nvSpPr>
        <p:spPr>
          <a:xfrm>
            <a:off x="6005384" y="47060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2E22BD8-D2E0-497B-8608-767DA0C158B0}"/>
              </a:ext>
            </a:extLst>
          </p:cNvPr>
          <p:cNvSpPr/>
          <p:nvPr/>
        </p:nvSpPr>
        <p:spPr>
          <a:xfrm>
            <a:off x="6009927" y="559944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453A108-8B07-4CED-BB5A-BF5F48CC4124}"/>
              </a:ext>
            </a:extLst>
          </p:cNvPr>
          <p:cNvSpPr/>
          <p:nvPr/>
        </p:nvSpPr>
        <p:spPr>
          <a:xfrm>
            <a:off x="6914955" y="473192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33BBCE9-AA54-460D-B013-824D67BE4E40}"/>
              </a:ext>
            </a:extLst>
          </p:cNvPr>
          <p:cNvSpPr/>
          <p:nvPr/>
        </p:nvSpPr>
        <p:spPr>
          <a:xfrm>
            <a:off x="6919498" y="562534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pic>
        <p:nvPicPr>
          <p:cNvPr id="129" name="Graphic 128" descr="Snake">
            <a:extLst>
              <a:ext uri="{FF2B5EF4-FFF2-40B4-BE49-F238E27FC236}">
                <a16:creationId xmlns:a16="http://schemas.microsoft.com/office/drawing/2014/main" id="{FC467E9D-8172-4E7E-9C66-A158EC788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26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A96F495-4008-48A9-8A1C-AABA47B8A05E}"/>
              </a:ext>
            </a:extLst>
          </p:cNvPr>
          <p:cNvSpPr/>
          <p:nvPr/>
        </p:nvSpPr>
        <p:spPr>
          <a:xfrm>
            <a:off x="3261005" y="470999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D564DAF-4F04-4BED-A3A1-74C3C975ED23}"/>
              </a:ext>
            </a:extLst>
          </p:cNvPr>
          <p:cNvSpPr/>
          <p:nvPr/>
        </p:nvSpPr>
        <p:spPr>
          <a:xfrm>
            <a:off x="3275244" y="557786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E5F62EE-06B2-4BA0-84E2-F10F04819E5B}"/>
              </a:ext>
            </a:extLst>
          </p:cNvPr>
          <p:cNvSpPr/>
          <p:nvPr/>
        </p:nvSpPr>
        <p:spPr>
          <a:xfrm>
            <a:off x="4168891" y="557905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6AA7005-4DAF-4F76-B067-BCD9A3DD1798}"/>
              </a:ext>
            </a:extLst>
          </p:cNvPr>
          <p:cNvSpPr/>
          <p:nvPr/>
        </p:nvSpPr>
        <p:spPr>
          <a:xfrm>
            <a:off x="5078668" y="560127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D2BD568-EC20-4CBD-AE51-4B73A8A11B27}"/>
              </a:ext>
            </a:extLst>
          </p:cNvPr>
          <p:cNvSpPr/>
          <p:nvPr/>
        </p:nvSpPr>
        <p:spPr>
          <a:xfrm>
            <a:off x="6005384" y="47060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604B685-92B9-4CD7-9081-E429BF446862}"/>
              </a:ext>
            </a:extLst>
          </p:cNvPr>
          <p:cNvSpPr/>
          <p:nvPr/>
        </p:nvSpPr>
        <p:spPr>
          <a:xfrm>
            <a:off x="6009927" y="559944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0740910-9FAA-46E6-9237-597208A657C6}"/>
              </a:ext>
            </a:extLst>
          </p:cNvPr>
          <p:cNvSpPr/>
          <p:nvPr/>
        </p:nvSpPr>
        <p:spPr>
          <a:xfrm>
            <a:off x="6914955" y="473192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6B8498D-FF4A-4890-96C2-8FD60BEE92F5}"/>
              </a:ext>
            </a:extLst>
          </p:cNvPr>
          <p:cNvSpPr/>
          <p:nvPr/>
        </p:nvSpPr>
        <p:spPr>
          <a:xfrm>
            <a:off x="6919498" y="562534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4BCA723-7D75-492B-855D-53D69A72B75E}"/>
              </a:ext>
            </a:extLst>
          </p:cNvPr>
          <p:cNvSpPr/>
          <p:nvPr/>
        </p:nvSpPr>
        <p:spPr>
          <a:xfrm>
            <a:off x="6013095" y="384698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65DFE1F-242C-4139-A314-259A41A2402C}"/>
              </a:ext>
            </a:extLst>
          </p:cNvPr>
          <p:cNvSpPr/>
          <p:nvPr/>
        </p:nvSpPr>
        <p:spPr>
          <a:xfrm>
            <a:off x="6922730" y="384291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B8DF9B7-582D-4672-B53E-AADB2D59F5EB}"/>
              </a:ext>
            </a:extLst>
          </p:cNvPr>
          <p:cNvSpPr/>
          <p:nvPr/>
        </p:nvSpPr>
        <p:spPr>
          <a:xfrm>
            <a:off x="7855646" y="381424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B8983CA-18AF-4165-97BA-85F4A77ACE10}"/>
              </a:ext>
            </a:extLst>
          </p:cNvPr>
          <p:cNvSpPr/>
          <p:nvPr/>
        </p:nvSpPr>
        <p:spPr>
          <a:xfrm>
            <a:off x="7868647" y="470838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945A2BD-538E-4DED-933C-04C77C38A229}"/>
              </a:ext>
            </a:extLst>
          </p:cNvPr>
          <p:cNvSpPr/>
          <p:nvPr/>
        </p:nvSpPr>
        <p:spPr>
          <a:xfrm>
            <a:off x="7864243" y="558553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pic>
        <p:nvPicPr>
          <p:cNvPr id="137" name="Graphic 136" descr="Snake">
            <a:extLst>
              <a:ext uri="{FF2B5EF4-FFF2-40B4-BE49-F238E27FC236}">
                <a16:creationId xmlns:a16="http://schemas.microsoft.com/office/drawing/2014/main" id="{CDD44858-BDB6-4519-A68D-920574416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0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Note that the grid spots (6,3) and (7,3) have a distance of 4 from the start when clearly they could have a distance of 3.</a:t>
            </a:r>
          </a:p>
          <a:p>
            <a:pPr marL="0" indent="0" algn="ctr">
              <a:buNone/>
            </a:pPr>
            <a:endParaRPr lang="en-US" sz="4000" dirty="0">
              <a:latin typeface="Kristen ITC" panose="03050502040202030202" pitchFamily="66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This is a consequence of exploring (7,2) before (6,2) because is has a lower heuristic cost.</a:t>
            </a:r>
          </a:p>
          <a:p>
            <a:pPr marL="0" indent="0" algn="ctr">
              <a:buNone/>
            </a:pPr>
            <a:endParaRPr lang="en-US" sz="4000" dirty="0">
              <a:latin typeface="Kristen ITC" panose="03050502040202030202" pitchFamily="66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These spots are shown in orange…</a:t>
            </a:r>
            <a:endParaRPr lang="en-US" sz="3200" dirty="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26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3000"/>
    </mc:Choice>
    <mc:Fallback>
      <p:transition spd="slow" advClick="0" advTm="1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A96F495-4008-48A9-8A1C-AABA47B8A05E}"/>
              </a:ext>
            </a:extLst>
          </p:cNvPr>
          <p:cNvSpPr/>
          <p:nvPr/>
        </p:nvSpPr>
        <p:spPr>
          <a:xfrm>
            <a:off x="3261005" y="470999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D564DAF-4F04-4BED-A3A1-74C3C975ED23}"/>
              </a:ext>
            </a:extLst>
          </p:cNvPr>
          <p:cNvSpPr/>
          <p:nvPr/>
        </p:nvSpPr>
        <p:spPr>
          <a:xfrm>
            <a:off x="3275244" y="557786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E5F62EE-06B2-4BA0-84E2-F10F04819E5B}"/>
              </a:ext>
            </a:extLst>
          </p:cNvPr>
          <p:cNvSpPr/>
          <p:nvPr/>
        </p:nvSpPr>
        <p:spPr>
          <a:xfrm>
            <a:off x="4168891" y="557905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6AA7005-4DAF-4F76-B067-BCD9A3DD1798}"/>
              </a:ext>
            </a:extLst>
          </p:cNvPr>
          <p:cNvSpPr/>
          <p:nvPr/>
        </p:nvSpPr>
        <p:spPr>
          <a:xfrm>
            <a:off x="5078668" y="560127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D2BD568-EC20-4CBD-AE51-4B73A8A11B27}"/>
              </a:ext>
            </a:extLst>
          </p:cNvPr>
          <p:cNvSpPr/>
          <p:nvPr/>
        </p:nvSpPr>
        <p:spPr>
          <a:xfrm>
            <a:off x="6005384" y="47060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604B685-92B9-4CD7-9081-E429BF446862}"/>
              </a:ext>
            </a:extLst>
          </p:cNvPr>
          <p:cNvSpPr/>
          <p:nvPr/>
        </p:nvSpPr>
        <p:spPr>
          <a:xfrm>
            <a:off x="6009927" y="559944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0740910-9FAA-46E6-9237-597208A657C6}"/>
              </a:ext>
            </a:extLst>
          </p:cNvPr>
          <p:cNvSpPr/>
          <p:nvPr/>
        </p:nvSpPr>
        <p:spPr>
          <a:xfrm>
            <a:off x="6914955" y="473192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6B8498D-FF4A-4890-96C2-8FD60BEE92F5}"/>
              </a:ext>
            </a:extLst>
          </p:cNvPr>
          <p:cNvSpPr/>
          <p:nvPr/>
        </p:nvSpPr>
        <p:spPr>
          <a:xfrm>
            <a:off x="6919498" y="562534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4BCA723-7D75-492B-855D-53D69A72B75E}"/>
              </a:ext>
            </a:extLst>
          </p:cNvPr>
          <p:cNvSpPr/>
          <p:nvPr/>
        </p:nvSpPr>
        <p:spPr>
          <a:xfrm>
            <a:off x="6013095" y="3846989"/>
            <a:ext cx="181233" cy="1812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65DFE1F-242C-4139-A314-259A41A2402C}"/>
              </a:ext>
            </a:extLst>
          </p:cNvPr>
          <p:cNvSpPr/>
          <p:nvPr/>
        </p:nvSpPr>
        <p:spPr>
          <a:xfrm>
            <a:off x="6922730" y="3842916"/>
            <a:ext cx="181233" cy="1812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B8DF9B7-582D-4672-B53E-AADB2D59F5EB}"/>
              </a:ext>
            </a:extLst>
          </p:cNvPr>
          <p:cNvSpPr/>
          <p:nvPr/>
        </p:nvSpPr>
        <p:spPr>
          <a:xfrm>
            <a:off x="7855646" y="381424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B8983CA-18AF-4165-97BA-85F4A77ACE10}"/>
              </a:ext>
            </a:extLst>
          </p:cNvPr>
          <p:cNvSpPr/>
          <p:nvPr/>
        </p:nvSpPr>
        <p:spPr>
          <a:xfrm>
            <a:off x="7868647" y="470838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945A2BD-538E-4DED-933C-04C77C38A229}"/>
              </a:ext>
            </a:extLst>
          </p:cNvPr>
          <p:cNvSpPr/>
          <p:nvPr/>
        </p:nvSpPr>
        <p:spPr>
          <a:xfrm>
            <a:off x="7864243" y="558553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pic>
        <p:nvPicPr>
          <p:cNvPr id="137" name="Graphic 136" descr="Snake">
            <a:extLst>
              <a:ext uri="{FF2B5EF4-FFF2-40B4-BE49-F238E27FC236}">
                <a16:creationId xmlns:a16="http://schemas.microsoft.com/office/drawing/2014/main" id="{A255C6AA-9074-4914-8193-A14BD0269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8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When these spots are visited, they will be re-parented to their neighbor at (6,2) to be closer to the starting spot.</a:t>
            </a:r>
          </a:p>
          <a:p>
            <a:pPr marL="0" indent="0" algn="ctr">
              <a:buNone/>
            </a:pPr>
            <a:endParaRPr lang="en-US" sz="4000" dirty="0">
              <a:latin typeface="Kristen ITC" panose="03050502040202030202" pitchFamily="66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In this way, any kinks that are introduced when the A* initial explores spots will be removed.</a:t>
            </a:r>
            <a:endParaRPr lang="en-US" sz="3200" dirty="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3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3000"/>
    </mc:Choice>
    <mc:Fallback>
      <p:transition spd="slow" advClick="0" advTm="1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A96F495-4008-48A9-8A1C-AABA47B8A05E}"/>
              </a:ext>
            </a:extLst>
          </p:cNvPr>
          <p:cNvSpPr/>
          <p:nvPr/>
        </p:nvSpPr>
        <p:spPr>
          <a:xfrm>
            <a:off x="3261005" y="470999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D564DAF-4F04-4BED-A3A1-74C3C975ED23}"/>
              </a:ext>
            </a:extLst>
          </p:cNvPr>
          <p:cNvSpPr/>
          <p:nvPr/>
        </p:nvSpPr>
        <p:spPr>
          <a:xfrm>
            <a:off x="3275244" y="557786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E5F62EE-06B2-4BA0-84E2-F10F04819E5B}"/>
              </a:ext>
            </a:extLst>
          </p:cNvPr>
          <p:cNvSpPr/>
          <p:nvPr/>
        </p:nvSpPr>
        <p:spPr>
          <a:xfrm>
            <a:off x="4168891" y="557905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6AA7005-4DAF-4F76-B067-BCD9A3DD1798}"/>
              </a:ext>
            </a:extLst>
          </p:cNvPr>
          <p:cNvSpPr/>
          <p:nvPr/>
        </p:nvSpPr>
        <p:spPr>
          <a:xfrm>
            <a:off x="5078668" y="560127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D2BD568-EC20-4CBD-AE51-4B73A8A11B27}"/>
              </a:ext>
            </a:extLst>
          </p:cNvPr>
          <p:cNvSpPr/>
          <p:nvPr/>
        </p:nvSpPr>
        <p:spPr>
          <a:xfrm>
            <a:off x="6005384" y="47060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604B685-92B9-4CD7-9081-E429BF446862}"/>
              </a:ext>
            </a:extLst>
          </p:cNvPr>
          <p:cNvSpPr/>
          <p:nvPr/>
        </p:nvSpPr>
        <p:spPr>
          <a:xfrm>
            <a:off x="6009927" y="559944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0740910-9FAA-46E6-9237-597208A657C6}"/>
              </a:ext>
            </a:extLst>
          </p:cNvPr>
          <p:cNvSpPr/>
          <p:nvPr/>
        </p:nvSpPr>
        <p:spPr>
          <a:xfrm>
            <a:off x="6914955" y="473192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6B8498D-FF4A-4890-96C2-8FD60BEE92F5}"/>
              </a:ext>
            </a:extLst>
          </p:cNvPr>
          <p:cNvSpPr/>
          <p:nvPr/>
        </p:nvSpPr>
        <p:spPr>
          <a:xfrm>
            <a:off x="6919498" y="562534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4BCA723-7D75-492B-855D-53D69A72B75E}"/>
              </a:ext>
            </a:extLst>
          </p:cNvPr>
          <p:cNvSpPr/>
          <p:nvPr/>
        </p:nvSpPr>
        <p:spPr>
          <a:xfrm>
            <a:off x="6013095" y="384698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65DFE1F-242C-4139-A314-259A41A2402C}"/>
              </a:ext>
            </a:extLst>
          </p:cNvPr>
          <p:cNvSpPr/>
          <p:nvPr/>
        </p:nvSpPr>
        <p:spPr>
          <a:xfrm>
            <a:off x="6922730" y="384291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B8DF9B7-582D-4672-B53E-AADB2D59F5EB}"/>
              </a:ext>
            </a:extLst>
          </p:cNvPr>
          <p:cNvSpPr/>
          <p:nvPr/>
        </p:nvSpPr>
        <p:spPr>
          <a:xfrm>
            <a:off x="7855646" y="381424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B8983CA-18AF-4165-97BA-85F4A77ACE10}"/>
              </a:ext>
            </a:extLst>
          </p:cNvPr>
          <p:cNvSpPr/>
          <p:nvPr/>
        </p:nvSpPr>
        <p:spPr>
          <a:xfrm>
            <a:off x="7868647" y="470838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945A2BD-538E-4DED-933C-04C77C38A229}"/>
              </a:ext>
            </a:extLst>
          </p:cNvPr>
          <p:cNvSpPr/>
          <p:nvPr/>
        </p:nvSpPr>
        <p:spPr>
          <a:xfrm>
            <a:off x="7864243" y="558553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pic>
        <p:nvPicPr>
          <p:cNvPr id="137" name="Graphic 136" descr="Snake">
            <a:extLst>
              <a:ext uri="{FF2B5EF4-FFF2-40B4-BE49-F238E27FC236}">
                <a16:creationId xmlns:a16="http://schemas.microsoft.com/office/drawing/2014/main" id="{37C2F30B-407A-4581-B178-7B2EADAD45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2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A snake seeks to bite a man after he poked the snake (for absolutely no reason) while it basked on a warm summer rock.</a:t>
            </a:r>
          </a:p>
        </p:txBody>
      </p:sp>
    </p:spTree>
    <p:extLst>
      <p:ext uri="{BB962C8B-B14F-4D97-AF65-F5344CB8AC3E}">
        <p14:creationId xmlns:p14="http://schemas.microsoft.com/office/powerpoint/2010/main" val="15981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7709" y="5285561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F740DB0-5FA1-451A-8AFB-1261BB6A5F43}"/>
              </a:ext>
            </a:extLst>
          </p:cNvPr>
          <p:cNvSpPr/>
          <p:nvPr/>
        </p:nvSpPr>
        <p:spPr>
          <a:xfrm>
            <a:off x="3261005" y="470999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61F6B5E-65EA-4857-BDE9-A84AA17B1B68}"/>
              </a:ext>
            </a:extLst>
          </p:cNvPr>
          <p:cNvSpPr/>
          <p:nvPr/>
        </p:nvSpPr>
        <p:spPr>
          <a:xfrm>
            <a:off x="3275244" y="557786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E342173-3116-42F7-8BC4-55505D1C3165}"/>
              </a:ext>
            </a:extLst>
          </p:cNvPr>
          <p:cNvSpPr/>
          <p:nvPr/>
        </p:nvSpPr>
        <p:spPr>
          <a:xfrm>
            <a:off x="4168891" y="557905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B8F5A4E-D169-49AE-A882-B3140631D6BE}"/>
              </a:ext>
            </a:extLst>
          </p:cNvPr>
          <p:cNvSpPr/>
          <p:nvPr/>
        </p:nvSpPr>
        <p:spPr>
          <a:xfrm>
            <a:off x="5078668" y="560127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BD04A1E-75F3-4D3D-B9EE-2B30B1451280}"/>
              </a:ext>
            </a:extLst>
          </p:cNvPr>
          <p:cNvSpPr/>
          <p:nvPr/>
        </p:nvSpPr>
        <p:spPr>
          <a:xfrm>
            <a:off x="6005384" y="47060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CDD0574-C605-48CF-9A15-4B48EA71333E}"/>
              </a:ext>
            </a:extLst>
          </p:cNvPr>
          <p:cNvSpPr/>
          <p:nvPr/>
        </p:nvSpPr>
        <p:spPr>
          <a:xfrm>
            <a:off x="6009927" y="559944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B6C35CC-C3BA-4B03-BEAA-FF5502021EF1}"/>
              </a:ext>
            </a:extLst>
          </p:cNvPr>
          <p:cNvSpPr/>
          <p:nvPr/>
        </p:nvSpPr>
        <p:spPr>
          <a:xfrm>
            <a:off x="6914955" y="473192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EF71505-EDC4-418C-8799-01C52DD73BDC}"/>
              </a:ext>
            </a:extLst>
          </p:cNvPr>
          <p:cNvSpPr/>
          <p:nvPr/>
        </p:nvSpPr>
        <p:spPr>
          <a:xfrm>
            <a:off x="6919498" y="562534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0923852-B21D-400F-B328-1E8B2A421F80}"/>
              </a:ext>
            </a:extLst>
          </p:cNvPr>
          <p:cNvSpPr/>
          <p:nvPr/>
        </p:nvSpPr>
        <p:spPr>
          <a:xfrm>
            <a:off x="6013095" y="384698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50536B0-D8D5-42E0-A23F-D82B4C7CB14D}"/>
              </a:ext>
            </a:extLst>
          </p:cNvPr>
          <p:cNvSpPr/>
          <p:nvPr/>
        </p:nvSpPr>
        <p:spPr>
          <a:xfrm>
            <a:off x="6922730" y="384291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8FE9372-4EE9-4E86-93F4-77F819017EF9}"/>
              </a:ext>
            </a:extLst>
          </p:cNvPr>
          <p:cNvSpPr/>
          <p:nvPr/>
        </p:nvSpPr>
        <p:spPr>
          <a:xfrm>
            <a:off x="7855646" y="381424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21E5236-4B2E-430C-A63F-0499E1717994}"/>
              </a:ext>
            </a:extLst>
          </p:cNvPr>
          <p:cNvSpPr/>
          <p:nvPr/>
        </p:nvSpPr>
        <p:spPr>
          <a:xfrm>
            <a:off x="7868647" y="470838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D47D74B-A762-4EA6-8550-74CE9358551A}"/>
              </a:ext>
            </a:extLst>
          </p:cNvPr>
          <p:cNvSpPr/>
          <p:nvPr/>
        </p:nvSpPr>
        <p:spPr>
          <a:xfrm>
            <a:off x="7864243" y="558553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B744ADA-BFD9-4EF7-8C6B-978E9C2BFF11}"/>
              </a:ext>
            </a:extLst>
          </p:cNvPr>
          <p:cNvSpPr/>
          <p:nvPr/>
        </p:nvSpPr>
        <p:spPr>
          <a:xfrm>
            <a:off x="8761726" y="4731675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85315A5-884E-442C-8FD7-518A5335842D}"/>
              </a:ext>
            </a:extLst>
          </p:cNvPr>
          <p:cNvSpPr/>
          <p:nvPr/>
        </p:nvSpPr>
        <p:spPr>
          <a:xfrm>
            <a:off x="8757322" y="56088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pic>
        <p:nvPicPr>
          <p:cNvPr id="148" name="Graphic 147" descr="Snake">
            <a:extLst>
              <a:ext uri="{FF2B5EF4-FFF2-40B4-BE49-F238E27FC236}">
                <a16:creationId xmlns:a16="http://schemas.microsoft.com/office/drawing/2014/main" id="{8662F0A3-2A5C-4BBA-9342-D699F0966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2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7709" y="529435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D08CF11-8908-4E21-A9D8-56F648F1F931}"/>
              </a:ext>
            </a:extLst>
          </p:cNvPr>
          <p:cNvSpPr/>
          <p:nvPr/>
        </p:nvSpPr>
        <p:spPr>
          <a:xfrm>
            <a:off x="3261005" y="470999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86D66A8-1A7D-4D78-8F06-BC3D79885B43}"/>
              </a:ext>
            </a:extLst>
          </p:cNvPr>
          <p:cNvSpPr/>
          <p:nvPr/>
        </p:nvSpPr>
        <p:spPr>
          <a:xfrm>
            <a:off x="3275244" y="557786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61F2CBC-CF8B-433F-B120-9BC1DA5192AB}"/>
              </a:ext>
            </a:extLst>
          </p:cNvPr>
          <p:cNvSpPr/>
          <p:nvPr/>
        </p:nvSpPr>
        <p:spPr>
          <a:xfrm>
            <a:off x="4168891" y="557905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9BC55FA-B898-4FD5-9A37-0961BF77A36B}"/>
              </a:ext>
            </a:extLst>
          </p:cNvPr>
          <p:cNvSpPr/>
          <p:nvPr/>
        </p:nvSpPr>
        <p:spPr>
          <a:xfrm>
            <a:off x="5078668" y="560127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E7886E6-CAE6-4A60-8B82-1E5B337E0D8C}"/>
              </a:ext>
            </a:extLst>
          </p:cNvPr>
          <p:cNvSpPr/>
          <p:nvPr/>
        </p:nvSpPr>
        <p:spPr>
          <a:xfrm>
            <a:off x="6005384" y="47060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E801DD2-8988-4941-8FAC-4DBB14D81B99}"/>
              </a:ext>
            </a:extLst>
          </p:cNvPr>
          <p:cNvSpPr/>
          <p:nvPr/>
        </p:nvSpPr>
        <p:spPr>
          <a:xfrm>
            <a:off x="6914955" y="473192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0D9CCB7-F3D1-4311-B16E-E5C850AF401E}"/>
              </a:ext>
            </a:extLst>
          </p:cNvPr>
          <p:cNvSpPr/>
          <p:nvPr/>
        </p:nvSpPr>
        <p:spPr>
          <a:xfrm>
            <a:off x="6919498" y="562534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16647C6-341A-461F-98E0-C2729CADBFA7}"/>
              </a:ext>
            </a:extLst>
          </p:cNvPr>
          <p:cNvSpPr/>
          <p:nvPr/>
        </p:nvSpPr>
        <p:spPr>
          <a:xfrm>
            <a:off x="6013095" y="384698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0FAEEEF-8ED2-47BB-BCB6-40D5F97A6FFF}"/>
              </a:ext>
            </a:extLst>
          </p:cNvPr>
          <p:cNvSpPr/>
          <p:nvPr/>
        </p:nvSpPr>
        <p:spPr>
          <a:xfrm>
            <a:off x="6922730" y="384291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8E1915C-7DC9-425C-87E3-CC4CA9E55A04}"/>
              </a:ext>
            </a:extLst>
          </p:cNvPr>
          <p:cNvSpPr/>
          <p:nvPr/>
        </p:nvSpPr>
        <p:spPr>
          <a:xfrm>
            <a:off x="7855646" y="381424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46959AC-E854-4243-ADE9-77C570499604}"/>
              </a:ext>
            </a:extLst>
          </p:cNvPr>
          <p:cNvSpPr/>
          <p:nvPr/>
        </p:nvSpPr>
        <p:spPr>
          <a:xfrm>
            <a:off x="7868647" y="470838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D5B0F86-CA48-48EB-8081-43A550514136}"/>
              </a:ext>
            </a:extLst>
          </p:cNvPr>
          <p:cNvSpPr/>
          <p:nvPr/>
        </p:nvSpPr>
        <p:spPr>
          <a:xfrm>
            <a:off x="7864243" y="558553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CAED3DA-6CBF-4B77-819A-25FE639C83C1}"/>
              </a:ext>
            </a:extLst>
          </p:cNvPr>
          <p:cNvSpPr/>
          <p:nvPr/>
        </p:nvSpPr>
        <p:spPr>
          <a:xfrm>
            <a:off x="8761726" y="4731675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9551618-C18E-48BF-B7E4-744D8D406B4D}"/>
              </a:ext>
            </a:extLst>
          </p:cNvPr>
          <p:cNvSpPr/>
          <p:nvPr/>
        </p:nvSpPr>
        <p:spPr>
          <a:xfrm>
            <a:off x="8757322" y="56088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C764578-B376-4423-8D14-8BBE18FD97B2}"/>
              </a:ext>
            </a:extLst>
          </p:cNvPr>
          <p:cNvSpPr/>
          <p:nvPr/>
        </p:nvSpPr>
        <p:spPr>
          <a:xfrm>
            <a:off x="8748474" y="3813055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8B6217D-C356-4527-AA42-F60354160B8D}"/>
              </a:ext>
            </a:extLst>
          </p:cNvPr>
          <p:cNvSpPr/>
          <p:nvPr/>
        </p:nvSpPr>
        <p:spPr>
          <a:xfrm>
            <a:off x="9674621" y="471385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A1D6482-560E-48CA-83A3-C22E67E7D07D}"/>
              </a:ext>
            </a:extLst>
          </p:cNvPr>
          <p:cNvSpPr/>
          <p:nvPr/>
        </p:nvSpPr>
        <p:spPr>
          <a:xfrm>
            <a:off x="9657798" y="563962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E621FBC-1473-4A44-B9F2-932ED6829B5E}"/>
              </a:ext>
            </a:extLst>
          </p:cNvPr>
          <p:cNvSpPr/>
          <p:nvPr/>
        </p:nvSpPr>
        <p:spPr>
          <a:xfrm>
            <a:off x="6009927" y="559944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pic>
        <p:nvPicPr>
          <p:cNvPr id="165" name="Graphic 164" descr="Snake">
            <a:extLst>
              <a:ext uri="{FF2B5EF4-FFF2-40B4-BE49-F238E27FC236}">
                <a16:creationId xmlns:a16="http://schemas.microsoft.com/office/drawing/2014/main" id="{5C4039CB-13BA-490E-B3C9-03009A49D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1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7709" y="5285561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CB5C72C-DE06-49F4-A9C7-B556CD1F7578}"/>
              </a:ext>
            </a:extLst>
          </p:cNvPr>
          <p:cNvSpPr/>
          <p:nvPr/>
        </p:nvSpPr>
        <p:spPr>
          <a:xfrm>
            <a:off x="9309444" y="4353916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94FDED23-BE5A-48B7-AF4B-FD5F0BEC94D9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1C6058E-B9D8-4470-8EC1-B3E88C956E2D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C381F6F-3CF5-43C4-8D58-2367756301C2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BD8727-A418-4C2B-B6D0-ADA70DCC609A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E2C5FB05-F688-4E54-896B-8E1B87621CDF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5FE761C-517E-44DE-9147-BC26A1A18AD2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B03E30B-AACB-4351-91B1-590E280237FB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4D4C0F2-FE1B-4303-A9B4-FC58C7EE7D88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415D49D-6014-4A2B-9C33-95528B5B03E5}"/>
              </a:ext>
            </a:extLst>
          </p:cNvPr>
          <p:cNvSpPr/>
          <p:nvPr/>
        </p:nvSpPr>
        <p:spPr>
          <a:xfrm>
            <a:off x="3261005" y="470999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B051468-115E-41BD-9DDD-F42F3300B5D5}"/>
              </a:ext>
            </a:extLst>
          </p:cNvPr>
          <p:cNvSpPr/>
          <p:nvPr/>
        </p:nvSpPr>
        <p:spPr>
          <a:xfrm>
            <a:off x="3275244" y="557786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61E0BD6-B508-4CA1-B6D7-78512760E3C7}"/>
              </a:ext>
            </a:extLst>
          </p:cNvPr>
          <p:cNvSpPr/>
          <p:nvPr/>
        </p:nvSpPr>
        <p:spPr>
          <a:xfrm>
            <a:off x="4168891" y="557905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96350FF-B208-4BFD-B3C5-38369CC92372}"/>
              </a:ext>
            </a:extLst>
          </p:cNvPr>
          <p:cNvSpPr/>
          <p:nvPr/>
        </p:nvSpPr>
        <p:spPr>
          <a:xfrm>
            <a:off x="5078668" y="560127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AF1834F-4B14-417A-A242-2940549C0600}"/>
              </a:ext>
            </a:extLst>
          </p:cNvPr>
          <p:cNvSpPr/>
          <p:nvPr/>
        </p:nvSpPr>
        <p:spPr>
          <a:xfrm>
            <a:off x="6005384" y="47060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79F1030-4405-4531-BB83-050DE2B9C47E}"/>
              </a:ext>
            </a:extLst>
          </p:cNvPr>
          <p:cNvSpPr/>
          <p:nvPr/>
        </p:nvSpPr>
        <p:spPr>
          <a:xfrm>
            <a:off x="6914955" y="473192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F394B77-8620-48FD-B108-09D683004D05}"/>
              </a:ext>
            </a:extLst>
          </p:cNvPr>
          <p:cNvSpPr/>
          <p:nvPr/>
        </p:nvSpPr>
        <p:spPr>
          <a:xfrm>
            <a:off x="6919498" y="562534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E1397BB-BDC4-4776-B480-7D0ABFE4A37D}"/>
              </a:ext>
            </a:extLst>
          </p:cNvPr>
          <p:cNvSpPr/>
          <p:nvPr/>
        </p:nvSpPr>
        <p:spPr>
          <a:xfrm>
            <a:off x="6013095" y="384698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9FC6AC3-1BEA-46A8-B7FF-A20DBE019573}"/>
              </a:ext>
            </a:extLst>
          </p:cNvPr>
          <p:cNvSpPr/>
          <p:nvPr/>
        </p:nvSpPr>
        <p:spPr>
          <a:xfrm>
            <a:off x="6922730" y="384291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DD39294-8E0A-4C7E-A4BA-680B92172498}"/>
              </a:ext>
            </a:extLst>
          </p:cNvPr>
          <p:cNvSpPr/>
          <p:nvPr/>
        </p:nvSpPr>
        <p:spPr>
          <a:xfrm>
            <a:off x="7855646" y="381424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EB0A3A6E-1890-4446-B968-3D008CC9C4DC}"/>
              </a:ext>
            </a:extLst>
          </p:cNvPr>
          <p:cNvSpPr/>
          <p:nvPr/>
        </p:nvSpPr>
        <p:spPr>
          <a:xfrm>
            <a:off x="7868647" y="470838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AD3BDDD-EFED-4E26-A633-68308CD23C4A}"/>
              </a:ext>
            </a:extLst>
          </p:cNvPr>
          <p:cNvSpPr/>
          <p:nvPr/>
        </p:nvSpPr>
        <p:spPr>
          <a:xfrm>
            <a:off x="7864243" y="558553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E3FF162-D5C4-42F4-9E35-19336B441580}"/>
              </a:ext>
            </a:extLst>
          </p:cNvPr>
          <p:cNvSpPr/>
          <p:nvPr/>
        </p:nvSpPr>
        <p:spPr>
          <a:xfrm>
            <a:off x="8761726" y="4731675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DE7064B-22A9-48E9-B166-D8B3011F143B}"/>
              </a:ext>
            </a:extLst>
          </p:cNvPr>
          <p:cNvSpPr/>
          <p:nvPr/>
        </p:nvSpPr>
        <p:spPr>
          <a:xfrm>
            <a:off x="8757322" y="56088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699A492-837C-4484-8322-FDF01AC21666}"/>
              </a:ext>
            </a:extLst>
          </p:cNvPr>
          <p:cNvSpPr/>
          <p:nvPr/>
        </p:nvSpPr>
        <p:spPr>
          <a:xfrm>
            <a:off x="8748474" y="3813055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807CC7-39EA-44CD-8698-244776DA9214}"/>
              </a:ext>
            </a:extLst>
          </p:cNvPr>
          <p:cNvSpPr/>
          <p:nvPr/>
        </p:nvSpPr>
        <p:spPr>
          <a:xfrm>
            <a:off x="9674621" y="471385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0F932BB-14A8-4567-AC11-32A164DFBC0E}"/>
              </a:ext>
            </a:extLst>
          </p:cNvPr>
          <p:cNvSpPr/>
          <p:nvPr/>
        </p:nvSpPr>
        <p:spPr>
          <a:xfrm>
            <a:off x="9657798" y="563962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86039C0-465A-456B-A4DB-CEBB0FA3DE46}"/>
              </a:ext>
            </a:extLst>
          </p:cNvPr>
          <p:cNvSpPr/>
          <p:nvPr/>
        </p:nvSpPr>
        <p:spPr>
          <a:xfrm>
            <a:off x="6009927" y="559944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6687564-536A-44F7-8C08-0DD70C72A504}"/>
              </a:ext>
            </a:extLst>
          </p:cNvPr>
          <p:cNvSpPr/>
          <p:nvPr/>
        </p:nvSpPr>
        <p:spPr>
          <a:xfrm>
            <a:off x="10575977" y="470084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2E25C29-F910-4609-950F-D41C0BA9E238}"/>
              </a:ext>
            </a:extLst>
          </p:cNvPr>
          <p:cNvSpPr/>
          <p:nvPr/>
        </p:nvSpPr>
        <p:spPr>
          <a:xfrm>
            <a:off x="10570420" y="5627998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pic>
        <p:nvPicPr>
          <p:cNvPr id="175" name="Graphic 174" descr="Snake">
            <a:extLst>
              <a:ext uri="{FF2B5EF4-FFF2-40B4-BE49-F238E27FC236}">
                <a16:creationId xmlns:a16="http://schemas.microsoft.com/office/drawing/2014/main" id="{0A5DF906-966D-4910-8B3B-924219A49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3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CB5C72C-DE06-49F4-A9C7-B556CD1F7578}"/>
              </a:ext>
            </a:extLst>
          </p:cNvPr>
          <p:cNvSpPr/>
          <p:nvPr/>
        </p:nvSpPr>
        <p:spPr>
          <a:xfrm>
            <a:off x="9309444" y="43539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471448A-C4E7-4EF3-8473-27D182C8C91C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94FDED23-BE5A-48B7-AF4B-FD5F0BEC94D9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1C6058E-B9D8-4470-8EC1-B3E88C956E2D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C381F6F-3CF5-43C4-8D58-2367756301C2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BD8727-A418-4C2B-B6D0-ADA70DCC609A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E2C5FB05-F688-4E54-896B-8E1B87621CDF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5FE761C-517E-44DE-9147-BC26A1A18AD2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B03E30B-AACB-4351-91B1-590E280237FB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4D4C0F2-FE1B-4303-A9B4-FC58C7EE7D88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A3C0C0B-24BE-43C1-B03E-5B9840F7F69F}"/>
              </a:ext>
            </a:extLst>
          </p:cNvPr>
          <p:cNvSpPr/>
          <p:nvPr/>
        </p:nvSpPr>
        <p:spPr>
          <a:xfrm>
            <a:off x="3261005" y="470999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ED8E66E-252E-4010-9633-3205EFEDA99A}"/>
              </a:ext>
            </a:extLst>
          </p:cNvPr>
          <p:cNvSpPr/>
          <p:nvPr/>
        </p:nvSpPr>
        <p:spPr>
          <a:xfrm>
            <a:off x="3275244" y="557786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1F1471D-CC93-4DD1-824B-E596DCA868C6}"/>
              </a:ext>
            </a:extLst>
          </p:cNvPr>
          <p:cNvSpPr/>
          <p:nvPr/>
        </p:nvSpPr>
        <p:spPr>
          <a:xfrm>
            <a:off x="4168891" y="557905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489FA07-C4A5-45AA-9A4B-FCE621AE4A34}"/>
              </a:ext>
            </a:extLst>
          </p:cNvPr>
          <p:cNvSpPr/>
          <p:nvPr/>
        </p:nvSpPr>
        <p:spPr>
          <a:xfrm>
            <a:off x="5078668" y="560127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2CD9663-2091-4D40-95B1-14E6E4589DBC}"/>
              </a:ext>
            </a:extLst>
          </p:cNvPr>
          <p:cNvSpPr/>
          <p:nvPr/>
        </p:nvSpPr>
        <p:spPr>
          <a:xfrm>
            <a:off x="6005384" y="47060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C644E99-1132-4893-8FAE-7CE0B353E378}"/>
              </a:ext>
            </a:extLst>
          </p:cNvPr>
          <p:cNvSpPr/>
          <p:nvPr/>
        </p:nvSpPr>
        <p:spPr>
          <a:xfrm>
            <a:off x="6914955" y="473192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F8C2AC1-723F-47AB-BD21-18C1712C2E27}"/>
              </a:ext>
            </a:extLst>
          </p:cNvPr>
          <p:cNvSpPr/>
          <p:nvPr/>
        </p:nvSpPr>
        <p:spPr>
          <a:xfrm>
            <a:off x="6013095" y="384698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93C7B42-1726-4BF6-830C-FEF91C9B0427}"/>
              </a:ext>
            </a:extLst>
          </p:cNvPr>
          <p:cNvSpPr/>
          <p:nvPr/>
        </p:nvSpPr>
        <p:spPr>
          <a:xfrm>
            <a:off x="6922730" y="384291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0484B77-0E05-4660-A389-83F48A885161}"/>
              </a:ext>
            </a:extLst>
          </p:cNvPr>
          <p:cNvSpPr/>
          <p:nvPr/>
        </p:nvSpPr>
        <p:spPr>
          <a:xfrm>
            <a:off x="7855646" y="381424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E93B14F4-8AD3-477F-8BFB-716F329D63A9}"/>
              </a:ext>
            </a:extLst>
          </p:cNvPr>
          <p:cNvSpPr/>
          <p:nvPr/>
        </p:nvSpPr>
        <p:spPr>
          <a:xfrm>
            <a:off x="7868647" y="470838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97AA59E-0D93-4194-850A-FA4B82F82188}"/>
              </a:ext>
            </a:extLst>
          </p:cNvPr>
          <p:cNvSpPr/>
          <p:nvPr/>
        </p:nvSpPr>
        <p:spPr>
          <a:xfrm>
            <a:off x="7864243" y="558553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AD660A3-1EE7-493E-9917-8356A8062678}"/>
              </a:ext>
            </a:extLst>
          </p:cNvPr>
          <p:cNvSpPr/>
          <p:nvPr/>
        </p:nvSpPr>
        <p:spPr>
          <a:xfrm>
            <a:off x="8761726" y="4731675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09D837E-4748-48F6-80C3-7E089977F286}"/>
              </a:ext>
            </a:extLst>
          </p:cNvPr>
          <p:cNvSpPr/>
          <p:nvPr/>
        </p:nvSpPr>
        <p:spPr>
          <a:xfrm>
            <a:off x="8757322" y="56088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E298D53-FB61-44E3-973A-104E759EF143}"/>
              </a:ext>
            </a:extLst>
          </p:cNvPr>
          <p:cNvSpPr/>
          <p:nvPr/>
        </p:nvSpPr>
        <p:spPr>
          <a:xfrm>
            <a:off x="8748474" y="3813055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6767CEC-8AFE-480E-8ED5-4A094A405A5B}"/>
              </a:ext>
            </a:extLst>
          </p:cNvPr>
          <p:cNvSpPr/>
          <p:nvPr/>
        </p:nvSpPr>
        <p:spPr>
          <a:xfrm>
            <a:off x="9674621" y="471385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FC48E95-0E71-4C39-8B2E-19A87DFCE768}"/>
              </a:ext>
            </a:extLst>
          </p:cNvPr>
          <p:cNvSpPr/>
          <p:nvPr/>
        </p:nvSpPr>
        <p:spPr>
          <a:xfrm>
            <a:off x="9657798" y="563962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7A002BD-C602-46FD-9909-8B827E5E77A5}"/>
              </a:ext>
            </a:extLst>
          </p:cNvPr>
          <p:cNvSpPr/>
          <p:nvPr/>
        </p:nvSpPr>
        <p:spPr>
          <a:xfrm>
            <a:off x="6009927" y="559944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7813C88-D4F1-4D78-B092-6487425BAFC9}"/>
              </a:ext>
            </a:extLst>
          </p:cNvPr>
          <p:cNvSpPr/>
          <p:nvPr/>
        </p:nvSpPr>
        <p:spPr>
          <a:xfrm>
            <a:off x="10575977" y="470084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E5CCB4F-2CA0-443D-AD83-5E9CD7F888F6}"/>
              </a:ext>
            </a:extLst>
          </p:cNvPr>
          <p:cNvSpPr/>
          <p:nvPr/>
        </p:nvSpPr>
        <p:spPr>
          <a:xfrm>
            <a:off x="10570420" y="5627998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23B120C-1D8C-4ED8-A15F-8E72CFE725C5}"/>
              </a:ext>
            </a:extLst>
          </p:cNvPr>
          <p:cNvSpPr/>
          <p:nvPr/>
        </p:nvSpPr>
        <p:spPr>
          <a:xfrm>
            <a:off x="6919498" y="562534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pic>
        <p:nvPicPr>
          <p:cNvPr id="176" name="Graphic 175" descr="Snake">
            <a:extLst>
              <a:ext uri="{FF2B5EF4-FFF2-40B4-BE49-F238E27FC236}">
                <a16:creationId xmlns:a16="http://schemas.microsoft.com/office/drawing/2014/main" id="{682564CF-B0EE-41E7-B23A-0E7C066CF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7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Now that grid spot (9,3) is explored, it is re-parented from (9,2) to (8,3), removing the kink.</a:t>
            </a:r>
          </a:p>
        </p:txBody>
      </p:sp>
    </p:spTree>
    <p:extLst>
      <p:ext uri="{BB962C8B-B14F-4D97-AF65-F5344CB8AC3E}">
        <p14:creationId xmlns:p14="http://schemas.microsoft.com/office/powerpoint/2010/main" val="49047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CB5C72C-DE06-49F4-A9C7-B556CD1F7578}"/>
              </a:ext>
            </a:extLst>
          </p:cNvPr>
          <p:cNvSpPr/>
          <p:nvPr/>
        </p:nvSpPr>
        <p:spPr>
          <a:xfrm>
            <a:off x="9309444" y="43539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471448A-C4E7-4EF3-8473-27D182C8C91C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94FDED23-BE5A-48B7-AF4B-FD5F0BEC94D9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1C6058E-B9D8-4470-8EC1-B3E88C956E2D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C381F6F-3CF5-43C4-8D58-2367756301C2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BD8727-A418-4C2B-B6D0-ADA70DCC609A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E2C5FB05-F688-4E54-896B-8E1B87621CDF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5FE761C-517E-44DE-9147-BC26A1A18AD2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B03E30B-AACB-4351-91B1-590E280237FB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4D4C0F2-FE1B-4303-A9B4-FC58C7EE7D88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A3C0C0B-24BE-43C1-B03E-5B9840F7F69F}"/>
              </a:ext>
            </a:extLst>
          </p:cNvPr>
          <p:cNvSpPr/>
          <p:nvPr/>
        </p:nvSpPr>
        <p:spPr>
          <a:xfrm>
            <a:off x="3261005" y="470999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ED8E66E-252E-4010-9633-3205EFEDA99A}"/>
              </a:ext>
            </a:extLst>
          </p:cNvPr>
          <p:cNvSpPr/>
          <p:nvPr/>
        </p:nvSpPr>
        <p:spPr>
          <a:xfrm>
            <a:off x="3275244" y="557786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1F1471D-CC93-4DD1-824B-E596DCA868C6}"/>
              </a:ext>
            </a:extLst>
          </p:cNvPr>
          <p:cNvSpPr/>
          <p:nvPr/>
        </p:nvSpPr>
        <p:spPr>
          <a:xfrm>
            <a:off x="4168891" y="557905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489FA07-C4A5-45AA-9A4B-FCE621AE4A34}"/>
              </a:ext>
            </a:extLst>
          </p:cNvPr>
          <p:cNvSpPr/>
          <p:nvPr/>
        </p:nvSpPr>
        <p:spPr>
          <a:xfrm>
            <a:off x="5078668" y="560127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2CD9663-2091-4D40-95B1-14E6E4589DBC}"/>
              </a:ext>
            </a:extLst>
          </p:cNvPr>
          <p:cNvSpPr/>
          <p:nvPr/>
        </p:nvSpPr>
        <p:spPr>
          <a:xfrm>
            <a:off x="6005384" y="47060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C644E99-1132-4893-8FAE-7CE0B353E378}"/>
              </a:ext>
            </a:extLst>
          </p:cNvPr>
          <p:cNvSpPr/>
          <p:nvPr/>
        </p:nvSpPr>
        <p:spPr>
          <a:xfrm>
            <a:off x="6914955" y="473192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F8C2AC1-723F-47AB-BD21-18C1712C2E27}"/>
              </a:ext>
            </a:extLst>
          </p:cNvPr>
          <p:cNvSpPr/>
          <p:nvPr/>
        </p:nvSpPr>
        <p:spPr>
          <a:xfrm>
            <a:off x="6013095" y="384698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93C7B42-1726-4BF6-830C-FEF91C9B0427}"/>
              </a:ext>
            </a:extLst>
          </p:cNvPr>
          <p:cNvSpPr/>
          <p:nvPr/>
        </p:nvSpPr>
        <p:spPr>
          <a:xfrm>
            <a:off x="6922730" y="384291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0484B77-0E05-4660-A389-83F48A885161}"/>
              </a:ext>
            </a:extLst>
          </p:cNvPr>
          <p:cNvSpPr/>
          <p:nvPr/>
        </p:nvSpPr>
        <p:spPr>
          <a:xfrm>
            <a:off x="7855646" y="381424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E93B14F4-8AD3-477F-8BFB-716F329D63A9}"/>
              </a:ext>
            </a:extLst>
          </p:cNvPr>
          <p:cNvSpPr/>
          <p:nvPr/>
        </p:nvSpPr>
        <p:spPr>
          <a:xfrm>
            <a:off x="7868647" y="470838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97AA59E-0D93-4194-850A-FA4B82F82188}"/>
              </a:ext>
            </a:extLst>
          </p:cNvPr>
          <p:cNvSpPr/>
          <p:nvPr/>
        </p:nvSpPr>
        <p:spPr>
          <a:xfrm>
            <a:off x="7864243" y="558553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AD660A3-1EE7-493E-9917-8356A8062678}"/>
              </a:ext>
            </a:extLst>
          </p:cNvPr>
          <p:cNvSpPr/>
          <p:nvPr/>
        </p:nvSpPr>
        <p:spPr>
          <a:xfrm>
            <a:off x="8761726" y="4731675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09D837E-4748-48F6-80C3-7E089977F286}"/>
              </a:ext>
            </a:extLst>
          </p:cNvPr>
          <p:cNvSpPr/>
          <p:nvPr/>
        </p:nvSpPr>
        <p:spPr>
          <a:xfrm>
            <a:off x="8757322" y="56088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E298D53-FB61-44E3-973A-104E759EF143}"/>
              </a:ext>
            </a:extLst>
          </p:cNvPr>
          <p:cNvSpPr/>
          <p:nvPr/>
        </p:nvSpPr>
        <p:spPr>
          <a:xfrm>
            <a:off x="8748474" y="3813055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6767CEC-8AFE-480E-8ED5-4A094A405A5B}"/>
              </a:ext>
            </a:extLst>
          </p:cNvPr>
          <p:cNvSpPr/>
          <p:nvPr/>
        </p:nvSpPr>
        <p:spPr>
          <a:xfrm>
            <a:off x="9674621" y="471385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FC48E95-0E71-4C39-8B2E-19A87DFCE768}"/>
              </a:ext>
            </a:extLst>
          </p:cNvPr>
          <p:cNvSpPr/>
          <p:nvPr/>
        </p:nvSpPr>
        <p:spPr>
          <a:xfrm>
            <a:off x="9657798" y="563962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7A002BD-C602-46FD-9909-8B827E5E77A5}"/>
              </a:ext>
            </a:extLst>
          </p:cNvPr>
          <p:cNvSpPr/>
          <p:nvPr/>
        </p:nvSpPr>
        <p:spPr>
          <a:xfrm>
            <a:off x="6009927" y="559944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7813C88-D4F1-4D78-B092-6487425BAFC9}"/>
              </a:ext>
            </a:extLst>
          </p:cNvPr>
          <p:cNvSpPr/>
          <p:nvPr/>
        </p:nvSpPr>
        <p:spPr>
          <a:xfrm>
            <a:off x="10575977" y="470084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E5CCB4F-2CA0-443D-AD83-5E9CD7F888F6}"/>
              </a:ext>
            </a:extLst>
          </p:cNvPr>
          <p:cNvSpPr/>
          <p:nvPr/>
        </p:nvSpPr>
        <p:spPr>
          <a:xfrm>
            <a:off x="10570420" y="5627998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23B120C-1D8C-4ED8-A15F-8E72CFE725C5}"/>
              </a:ext>
            </a:extLst>
          </p:cNvPr>
          <p:cNvSpPr/>
          <p:nvPr/>
        </p:nvSpPr>
        <p:spPr>
          <a:xfrm>
            <a:off x="6919498" y="562534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pic>
        <p:nvPicPr>
          <p:cNvPr id="176" name="Graphic 175" descr="Snake">
            <a:extLst>
              <a:ext uri="{FF2B5EF4-FFF2-40B4-BE49-F238E27FC236}">
                <a16:creationId xmlns:a16="http://schemas.microsoft.com/office/drawing/2014/main" id="{DE6C234E-7863-45E2-88A4-9D2667AA1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CB5C72C-DE06-49F4-A9C7-B556CD1F7578}"/>
              </a:ext>
            </a:extLst>
          </p:cNvPr>
          <p:cNvSpPr/>
          <p:nvPr/>
        </p:nvSpPr>
        <p:spPr>
          <a:xfrm>
            <a:off x="9309444" y="43539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471448A-C4E7-4EF3-8473-27D182C8C91C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1DCBE86-5050-4BED-AE3B-6BF2BCCBB9D7}"/>
              </a:ext>
            </a:extLst>
          </p:cNvPr>
          <p:cNvSpPr/>
          <p:nvPr/>
        </p:nvSpPr>
        <p:spPr>
          <a:xfrm>
            <a:off x="8381892" y="3427545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94FDED23-BE5A-48B7-AF4B-FD5F0BEC94D9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1C6058E-B9D8-4470-8EC1-B3E88C956E2D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C381F6F-3CF5-43C4-8D58-2367756301C2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BD8727-A418-4C2B-B6D0-ADA70DCC609A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E2C5FB05-F688-4E54-896B-8E1B87621CDF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5FE761C-517E-44DE-9147-BC26A1A18AD2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B03E30B-AACB-4351-91B1-590E280237FB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4D4C0F2-FE1B-4303-A9B4-FC58C7EE7D88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F892CD0-5B57-4C54-959F-33F8F2CC5934}"/>
              </a:ext>
            </a:extLst>
          </p:cNvPr>
          <p:cNvSpPr/>
          <p:nvPr/>
        </p:nvSpPr>
        <p:spPr>
          <a:xfrm>
            <a:off x="3261005" y="470999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C2420E7-F945-4DC2-802F-0CC91FC2D291}"/>
              </a:ext>
            </a:extLst>
          </p:cNvPr>
          <p:cNvSpPr/>
          <p:nvPr/>
        </p:nvSpPr>
        <p:spPr>
          <a:xfrm>
            <a:off x="3275244" y="557786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5A69551-7278-488C-B470-65E38AB6C47D}"/>
              </a:ext>
            </a:extLst>
          </p:cNvPr>
          <p:cNvSpPr/>
          <p:nvPr/>
        </p:nvSpPr>
        <p:spPr>
          <a:xfrm>
            <a:off x="4168891" y="557905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8D8EC20-02E9-47BC-94A0-4160950E4F24}"/>
              </a:ext>
            </a:extLst>
          </p:cNvPr>
          <p:cNvSpPr/>
          <p:nvPr/>
        </p:nvSpPr>
        <p:spPr>
          <a:xfrm>
            <a:off x="5078668" y="560127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B20EDF3-A532-44E3-8BB2-6144FFDD9D0B}"/>
              </a:ext>
            </a:extLst>
          </p:cNvPr>
          <p:cNvSpPr/>
          <p:nvPr/>
        </p:nvSpPr>
        <p:spPr>
          <a:xfrm>
            <a:off x="6005384" y="47060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15DAB24-2961-4BA9-A248-F2E3A2D9FAA6}"/>
              </a:ext>
            </a:extLst>
          </p:cNvPr>
          <p:cNvSpPr/>
          <p:nvPr/>
        </p:nvSpPr>
        <p:spPr>
          <a:xfrm>
            <a:off x="6914955" y="473192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4F623AC-BF03-480E-84D0-6FE6C42948E5}"/>
              </a:ext>
            </a:extLst>
          </p:cNvPr>
          <p:cNvSpPr/>
          <p:nvPr/>
        </p:nvSpPr>
        <p:spPr>
          <a:xfrm>
            <a:off x="6013095" y="384698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3B8CE10-BE19-4C18-9798-AA72D19EBEC0}"/>
              </a:ext>
            </a:extLst>
          </p:cNvPr>
          <p:cNvSpPr/>
          <p:nvPr/>
        </p:nvSpPr>
        <p:spPr>
          <a:xfrm>
            <a:off x="6922730" y="384291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7A7CD1A-1889-49ED-96F9-8029765536AA}"/>
              </a:ext>
            </a:extLst>
          </p:cNvPr>
          <p:cNvSpPr/>
          <p:nvPr/>
        </p:nvSpPr>
        <p:spPr>
          <a:xfrm>
            <a:off x="7855646" y="381424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887DB8E-CCD5-42DF-837D-18079AA8FF86}"/>
              </a:ext>
            </a:extLst>
          </p:cNvPr>
          <p:cNvSpPr/>
          <p:nvPr/>
        </p:nvSpPr>
        <p:spPr>
          <a:xfrm>
            <a:off x="7868647" y="470838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00FEAF0-3721-4D7A-804B-019ADA36C192}"/>
              </a:ext>
            </a:extLst>
          </p:cNvPr>
          <p:cNvSpPr/>
          <p:nvPr/>
        </p:nvSpPr>
        <p:spPr>
          <a:xfrm>
            <a:off x="7864243" y="558553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010C858-DACC-4310-BF36-C14AFF9D0667}"/>
              </a:ext>
            </a:extLst>
          </p:cNvPr>
          <p:cNvSpPr/>
          <p:nvPr/>
        </p:nvSpPr>
        <p:spPr>
          <a:xfrm>
            <a:off x="8761726" y="4731675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DC4F7EE-D511-4DC6-93C8-8F0A7AF20FA4}"/>
              </a:ext>
            </a:extLst>
          </p:cNvPr>
          <p:cNvSpPr/>
          <p:nvPr/>
        </p:nvSpPr>
        <p:spPr>
          <a:xfrm>
            <a:off x="8757322" y="56088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2F05E0C-765C-40CE-A415-1142ED296D27}"/>
              </a:ext>
            </a:extLst>
          </p:cNvPr>
          <p:cNvSpPr/>
          <p:nvPr/>
        </p:nvSpPr>
        <p:spPr>
          <a:xfrm>
            <a:off x="8748474" y="3813055"/>
            <a:ext cx="181233" cy="1812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7181D55-29AC-4AF9-A5D5-E9E980823333}"/>
              </a:ext>
            </a:extLst>
          </p:cNvPr>
          <p:cNvSpPr/>
          <p:nvPr/>
        </p:nvSpPr>
        <p:spPr>
          <a:xfrm>
            <a:off x="9674621" y="471385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9E59BB3-13AC-44C8-B631-8C796C373524}"/>
              </a:ext>
            </a:extLst>
          </p:cNvPr>
          <p:cNvSpPr/>
          <p:nvPr/>
        </p:nvSpPr>
        <p:spPr>
          <a:xfrm>
            <a:off x="9657798" y="563962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9BA7661-85B0-470C-A765-19AC63D1D682}"/>
              </a:ext>
            </a:extLst>
          </p:cNvPr>
          <p:cNvSpPr/>
          <p:nvPr/>
        </p:nvSpPr>
        <p:spPr>
          <a:xfrm>
            <a:off x="6009927" y="559944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D6F2276-08DF-43CB-B5DD-157A227DC092}"/>
              </a:ext>
            </a:extLst>
          </p:cNvPr>
          <p:cNvSpPr/>
          <p:nvPr/>
        </p:nvSpPr>
        <p:spPr>
          <a:xfrm>
            <a:off x="10575977" y="470084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C8049A3-5410-4ADB-9954-7ED72193CD89}"/>
              </a:ext>
            </a:extLst>
          </p:cNvPr>
          <p:cNvSpPr/>
          <p:nvPr/>
        </p:nvSpPr>
        <p:spPr>
          <a:xfrm>
            <a:off x="10570420" y="5627998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088B31D-42B4-4991-8989-566A9A71513B}"/>
              </a:ext>
            </a:extLst>
          </p:cNvPr>
          <p:cNvCxnSpPr>
            <a:cxnSpLocks/>
          </p:cNvCxnSpPr>
          <p:nvPr/>
        </p:nvCxnSpPr>
        <p:spPr>
          <a:xfrm flipH="1" flipV="1">
            <a:off x="8428993" y="353561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743CC50-1359-4A71-92AE-D819281EE990}"/>
              </a:ext>
            </a:extLst>
          </p:cNvPr>
          <p:cNvSpPr/>
          <p:nvPr/>
        </p:nvSpPr>
        <p:spPr>
          <a:xfrm>
            <a:off x="6919498" y="562534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pic>
        <p:nvPicPr>
          <p:cNvPr id="178" name="Graphic 177" descr="Snake">
            <a:extLst>
              <a:ext uri="{FF2B5EF4-FFF2-40B4-BE49-F238E27FC236}">
                <a16:creationId xmlns:a16="http://schemas.microsoft.com/office/drawing/2014/main" id="{B9F6B302-91A5-43AD-8267-BD9D1F984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6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CB5C72C-DE06-49F4-A9C7-B556CD1F7578}"/>
              </a:ext>
            </a:extLst>
          </p:cNvPr>
          <p:cNvSpPr/>
          <p:nvPr/>
        </p:nvSpPr>
        <p:spPr>
          <a:xfrm>
            <a:off x="9309444" y="43539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471448A-C4E7-4EF3-8473-27D182C8C91C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1DCBE86-5050-4BED-AE3B-6BF2BCCBB9D7}"/>
              </a:ext>
            </a:extLst>
          </p:cNvPr>
          <p:cNvSpPr/>
          <p:nvPr/>
        </p:nvSpPr>
        <p:spPr>
          <a:xfrm>
            <a:off x="8381892" y="3427545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9896871-827E-4755-BA37-707E672560CA}"/>
              </a:ext>
            </a:extLst>
          </p:cNvPr>
          <p:cNvSpPr/>
          <p:nvPr/>
        </p:nvSpPr>
        <p:spPr>
          <a:xfrm>
            <a:off x="8394933" y="5255744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94FDED23-BE5A-48B7-AF4B-FD5F0BEC94D9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1C6058E-B9D8-4470-8EC1-B3E88C956E2D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C381F6F-3CF5-43C4-8D58-2367756301C2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BD8727-A418-4C2B-B6D0-ADA70DCC609A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E2C5FB05-F688-4E54-896B-8E1B87621CDF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5FE761C-517E-44DE-9147-BC26A1A18AD2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B03E30B-AACB-4351-91B1-590E280237FB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4D4C0F2-FE1B-4303-A9B4-FC58C7EE7D88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3770D89-C2AE-4E98-A8E6-9CCAF85EED28}"/>
              </a:ext>
            </a:extLst>
          </p:cNvPr>
          <p:cNvSpPr/>
          <p:nvPr/>
        </p:nvSpPr>
        <p:spPr>
          <a:xfrm>
            <a:off x="3261005" y="470999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D7EEE38-BEC0-4C27-B28B-AEF6B692791C}"/>
              </a:ext>
            </a:extLst>
          </p:cNvPr>
          <p:cNvSpPr/>
          <p:nvPr/>
        </p:nvSpPr>
        <p:spPr>
          <a:xfrm>
            <a:off x="3275244" y="557786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404301D-C39A-447B-B42B-95B58744EA48}"/>
              </a:ext>
            </a:extLst>
          </p:cNvPr>
          <p:cNvSpPr/>
          <p:nvPr/>
        </p:nvSpPr>
        <p:spPr>
          <a:xfrm>
            <a:off x="4168891" y="557905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4313D04-FCA8-495E-9DFF-E3B6D668D1B9}"/>
              </a:ext>
            </a:extLst>
          </p:cNvPr>
          <p:cNvSpPr/>
          <p:nvPr/>
        </p:nvSpPr>
        <p:spPr>
          <a:xfrm>
            <a:off x="5078668" y="560127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4C95497-1CC4-4EAF-AC72-01842F5D8E44}"/>
              </a:ext>
            </a:extLst>
          </p:cNvPr>
          <p:cNvSpPr/>
          <p:nvPr/>
        </p:nvSpPr>
        <p:spPr>
          <a:xfrm>
            <a:off x="6005384" y="47060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4239755-1230-4AA9-A7C6-35898F84E59B}"/>
              </a:ext>
            </a:extLst>
          </p:cNvPr>
          <p:cNvSpPr/>
          <p:nvPr/>
        </p:nvSpPr>
        <p:spPr>
          <a:xfrm>
            <a:off x="6914955" y="473192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D056614-55AA-4C3F-B79D-24C04586F236}"/>
              </a:ext>
            </a:extLst>
          </p:cNvPr>
          <p:cNvSpPr/>
          <p:nvPr/>
        </p:nvSpPr>
        <p:spPr>
          <a:xfrm>
            <a:off x="6013095" y="384698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E61DB528-80C9-4E71-B8AB-0E586AF50B8D}"/>
              </a:ext>
            </a:extLst>
          </p:cNvPr>
          <p:cNvSpPr/>
          <p:nvPr/>
        </p:nvSpPr>
        <p:spPr>
          <a:xfrm>
            <a:off x="6922730" y="384291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CA3FF78-CCF4-4CB9-9B86-86F2A199F19D}"/>
              </a:ext>
            </a:extLst>
          </p:cNvPr>
          <p:cNvSpPr/>
          <p:nvPr/>
        </p:nvSpPr>
        <p:spPr>
          <a:xfrm>
            <a:off x="7855646" y="381424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12A8751-4A85-45CF-B1BE-0C9B1A5FA23E}"/>
              </a:ext>
            </a:extLst>
          </p:cNvPr>
          <p:cNvSpPr/>
          <p:nvPr/>
        </p:nvSpPr>
        <p:spPr>
          <a:xfrm>
            <a:off x="7868647" y="470838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0F274B7-EF59-40B5-8A0F-D36177F3B4DE}"/>
              </a:ext>
            </a:extLst>
          </p:cNvPr>
          <p:cNvSpPr/>
          <p:nvPr/>
        </p:nvSpPr>
        <p:spPr>
          <a:xfrm>
            <a:off x="7864243" y="558553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4109412-1647-4B24-93FC-FF2C34BEE02E}"/>
              </a:ext>
            </a:extLst>
          </p:cNvPr>
          <p:cNvSpPr/>
          <p:nvPr/>
        </p:nvSpPr>
        <p:spPr>
          <a:xfrm>
            <a:off x="8761726" y="4731675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4FA5A37-D7AF-4911-8BC7-1E92C14DA82B}"/>
              </a:ext>
            </a:extLst>
          </p:cNvPr>
          <p:cNvSpPr/>
          <p:nvPr/>
        </p:nvSpPr>
        <p:spPr>
          <a:xfrm>
            <a:off x="8757322" y="56088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94DB71F-E9E5-4578-A00D-3521A891D223}"/>
              </a:ext>
            </a:extLst>
          </p:cNvPr>
          <p:cNvSpPr/>
          <p:nvPr/>
        </p:nvSpPr>
        <p:spPr>
          <a:xfrm>
            <a:off x="8748474" y="3813055"/>
            <a:ext cx="181233" cy="1812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01C88A2-3454-432F-849C-2EDADAA97445}"/>
              </a:ext>
            </a:extLst>
          </p:cNvPr>
          <p:cNvSpPr/>
          <p:nvPr/>
        </p:nvSpPr>
        <p:spPr>
          <a:xfrm>
            <a:off x="9674621" y="471385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BAC2905-8C8F-4DEA-A73A-C396B4E3EE3B}"/>
              </a:ext>
            </a:extLst>
          </p:cNvPr>
          <p:cNvSpPr/>
          <p:nvPr/>
        </p:nvSpPr>
        <p:spPr>
          <a:xfrm>
            <a:off x="9657798" y="563962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D1B38F5-6248-4393-96C4-C93FA1EB3695}"/>
              </a:ext>
            </a:extLst>
          </p:cNvPr>
          <p:cNvSpPr/>
          <p:nvPr/>
        </p:nvSpPr>
        <p:spPr>
          <a:xfrm>
            <a:off x="6009927" y="559944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C4F9A52-3713-4FB3-AB9A-CB443C1E21F4}"/>
              </a:ext>
            </a:extLst>
          </p:cNvPr>
          <p:cNvSpPr/>
          <p:nvPr/>
        </p:nvSpPr>
        <p:spPr>
          <a:xfrm>
            <a:off x="10575977" y="470084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8FD7FB1-6E72-4484-9630-FD84AEBBA4CE}"/>
              </a:ext>
            </a:extLst>
          </p:cNvPr>
          <p:cNvSpPr/>
          <p:nvPr/>
        </p:nvSpPr>
        <p:spPr>
          <a:xfrm>
            <a:off x="10570420" y="5627998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246E839-E182-404D-B6CD-69FACCA68FFC}"/>
              </a:ext>
            </a:extLst>
          </p:cNvPr>
          <p:cNvSpPr/>
          <p:nvPr/>
        </p:nvSpPr>
        <p:spPr>
          <a:xfrm>
            <a:off x="6919498" y="562534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D8893B2-0050-4A0A-AEC7-CD8DCB2E8D88}"/>
              </a:ext>
            </a:extLst>
          </p:cNvPr>
          <p:cNvCxnSpPr>
            <a:cxnSpLocks/>
          </p:cNvCxnSpPr>
          <p:nvPr/>
        </p:nvCxnSpPr>
        <p:spPr>
          <a:xfrm flipH="1" flipV="1">
            <a:off x="8428993" y="353561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Graphic 178" descr="Snake">
            <a:extLst>
              <a:ext uri="{FF2B5EF4-FFF2-40B4-BE49-F238E27FC236}">
                <a16:creationId xmlns:a16="http://schemas.microsoft.com/office/drawing/2014/main" id="{5D97BDE7-C4B4-4FC9-958D-FEF24DC7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2239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478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79E39B7-8B99-4E70-8CD3-CE018E73C8B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8B115B0-DFF8-4B17-A9F7-CAEC5CE187DB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6B63E6-C298-45BF-AD39-14531A4176A6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C063C54-4C8A-4212-A7BB-AA541ED18369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F955D7F-7BA8-4FEE-901E-8C0E2ACC1E54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F8BA2EF-57E0-474F-81A3-8F4774DA0822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9849DC9-0037-478D-8CE1-431E9A7C3D2C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18D0188-7AB1-43A6-B345-351E116B093D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2CB7121-8678-4C60-A28C-A8A8D8EF8CD0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F726DC8-5CEA-4FAD-8331-2E7AB02C2414}"/>
              </a:ext>
            </a:extLst>
          </p:cNvPr>
          <p:cNvSpPr/>
          <p:nvPr/>
        </p:nvSpPr>
        <p:spPr>
          <a:xfrm>
            <a:off x="3261005" y="470999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DAF3F6F-CF35-46E0-89D2-D9ACF4B039E6}"/>
              </a:ext>
            </a:extLst>
          </p:cNvPr>
          <p:cNvSpPr/>
          <p:nvPr/>
        </p:nvSpPr>
        <p:spPr>
          <a:xfrm>
            <a:off x="3275244" y="557786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C29A7E5-1869-4EF7-9439-991FDAB7C1FD}"/>
              </a:ext>
            </a:extLst>
          </p:cNvPr>
          <p:cNvSpPr/>
          <p:nvPr/>
        </p:nvSpPr>
        <p:spPr>
          <a:xfrm>
            <a:off x="4168891" y="557905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D6703FE-A107-4B3C-B1FE-B337816590C8}"/>
              </a:ext>
            </a:extLst>
          </p:cNvPr>
          <p:cNvSpPr/>
          <p:nvPr/>
        </p:nvSpPr>
        <p:spPr>
          <a:xfrm>
            <a:off x="5078668" y="560127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1FFA374-F334-4CE0-9186-9CE8970C4696}"/>
              </a:ext>
            </a:extLst>
          </p:cNvPr>
          <p:cNvSpPr/>
          <p:nvPr/>
        </p:nvSpPr>
        <p:spPr>
          <a:xfrm>
            <a:off x="6005384" y="47060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F6C660A-F048-4E8E-B421-E030A4822C1F}"/>
              </a:ext>
            </a:extLst>
          </p:cNvPr>
          <p:cNvSpPr/>
          <p:nvPr/>
        </p:nvSpPr>
        <p:spPr>
          <a:xfrm>
            <a:off x="6914955" y="473192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9030BE1-AB82-47A9-B43D-7A32311469FC}"/>
              </a:ext>
            </a:extLst>
          </p:cNvPr>
          <p:cNvSpPr/>
          <p:nvPr/>
        </p:nvSpPr>
        <p:spPr>
          <a:xfrm>
            <a:off x="6013095" y="384698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248EB88-EF0E-4154-93CE-BAB26E728586}"/>
              </a:ext>
            </a:extLst>
          </p:cNvPr>
          <p:cNvSpPr/>
          <p:nvPr/>
        </p:nvSpPr>
        <p:spPr>
          <a:xfrm>
            <a:off x="6922730" y="384291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85A8818-4F69-42CD-BC0D-A1E3208E0869}"/>
              </a:ext>
            </a:extLst>
          </p:cNvPr>
          <p:cNvSpPr/>
          <p:nvPr/>
        </p:nvSpPr>
        <p:spPr>
          <a:xfrm>
            <a:off x="7855646" y="381424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D73D791-B466-41BF-937C-C59A034A9D6F}"/>
              </a:ext>
            </a:extLst>
          </p:cNvPr>
          <p:cNvSpPr/>
          <p:nvPr/>
        </p:nvSpPr>
        <p:spPr>
          <a:xfrm>
            <a:off x="7868647" y="470838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6E0EA2-99A6-4307-8D97-0522F9DB42EA}"/>
              </a:ext>
            </a:extLst>
          </p:cNvPr>
          <p:cNvSpPr/>
          <p:nvPr/>
        </p:nvSpPr>
        <p:spPr>
          <a:xfrm>
            <a:off x="7864243" y="558553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540C16E-C9AA-4F01-B36E-40E6B7D6829B}"/>
              </a:ext>
            </a:extLst>
          </p:cNvPr>
          <p:cNvSpPr/>
          <p:nvPr/>
        </p:nvSpPr>
        <p:spPr>
          <a:xfrm>
            <a:off x="8761726" y="4731675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D30788B-1758-424D-B43C-75502292F537}"/>
              </a:ext>
            </a:extLst>
          </p:cNvPr>
          <p:cNvSpPr/>
          <p:nvPr/>
        </p:nvSpPr>
        <p:spPr>
          <a:xfrm>
            <a:off x="8757322" y="56088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B5A4042-3D85-491E-B9E8-4F4AABB3ADB0}"/>
              </a:ext>
            </a:extLst>
          </p:cNvPr>
          <p:cNvSpPr/>
          <p:nvPr/>
        </p:nvSpPr>
        <p:spPr>
          <a:xfrm>
            <a:off x="8748474" y="3813055"/>
            <a:ext cx="181233" cy="1812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40D5390-71CF-4A18-BE03-13EB9D2A95F7}"/>
              </a:ext>
            </a:extLst>
          </p:cNvPr>
          <p:cNvSpPr/>
          <p:nvPr/>
        </p:nvSpPr>
        <p:spPr>
          <a:xfrm>
            <a:off x="9674621" y="471385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DC3222A-629B-4E31-85D0-E6B50FC36E0E}"/>
              </a:ext>
            </a:extLst>
          </p:cNvPr>
          <p:cNvSpPr/>
          <p:nvPr/>
        </p:nvSpPr>
        <p:spPr>
          <a:xfrm>
            <a:off x="9657798" y="563962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C01AADD-4CBB-42D8-A8B5-973D0DFC74CE}"/>
              </a:ext>
            </a:extLst>
          </p:cNvPr>
          <p:cNvSpPr/>
          <p:nvPr/>
        </p:nvSpPr>
        <p:spPr>
          <a:xfrm>
            <a:off x="6009927" y="559944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F32E276-B747-4909-8342-B50F92D142FC}"/>
              </a:ext>
            </a:extLst>
          </p:cNvPr>
          <p:cNvSpPr/>
          <p:nvPr/>
        </p:nvSpPr>
        <p:spPr>
          <a:xfrm>
            <a:off x="10575977" y="470084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7757497-AEBF-4AB6-BAFD-1A00CA780A51}"/>
              </a:ext>
            </a:extLst>
          </p:cNvPr>
          <p:cNvSpPr/>
          <p:nvPr/>
        </p:nvSpPr>
        <p:spPr>
          <a:xfrm>
            <a:off x="10570420" y="5627998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88B2878-3510-4C4C-B6F5-70F9952C70FB}"/>
              </a:ext>
            </a:extLst>
          </p:cNvPr>
          <p:cNvSpPr/>
          <p:nvPr/>
        </p:nvSpPr>
        <p:spPr>
          <a:xfrm>
            <a:off x="6919498" y="562534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27E9D95B-49E7-4C6F-BE49-4E3C1F0721E7}"/>
              </a:ext>
            </a:extLst>
          </p:cNvPr>
          <p:cNvCxnSpPr>
            <a:cxnSpLocks/>
          </p:cNvCxnSpPr>
          <p:nvPr/>
        </p:nvCxnSpPr>
        <p:spPr>
          <a:xfrm flipH="1" flipV="1">
            <a:off x="8428993" y="353561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Graphic 180" descr="Snake">
            <a:extLst>
              <a:ext uri="{FF2B5EF4-FFF2-40B4-BE49-F238E27FC236}">
                <a16:creationId xmlns:a16="http://schemas.microsoft.com/office/drawing/2014/main" id="{18614677-5B4E-4105-A99D-9F3F5FE62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2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48513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79E39B7-8B99-4E70-8CD3-CE018E73C8B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ACC9B8E-6EBC-4C8E-9BB7-399DA24B7691}"/>
              </a:ext>
            </a:extLst>
          </p:cNvPr>
          <p:cNvCxnSpPr>
            <a:cxnSpLocks/>
          </p:cNvCxnSpPr>
          <p:nvPr/>
        </p:nvCxnSpPr>
        <p:spPr>
          <a:xfrm>
            <a:off x="6607398" y="2604416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8B115B0-DFF8-4B17-A9F7-CAEC5CE187DB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6B63E6-C298-45BF-AD39-14531A4176A6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C063C54-4C8A-4212-A7BB-AA541ED18369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F955D7F-7BA8-4FEE-901E-8C0E2ACC1E54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F8BA2EF-57E0-474F-81A3-8F4774DA0822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9849DC9-0037-478D-8CE1-431E9A7C3D2C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18D0188-7AB1-43A6-B345-351E116B093D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2CB7121-8678-4C60-A28C-A8A8D8EF8CD0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558399A-5ECC-49F5-90BD-F269A77E18CB}"/>
              </a:ext>
            </a:extLst>
          </p:cNvPr>
          <p:cNvSpPr/>
          <p:nvPr/>
        </p:nvSpPr>
        <p:spPr>
          <a:xfrm>
            <a:off x="3261005" y="470999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EBA0AFD-A11E-4E4A-A4D5-A7D099761730}"/>
              </a:ext>
            </a:extLst>
          </p:cNvPr>
          <p:cNvSpPr/>
          <p:nvPr/>
        </p:nvSpPr>
        <p:spPr>
          <a:xfrm>
            <a:off x="3275244" y="557786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94F2428-E6E8-4A1C-A5A9-5C4A8030EC5F}"/>
              </a:ext>
            </a:extLst>
          </p:cNvPr>
          <p:cNvSpPr/>
          <p:nvPr/>
        </p:nvSpPr>
        <p:spPr>
          <a:xfrm>
            <a:off x="4168891" y="557905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4A3F05A1-370E-43AA-873C-CD66F10E1CE8}"/>
              </a:ext>
            </a:extLst>
          </p:cNvPr>
          <p:cNvSpPr/>
          <p:nvPr/>
        </p:nvSpPr>
        <p:spPr>
          <a:xfrm>
            <a:off x="5078668" y="560127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4911573-DA10-4751-B371-EE73ABE8F9A2}"/>
              </a:ext>
            </a:extLst>
          </p:cNvPr>
          <p:cNvSpPr/>
          <p:nvPr/>
        </p:nvSpPr>
        <p:spPr>
          <a:xfrm>
            <a:off x="6005384" y="47060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375C724-3705-447E-ADE0-F4462C35C7F2}"/>
              </a:ext>
            </a:extLst>
          </p:cNvPr>
          <p:cNvSpPr/>
          <p:nvPr/>
        </p:nvSpPr>
        <p:spPr>
          <a:xfrm>
            <a:off x="6914955" y="473192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98D69DF-65D9-4467-A920-9187D61C40CA}"/>
              </a:ext>
            </a:extLst>
          </p:cNvPr>
          <p:cNvSpPr/>
          <p:nvPr/>
        </p:nvSpPr>
        <p:spPr>
          <a:xfrm>
            <a:off x="6013095" y="384698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DC37EF3C-BFE0-4AD0-AA9D-DC064593B0A8}"/>
              </a:ext>
            </a:extLst>
          </p:cNvPr>
          <p:cNvSpPr/>
          <p:nvPr/>
        </p:nvSpPr>
        <p:spPr>
          <a:xfrm>
            <a:off x="6922730" y="384291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076CB0E-331B-4799-BCF4-DA229FD8DA93}"/>
              </a:ext>
            </a:extLst>
          </p:cNvPr>
          <p:cNvSpPr/>
          <p:nvPr/>
        </p:nvSpPr>
        <p:spPr>
          <a:xfrm>
            <a:off x="7855646" y="381424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D8A7BD3-B407-4036-B047-9E8EC1D58AC5}"/>
              </a:ext>
            </a:extLst>
          </p:cNvPr>
          <p:cNvSpPr/>
          <p:nvPr/>
        </p:nvSpPr>
        <p:spPr>
          <a:xfrm>
            <a:off x="7868647" y="470838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E6D594F-7BA7-4D59-8FDF-567A7F393FF0}"/>
              </a:ext>
            </a:extLst>
          </p:cNvPr>
          <p:cNvSpPr/>
          <p:nvPr/>
        </p:nvSpPr>
        <p:spPr>
          <a:xfrm>
            <a:off x="7864243" y="558553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B81DD0-4DDC-4282-941A-F9C7B4F4ED62}"/>
              </a:ext>
            </a:extLst>
          </p:cNvPr>
          <p:cNvSpPr/>
          <p:nvPr/>
        </p:nvSpPr>
        <p:spPr>
          <a:xfrm>
            <a:off x="8761726" y="4731675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D2ACE0D-2678-4295-BA86-ECC0ED3A9EEB}"/>
              </a:ext>
            </a:extLst>
          </p:cNvPr>
          <p:cNvSpPr/>
          <p:nvPr/>
        </p:nvSpPr>
        <p:spPr>
          <a:xfrm>
            <a:off x="8757322" y="56088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E4E90BF-3618-4F42-A30F-C380FF7CF01F}"/>
              </a:ext>
            </a:extLst>
          </p:cNvPr>
          <p:cNvSpPr/>
          <p:nvPr/>
        </p:nvSpPr>
        <p:spPr>
          <a:xfrm>
            <a:off x="8748474" y="3813055"/>
            <a:ext cx="181233" cy="1812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53937FE-001E-43A6-8D00-EF25630F25B0}"/>
              </a:ext>
            </a:extLst>
          </p:cNvPr>
          <p:cNvSpPr/>
          <p:nvPr/>
        </p:nvSpPr>
        <p:spPr>
          <a:xfrm>
            <a:off x="9674621" y="471385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5F873E9E-F104-4BD9-80F6-8C07245F6344}"/>
              </a:ext>
            </a:extLst>
          </p:cNvPr>
          <p:cNvSpPr/>
          <p:nvPr/>
        </p:nvSpPr>
        <p:spPr>
          <a:xfrm>
            <a:off x="9657798" y="563962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E01C185-7D5F-4F76-9727-903576CB57E6}"/>
              </a:ext>
            </a:extLst>
          </p:cNvPr>
          <p:cNvSpPr/>
          <p:nvPr/>
        </p:nvSpPr>
        <p:spPr>
          <a:xfrm>
            <a:off x="6009927" y="559944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44AFF5E0-010D-4CF3-9B40-55D798F78D14}"/>
              </a:ext>
            </a:extLst>
          </p:cNvPr>
          <p:cNvSpPr/>
          <p:nvPr/>
        </p:nvSpPr>
        <p:spPr>
          <a:xfrm>
            <a:off x="10575977" y="470084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266C2655-0AB5-429F-B06B-5E971989950D}"/>
              </a:ext>
            </a:extLst>
          </p:cNvPr>
          <p:cNvSpPr/>
          <p:nvPr/>
        </p:nvSpPr>
        <p:spPr>
          <a:xfrm>
            <a:off x="10570420" y="5627998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F7DE1711-374C-421F-928D-5D7CE7A7FC6F}"/>
              </a:ext>
            </a:extLst>
          </p:cNvPr>
          <p:cNvSpPr/>
          <p:nvPr/>
        </p:nvSpPr>
        <p:spPr>
          <a:xfrm>
            <a:off x="6919498" y="562534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690A065-EB23-4511-A4C9-532248C7B30A}"/>
              </a:ext>
            </a:extLst>
          </p:cNvPr>
          <p:cNvCxnSpPr>
            <a:cxnSpLocks/>
          </p:cNvCxnSpPr>
          <p:nvPr/>
        </p:nvCxnSpPr>
        <p:spPr>
          <a:xfrm flipH="1" flipV="1">
            <a:off x="8428993" y="353561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8FDDEB9-DBBA-4A79-BAB1-2BAAA3FA7654}"/>
              </a:ext>
            </a:extLst>
          </p:cNvPr>
          <p:cNvSpPr/>
          <p:nvPr/>
        </p:nvSpPr>
        <p:spPr>
          <a:xfrm>
            <a:off x="6921680" y="287731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pic>
        <p:nvPicPr>
          <p:cNvPr id="187" name="Graphic 186" descr="Snake">
            <a:extLst>
              <a:ext uri="{FF2B5EF4-FFF2-40B4-BE49-F238E27FC236}">
                <a16:creationId xmlns:a16="http://schemas.microsoft.com/office/drawing/2014/main" id="{C17EF8D5-3361-4BD8-8858-554D3E6B0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7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By the time the snake had fully roused, the man had run away to the far side of the rocks and the snake wants to find the shortest path to him.</a:t>
            </a:r>
          </a:p>
        </p:txBody>
      </p:sp>
    </p:spTree>
    <p:extLst>
      <p:ext uri="{BB962C8B-B14F-4D97-AF65-F5344CB8AC3E}">
        <p14:creationId xmlns:p14="http://schemas.microsoft.com/office/powerpoint/2010/main" val="69751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>
            <a:extLst>
              <a:ext uri="{FF2B5EF4-FFF2-40B4-BE49-F238E27FC236}">
                <a16:creationId xmlns:a16="http://schemas.microsoft.com/office/drawing/2014/main" id="{833BC27A-9202-4469-A325-0F120087B552}"/>
              </a:ext>
            </a:extLst>
          </p:cNvPr>
          <p:cNvSpPr/>
          <p:nvPr/>
        </p:nvSpPr>
        <p:spPr>
          <a:xfrm>
            <a:off x="9294450" y="5264330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35261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79E39B7-8B99-4E70-8CD3-CE018E73C8B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ACC9B8E-6EBC-4C8E-9BB7-399DA24B7691}"/>
              </a:ext>
            </a:extLst>
          </p:cNvPr>
          <p:cNvCxnSpPr>
            <a:cxnSpLocks/>
          </p:cNvCxnSpPr>
          <p:nvPr/>
        </p:nvCxnSpPr>
        <p:spPr>
          <a:xfrm>
            <a:off x="6607398" y="2604416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8B115B0-DFF8-4B17-A9F7-CAEC5CE187DB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6B63E6-C298-45BF-AD39-14531A4176A6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C063C54-4C8A-4212-A7BB-AA541ED18369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F955D7F-7BA8-4FEE-901E-8C0E2ACC1E54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F8BA2EF-57E0-474F-81A3-8F4774DA0822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9849DC9-0037-478D-8CE1-431E9A7C3D2C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18D0188-7AB1-43A6-B345-351E116B093D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2CB7121-8678-4C60-A28C-A8A8D8EF8CD0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4AFC95D-307C-44B0-B0CF-51BA07E33CAA}"/>
              </a:ext>
            </a:extLst>
          </p:cNvPr>
          <p:cNvSpPr/>
          <p:nvPr/>
        </p:nvSpPr>
        <p:spPr>
          <a:xfrm>
            <a:off x="3261005" y="470999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80ABD87-8F59-4E3B-B292-964C82985CDC}"/>
              </a:ext>
            </a:extLst>
          </p:cNvPr>
          <p:cNvSpPr/>
          <p:nvPr/>
        </p:nvSpPr>
        <p:spPr>
          <a:xfrm>
            <a:off x="3275244" y="557786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4EF450B5-E100-4572-8694-8537397E77E8}"/>
              </a:ext>
            </a:extLst>
          </p:cNvPr>
          <p:cNvSpPr/>
          <p:nvPr/>
        </p:nvSpPr>
        <p:spPr>
          <a:xfrm>
            <a:off x="4168891" y="557905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C46D7F2-9409-455C-8220-4920B1023EEB}"/>
              </a:ext>
            </a:extLst>
          </p:cNvPr>
          <p:cNvSpPr/>
          <p:nvPr/>
        </p:nvSpPr>
        <p:spPr>
          <a:xfrm>
            <a:off x="5078668" y="560127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577108D-8966-470F-87B0-80C6D3670DBF}"/>
              </a:ext>
            </a:extLst>
          </p:cNvPr>
          <p:cNvSpPr/>
          <p:nvPr/>
        </p:nvSpPr>
        <p:spPr>
          <a:xfrm>
            <a:off x="6005384" y="47060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94F03B9-19C1-4F86-A046-B6D49AF2E421}"/>
              </a:ext>
            </a:extLst>
          </p:cNvPr>
          <p:cNvSpPr/>
          <p:nvPr/>
        </p:nvSpPr>
        <p:spPr>
          <a:xfrm>
            <a:off x="6914955" y="473192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E11DD19-B0EF-443E-845A-450256BF007C}"/>
              </a:ext>
            </a:extLst>
          </p:cNvPr>
          <p:cNvSpPr/>
          <p:nvPr/>
        </p:nvSpPr>
        <p:spPr>
          <a:xfrm>
            <a:off x="6013095" y="384698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81B36BF-7F38-4CDC-A7F0-57F91EEF4526}"/>
              </a:ext>
            </a:extLst>
          </p:cNvPr>
          <p:cNvSpPr/>
          <p:nvPr/>
        </p:nvSpPr>
        <p:spPr>
          <a:xfrm>
            <a:off x="6922730" y="384291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95BE17E-56E9-425E-AFCA-CA7C216269AB}"/>
              </a:ext>
            </a:extLst>
          </p:cNvPr>
          <p:cNvSpPr/>
          <p:nvPr/>
        </p:nvSpPr>
        <p:spPr>
          <a:xfrm>
            <a:off x="7855646" y="381424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7258439-A1ED-4052-AEF8-D0551251CBB0}"/>
              </a:ext>
            </a:extLst>
          </p:cNvPr>
          <p:cNvSpPr/>
          <p:nvPr/>
        </p:nvSpPr>
        <p:spPr>
          <a:xfrm>
            <a:off x="7868647" y="470838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8FB101-9B38-4E24-9CF8-7C8670ADDE42}"/>
              </a:ext>
            </a:extLst>
          </p:cNvPr>
          <p:cNvSpPr/>
          <p:nvPr/>
        </p:nvSpPr>
        <p:spPr>
          <a:xfrm>
            <a:off x="7864243" y="558553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4A7C449-AF3F-4675-9E21-C24D98F944DE}"/>
              </a:ext>
            </a:extLst>
          </p:cNvPr>
          <p:cNvSpPr/>
          <p:nvPr/>
        </p:nvSpPr>
        <p:spPr>
          <a:xfrm>
            <a:off x="8761726" y="4731675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A390554-23D6-4ABE-90BF-275FDAEECC6A}"/>
              </a:ext>
            </a:extLst>
          </p:cNvPr>
          <p:cNvSpPr/>
          <p:nvPr/>
        </p:nvSpPr>
        <p:spPr>
          <a:xfrm>
            <a:off x="8757322" y="56088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E1B1085-075E-4739-8EE4-ABC8720A138D}"/>
              </a:ext>
            </a:extLst>
          </p:cNvPr>
          <p:cNvSpPr/>
          <p:nvPr/>
        </p:nvSpPr>
        <p:spPr>
          <a:xfrm>
            <a:off x="8748474" y="3813055"/>
            <a:ext cx="181233" cy="1812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471EFD3-C51B-4FEA-B493-1D1E0F7537C6}"/>
              </a:ext>
            </a:extLst>
          </p:cNvPr>
          <p:cNvSpPr/>
          <p:nvPr/>
        </p:nvSpPr>
        <p:spPr>
          <a:xfrm>
            <a:off x="9674621" y="471385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5368BBB-1B1C-46B2-A6F2-276ABE20C1BB}"/>
              </a:ext>
            </a:extLst>
          </p:cNvPr>
          <p:cNvSpPr/>
          <p:nvPr/>
        </p:nvSpPr>
        <p:spPr>
          <a:xfrm>
            <a:off x="9657798" y="563962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91F2AB1-599B-43DE-95FD-A81DF6A57269}"/>
              </a:ext>
            </a:extLst>
          </p:cNvPr>
          <p:cNvSpPr/>
          <p:nvPr/>
        </p:nvSpPr>
        <p:spPr>
          <a:xfrm>
            <a:off x="6009927" y="559944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0061F0F-0420-42BD-ACD5-E5146FF7C3D7}"/>
              </a:ext>
            </a:extLst>
          </p:cNvPr>
          <p:cNvSpPr/>
          <p:nvPr/>
        </p:nvSpPr>
        <p:spPr>
          <a:xfrm>
            <a:off x="10575977" y="470084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C140CBF-252D-4B31-93E7-00F42A610259}"/>
              </a:ext>
            </a:extLst>
          </p:cNvPr>
          <p:cNvSpPr/>
          <p:nvPr/>
        </p:nvSpPr>
        <p:spPr>
          <a:xfrm>
            <a:off x="10570420" y="5627998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EEAC20A-FD24-4D9E-8F27-B140C907247F}"/>
              </a:ext>
            </a:extLst>
          </p:cNvPr>
          <p:cNvSpPr/>
          <p:nvPr/>
        </p:nvSpPr>
        <p:spPr>
          <a:xfrm>
            <a:off x="6919498" y="562534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FDE15E9-6DBC-41E6-92EF-D1DED30B3BCB}"/>
              </a:ext>
            </a:extLst>
          </p:cNvPr>
          <p:cNvCxnSpPr>
            <a:cxnSpLocks/>
          </p:cNvCxnSpPr>
          <p:nvPr/>
        </p:nvCxnSpPr>
        <p:spPr>
          <a:xfrm flipH="1" flipV="1">
            <a:off x="8428993" y="353561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9B7B27E-71FC-4C87-BCDD-D7D018CB4AEA}"/>
              </a:ext>
            </a:extLst>
          </p:cNvPr>
          <p:cNvSpPr/>
          <p:nvPr/>
        </p:nvSpPr>
        <p:spPr>
          <a:xfrm>
            <a:off x="6921680" y="287731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pic>
        <p:nvPicPr>
          <p:cNvPr id="188" name="Graphic 187" descr="Snake">
            <a:extLst>
              <a:ext uri="{FF2B5EF4-FFF2-40B4-BE49-F238E27FC236}">
                <a16:creationId xmlns:a16="http://schemas.microsoft.com/office/drawing/2014/main" id="{E14014DD-6B05-4B2B-AD95-42C1C6033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8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2EC5A678-146E-4AF1-8E1E-04783FC78F1C}"/>
              </a:ext>
            </a:extLst>
          </p:cNvPr>
          <p:cNvSpPr/>
          <p:nvPr/>
        </p:nvSpPr>
        <p:spPr>
          <a:xfrm>
            <a:off x="10206876" y="5270859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33BC27A-9202-4469-A325-0F120087B552}"/>
              </a:ext>
            </a:extLst>
          </p:cNvPr>
          <p:cNvSpPr/>
          <p:nvPr/>
        </p:nvSpPr>
        <p:spPr>
          <a:xfrm>
            <a:off x="9294450" y="526433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92190" y="433509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6611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35261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79E39B7-8B99-4E70-8CD3-CE018E73C8B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ACC9B8E-6EBC-4C8E-9BB7-399DA24B7691}"/>
              </a:ext>
            </a:extLst>
          </p:cNvPr>
          <p:cNvCxnSpPr>
            <a:cxnSpLocks/>
          </p:cNvCxnSpPr>
          <p:nvPr/>
        </p:nvCxnSpPr>
        <p:spPr>
          <a:xfrm>
            <a:off x="6607398" y="2604416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8B115B0-DFF8-4B17-A9F7-CAEC5CE187DB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6B63E6-C298-45BF-AD39-14531A4176A6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C063C54-4C8A-4212-A7BB-AA541ED18369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F955D7F-7BA8-4FEE-901E-8C0E2ACC1E54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F8BA2EF-57E0-474F-81A3-8F4774DA0822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9849DC9-0037-478D-8CE1-431E9A7C3D2C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18D0188-7AB1-43A6-B345-351E116B093D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2CB7121-8678-4C60-A28C-A8A8D8EF8CD0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92E836A-D12F-448C-A1F7-B9B3AD7470D9}"/>
              </a:ext>
            </a:extLst>
          </p:cNvPr>
          <p:cNvSpPr/>
          <p:nvPr/>
        </p:nvSpPr>
        <p:spPr>
          <a:xfrm>
            <a:off x="3261005" y="470999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5C49103-5C1B-4604-9931-411B1288D649}"/>
              </a:ext>
            </a:extLst>
          </p:cNvPr>
          <p:cNvSpPr/>
          <p:nvPr/>
        </p:nvSpPr>
        <p:spPr>
          <a:xfrm>
            <a:off x="3275244" y="557786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DF56D3D-9CA4-4277-8357-94863DE51409}"/>
              </a:ext>
            </a:extLst>
          </p:cNvPr>
          <p:cNvSpPr/>
          <p:nvPr/>
        </p:nvSpPr>
        <p:spPr>
          <a:xfrm>
            <a:off x="4168891" y="557905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DA9F3C9-0006-4771-BE20-D441736FA8F4}"/>
              </a:ext>
            </a:extLst>
          </p:cNvPr>
          <p:cNvSpPr/>
          <p:nvPr/>
        </p:nvSpPr>
        <p:spPr>
          <a:xfrm>
            <a:off x="5078668" y="560127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FE9D7C7-F966-4DE6-A39A-247BBA6DD274}"/>
              </a:ext>
            </a:extLst>
          </p:cNvPr>
          <p:cNvSpPr/>
          <p:nvPr/>
        </p:nvSpPr>
        <p:spPr>
          <a:xfrm>
            <a:off x="6005384" y="47060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BC6C1CD-A544-47D7-99E4-8B30F16F89BE}"/>
              </a:ext>
            </a:extLst>
          </p:cNvPr>
          <p:cNvSpPr/>
          <p:nvPr/>
        </p:nvSpPr>
        <p:spPr>
          <a:xfrm>
            <a:off x="6914955" y="473192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2FFDAB3-4216-404F-9B79-F05E3ED5A25B}"/>
              </a:ext>
            </a:extLst>
          </p:cNvPr>
          <p:cNvSpPr/>
          <p:nvPr/>
        </p:nvSpPr>
        <p:spPr>
          <a:xfrm>
            <a:off x="6013095" y="384698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A1EEF62-99C8-40CD-8C65-26DA8D67FF15}"/>
              </a:ext>
            </a:extLst>
          </p:cNvPr>
          <p:cNvSpPr/>
          <p:nvPr/>
        </p:nvSpPr>
        <p:spPr>
          <a:xfrm>
            <a:off x="6922730" y="384291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1D98DA9-6D25-4861-95D8-850F58DC2A8B}"/>
              </a:ext>
            </a:extLst>
          </p:cNvPr>
          <p:cNvSpPr/>
          <p:nvPr/>
        </p:nvSpPr>
        <p:spPr>
          <a:xfrm>
            <a:off x="7855646" y="381424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A4F7E58-0A29-46AB-8C34-F18BD470AA2C}"/>
              </a:ext>
            </a:extLst>
          </p:cNvPr>
          <p:cNvSpPr/>
          <p:nvPr/>
        </p:nvSpPr>
        <p:spPr>
          <a:xfrm>
            <a:off x="7868647" y="470838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9E963B1D-8FEA-4706-A9EF-7194C628D3B1}"/>
              </a:ext>
            </a:extLst>
          </p:cNvPr>
          <p:cNvSpPr/>
          <p:nvPr/>
        </p:nvSpPr>
        <p:spPr>
          <a:xfrm>
            <a:off x="7864243" y="558553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4C46B7B-FAC0-433F-BA49-C2CF0CBE14F7}"/>
              </a:ext>
            </a:extLst>
          </p:cNvPr>
          <p:cNvSpPr/>
          <p:nvPr/>
        </p:nvSpPr>
        <p:spPr>
          <a:xfrm>
            <a:off x="8761726" y="4731675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4F2DEF3-D4D4-4BB1-99E7-37E15968CB71}"/>
              </a:ext>
            </a:extLst>
          </p:cNvPr>
          <p:cNvSpPr/>
          <p:nvPr/>
        </p:nvSpPr>
        <p:spPr>
          <a:xfrm>
            <a:off x="8757322" y="56088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B8A7458-CCB1-4A51-B60B-92659E740B02}"/>
              </a:ext>
            </a:extLst>
          </p:cNvPr>
          <p:cNvSpPr/>
          <p:nvPr/>
        </p:nvSpPr>
        <p:spPr>
          <a:xfrm>
            <a:off x="8748474" y="3813055"/>
            <a:ext cx="181233" cy="1812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6C1F59B-91D0-4E47-B744-7094C4031F04}"/>
              </a:ext>
            </a:extLst>
          </p:cNvPr>
          <p:cNvSpPr/>
          <p:nvPr/>
        </p:nvSpPr>
        <p:spPr>
          <a:xfrm>
            <a:off x="9674621" y="471385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233CD62-3EAC-423E-8E48-585557DD51BF}"/>
              </a:ext>
            </a:extLst>
          </p:cNvPr>
          <p:cNvSpPr/>
          <p:nvPr/>
        </p:nvSpPr>
        <p:spPr>
          <a:xfrm>
            <a:off x="9657798" y="563962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9F799CA-1F85-4B83-B873-E5C62B7ACFD6}"/>
              </a:ext>
            </a:extLst>
          </p:cNvPr>
          <p:cNvSpPr/>
          <p:nvPr/>
        </p:nvSpPr>
        <p:spPr>
          <a:xfrm>
            <a:off x="6009927" y="559944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63CCC9-9F7D-4664-B578-A5F7F8AA7A7A}"/>
              </a:ext>
            </a:extLst>
          </p:cNvPr>
          <p:cNvSpPr/>
          <p:nvPr/>
        </p:nvSpPr>
        <p:spPr>
          <a:xfrm>
            <a:off x="10575977" y="470084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AB50396-FBF1-41EF-93FC-D9550795B2B1}"/>
              </a:ext>
            </a:extLst>
          </p:cNvPr>
          <p:cNvSpPr/>
          <p:nvPr/>
        </p:nvSpPr>
        <p:spPr>
          <a:xfrm>
            <a:off x="10570420" y="5627998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4ADC266-08CA-4CB5-841B-A822D9618A56}"/>
              </a:ext>
            </a:extLst>
          </p:cNvPr>
          <p:cNvSpPr/>
          <p:nvPr/>
        </p:nvSpPr>
        <p:spPr>
          <a:xfrm>
            <a:off x="6919498" y="562534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5542286-0A5A-40F5-A2FC-1F1DEA3714FE}"/>
              </a:ext>
            </a:extLst>
          </p:cNvPr>
          <p:cNvCxnSpPr>
            <a:cxnSpLocks/>
          </p:cNvCxnSpPr>
          <p:nvPr/>
        </p:nvCxnSpPr>
        <p:spPr>
          <a:xfrm flipH="1" flipV="1">
            <a:off x="8428993" y="353561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838B807-A8FA-4CC6-B57C-DA324C8DFE5E}"/>
              </a:ext>
            </a:extLst>
          </p:cNvPr>
          <p:cNvSpPr/>
          <p:nvPr/>
        </p:nvSpPr>
        <p:spPr>
          <a:xfrm>
            <a:off x="6921680" y="287731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pic>
        <p:nvPicPr>
          <p:cNvPr id="189" name="Graphic 188" descr="Snake">
            <a:extLst>
              <a:ext uri="{FF2B5EF4-FFF2-40B4-BE49-F238E27FC236}">
                <a16:creationId xmlns:a16="http://schemas.microsoft.com/office/drawing/2014/main" id="{B808A6B2-DE4F-4666-8737-D440CC8E09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F26FB7FB-D040-417E-A017-4C818B18719C}"/>
              </a:ext>
            </a:extLst>
          </p:cNvPr>
          <p:cNvSpPr/>
          <p:nvPr/>
        </p:nvSpPr>
        <p:spPr>
          <a:xfrm>
            <a:off x="9306995" y="5257598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9C6AECD-C649-4480-BF14-55B9FD95C7C5}"/>
              </a:ext>
            </a:extLst>
          </p:cNvPr>
          <p:cNvSpPr/>
          <p:nvPr/>
        </p:nvSpPr>
        <p:spPr>
          <a:xfrm>
            <a:off x="10216083" y="526768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6611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4851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8562" y="5264591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894323C-DDEE-4945-84D9-E71B5496C600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ACC9B8E-6EBC-4C8E-9BB7-399DA24B7691}"/>
              </a:ext>
            </a:extLst>
          </p:cNvPr>
          <p:cNvCxnSpPr>
            <a:cxnSpLocks/>
          </p:cNvCxnSpPr>
          <p:nvPr/>
        </p:nvCxnSpPr>
        <p:spPr>
          <a:xfrm>
            <a:off x="6607398" y="2604416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6930EB7F-2510-42E1-A750-C4F9140C0C81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3233493-F56C-4667-B448-45AB9358C4ED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4972E35-C722-4441-8955-FE696148D71E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7D2C3D2-7820-4492-89B7-9863BD78F5A5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336FB77F-9FAE-436C-BE81-68366D223F0A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0B7D5F9-7D6E-48AF-97C3-4F74A070FB2F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90CBBAE-8C4B-4B54-8BE7-3175C40BD89E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A208721-B80F-4A9C-9F70-B37EA904F863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7ED923C-4D42-4D72-9FB7-1D2AEE6AC3A6}"/>
              </a:ext>
            </a:extLst>
          </p:cNvPr>
          <p:cNvSpPr/>
          <p:nvPr/>
        </p:nvSpPr>
        <p:spPr>
          <a:xfrm>
            <a:off x="3261005" y="470999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1ECC606-E5C7-4F31-BB81-B9782B119E2E}"/>
              </a:ext>
            </a:extLst>
          </p:cNvPr>
          <p:cNvSpPr/>
          <p:nvPr/>
        </p:nvSpPr>
        <p:spPr>
          <a:xfrm>
            <a:off x="3275244" y="557786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361D17F-15B2-4CAB-BE66-3045EE6292C9}"/>
              </a:ext>
            </a:extLst>
          </p:cNvPr>
          <p:cNvSpPr/>
          <p:nvPr/>
        </p:nvSpPr>
        <p:spPr>
          <a:xfrm>
            <a:off x="4168891" y="557905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4CC1C03-8450-436A-9AC4-DA50D6ED9386}"/>
              </a:ext>
            </a:extLst>
          </p:cNvPr>
          <p:cNvSpPr/>
          <p:nvPr/>
        </p:nvSpPr>
        <p:spPr>
          <a:xfrm>
            <a:off x="5078668" y="560127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2E58335-050F-4EC8-845E-F3AD285BE3D4}"/>
              </a:ext>
            </a:extLst>
          </p:cNvPr>
          <p:cNvSpPr/>
          <p:nvPr/>
        </p:nvSpPr>
        <p:spPr>
          <a:xfrm>
            <a:off x="6005384" y="47060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4A4817B-C3D3-4C89-BDB5-385EAB56C831}"/>
              </a:ext>
            </a:extLst>
          </p:cNvPr>
          <p:cNvSpPr/>
          <p:nvPr/>
        </p:nvSpPr>
        <p:spPr>
          <a:xfrm>
            <a:off x="6914955" y="473192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BC8AB87-91EB-484A-9B91-BB881E296DE7}"/>
              </a:ext>
            </a:extLst>
          </p:cNvPr>
          <p:cNvSpPr/>
          <p:nvPr/>
        </p:nvSpPr>
        <p:spPr>
          <a:xfrm>
            <a:off x="6013095" y="384698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E45CE4E-59FA-4CE4-9060-7B5B031D720D}"/>
              </a:ext>
            </a:extLst>
          </p:cNvPr>
          <p:cNvSpPr/>
          <p:nvPr/>
        </p:nvSpPr>
        <p:spPr>
          <a:xfrm>
            <a:off x="6922730" y="384291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9DD8DCF-CA77-4FB8-8A2C-2BDE7027ED20}"/>
              </a:ext>
            </a:extLst>
          </p:cNvPr>
          <p:cNvSpPr/>
          <p:nvPr/>
        </p:nvSpPr>
        <p:spPr>
          <a:xfrm>
            <a:off x="7855646" y="381424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65BC5AD-F8AE-4356-A847-826BD71AD711}"/>
              </a:ext>
            </a:extLst>
          </p:cNvPr>
          <p:cNvSpPr/>
          <p:nvPr/>
        </p:nvSpPr>
        <p:spPr>
          <a:xfrm>
            <a:off x="7868647" y="470838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BD9A924-017D-4339-8404-077D30FFBBB0}"/>
              </a:ext>
            </a:extLst>
          </p:cNvPr>
          <p:cNvSpPr/>
          <p:nvPr/>
        </p:nvSpPr>
        <p:spPr>
          <a:xfrm>
            <a:off x="7864243" y="558553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29497AD-12CC-4243-BFDC-2AA5F769709D}"/>
              </a:ext>
            </a:extLst>
          </p:cNvPr>
          <p:cNvSpPr/>
          <p:nvPr/>
        </p:nvSpPr>
        <p:spPr>
          <a:xfrm>
            <a:off x="8761726" y="4731675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F20C5DB-2739-441C-BCBD-F05C25E9A0DA}"/>
              </a:ext>
            </a:extLst>
          </p:cNvPr>
          <p:cNvSpPr/>
          <p:nvPr/>
        </p:nvSpPr>
        <p:spPr>
          <a:xfrm>
            <a:off x="8757322" y="56088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96F1D27-5908-41D0-B3D8-E33323351E17}"/>
              </a:ext>
            </a:extLst>
          </p:cNvPr>
          <p:cNvSpPr/>
          <p:nvPr/>
        </p:nvSpPr>
        <p:spPr>
          <a:xfrm>
            <a:off x="8748474" y="3813055"/>
            <a:ext cx="181233" cy="1812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B0A5CC0-3B80-4F94-9AFA-35947EEA218F}"/>
              </a:ext>
            </a:extLst>
          </p:cNvPr>
          <p:cNvSpPr/>
          <p:nvPr/>
        </p:nvSpPr>
        <p:spPr>
          <a:xfrm>
            <a:off x="9674621" y="471385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BAB7725-5E6E-4CE2-A82C-30FDC74B4FE3}"/>
              </a:ext>
            </a:extLst>
          </p:cNvPr>
          <p:cNvSpPr/>
          <p:nvPr/>
        </p:nvSpPr>
        <p:spPr>
          <a:xfrm>
            <a:off x="9657798" y="563962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BDA0948-9230-4EE4-B64D-DBF2AFFEE340}"/>
              </a:ext>
            </a:extLst>
          </p:cNvPr>
          <p:cNvSpPr/>
          <p:nvPr/>
        </p:nvSpPr>
        <p:spPr>
          <a:xfrm>
            <a:off x="6009927" y="559944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AD2A6FB-3366-435F-8106-F6F8338A4B41}"/>
              </a:ext>
            </a:extLst>
          </p:cNvPr>
          <p:cNvSpPr/>
          <p:nvPr/>
        </p:nvSpPr>
        <p:spPr>
          <a:xfrm>
            <a:off x="10575977" y="470084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2DD1E85-2872-4F67-833F-95B4F882CA95}"/>
              </a:ext>
            </a:extLst>
          </p:cNvPr>
          <p:cNvSpPr/>
          <p:nvPr/>
        </p:nvSpPr>
        <p:spPr>
          <a:xfrm>
            <a:off x="10570420" y="5627998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B5E6132-EB33-4677-A0DF-69ECE68E5282}"/>
              </a:ext>
            </a:extLst>
          </p:cNvPr>
          <p:cNvSpPr/>
          <p:nvPr/>
        </p:nvSpPr>
        <p:spPr>
          <a:xfrm>
            <a:off x="6919498" y="562534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40BBFDF-4B88-492F-8543-9F121590F765}"/>
              </a:ext>
            </a:extLst>
          </p:cNvPr>
          <p:cNvCxnSpPr>
            <a:cxnSpLocks/>
          </p:cNvCxnSpPr>
          <p:nvPr/>
        </p:nvCxnSpPr>
        <p:spPr>
          <a:xfrm flipH="1" flipV="1">
            <a:off x="8428993" y="353561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D808BE3-F9A6-4588-A122-261B32395C36}"/>
              </a:ext>
            </a:extLst>
          </p:cNvPr>
          <p:cNvSpPr/>
          <p:nvPr/>
        </p:nvSpPr>
        <p:spPr>
          <a:xfrm>
            <a:off x="6921680" y="287731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pic>
        <p:nvPicPr>
          <p:cNvPr id="190" name="Graphic 189" descr="Snake">
            <a:extLst>
              <a:ext uri="{FF2B5EF4-FFF2-40B4-BE49-F238E27FC236}">
                <a16:creationId xmlns:a16="http://schemas.microsoft.com/office/drawing/2014/main" id="{AAED4D06-15CA-4324-83FC-D2C0789E3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9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In the same fashion, now that grid spot (7,3) is explored, it is re-parented from (7,2) to (6,2), removing another kink.</a:t>
            </a:r>
          </a:p>
        </p:txBody>
      </p:sp>
    </p:spTree>
    <p:extLst>
      <p:ext uri="{BB962C8B-B14F-4D97-AF65-F5344CB8AC3E}">
        <p14:creationId xmlns:p14="http://schemas.microsoft.com/office/powerpoint/2010/main" val="95797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92">
            <a:extLst>
              <a:ext uri="{FF2B5EF4-FFF2-40B4-BE49-F238E27FC236}">
                <a16:creationId xmlns:a16="http://schemas.microsoft.com/office/drawing/2014/main" id="{22855F08-2107-4C86-ADB4-256CD8E4E5BC}"/>
              </a:ext>
            </a:extLst>
          </p:cNvPr>
          <p:cNvSpPr/>
          <p:nvPr/>
        </p:nvSpPr>
        <p:spPr>
          <a:xfrm>
            <a:off x="10216083" y="526768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4F23069-EB3A-4FE9-8FA1-D85C7FE2FE1A}"/>
              </a:ext>
            </a:extLst>
          </p:cNvPr>
          <p:cNvSpPr/>
          <p:nvPr/>
        </p:nvSpPr>
        <p:spPr>
          <a:xfrm>
            <a:off x="9306995" y="5257598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4851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8562" y="5277291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43190" y="3447444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894323C-DDEE-4945-84D9-E71B5496C600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ACC9B8E-6EBC-4C8E-9BB7-399DA24B7691}"/>
              </a:ext>
            </a:extLst>
          </p:cNvPr>
          <p:cNvCxnSpPr>
            <a:cxnSpLocks/>
          </p:cNvCxnSpPr>
          <p:nvPr/>
        </p:nvCxnSpPr>
        <p:spPr>
          <a:xfrm>
            <a:off x="6607398" y="2604416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6930EB7F-2510-42E1-A750-C4F9140C0C81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3233493-F56C-4667-B448-45AB9358C4ED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4972E35-C722-4441-8955-FE696148D71E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7D2C3D2-7820-4492-89B7-9863BD78F5A5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336FB77F-9FAE-436C-BE81-68366D223F0A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0B7D5F9-7D6E-48AF-97C3-4F74A070FB2F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90CBBAE-8C4B-4B54-8BE7-3175C40BD89E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A208721-B80F-4A9C-9F70-B37EA904F863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E21FED7-A6E7-4ADD-A440-D07685D1A6A3}"/>
              </a:ext>
            </a:extLst>
          </p:cNvPr>
          <p:cNvSpPr/>
          <p:nvPr/>
        </p:nvSpPr>
        <p:spPr>
          <a:xfrm>
            <a:off x="3261005" y="470999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C7F1FD0-C128-42CF-95B9-B69085B045E2}"/>
              </a:ext>
            </a:extLst>
          </p:cNvPr>
          <p:cNvSpPr/>
          <p:nvPr/>
        </p:nvSpPr>
        <p:spPr>
          <a:xfrm>
            <a:off x="3275244" y="557786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0A5DE92-5AD5-465D-8E55-14AD59C1CBE2}"/>
              </a:ext>
            </a:extLst>
          </p:cNvPr>
          <p:cNvSpPr/>
          <p:nvPr/>
        </p:nvSpPr>
        <p:spPr>
          <a:xfrm>
            <a:off x="4168891" y="557905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8EF7797-D7B3-4F67-956A-669092CDB8BF}"/>
              </a:ext>
            </a:extLst>
          </p:cNvPr>
          <p:cNvSpPr/>
          <p:nvPr/>
        </p:nvSpPr>
        <p:spPr>
          <a:xfrm>
            <a:off x="5078668" y="560127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E2B1C4CD-DE85-4C9B-BC91-FB7308BBF577}"/>
              </a:ext>
            </a:extLst>
          </p:cNvPr>
          <p:cNvSpPr/>
          <p:nvPr/>
        </p:nvSpPr>
        <p:spPr>
          <a:xfrm>
            <a:off x="6005384" y="47060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6FD0184-9600-41E6-8610-C759A3F9EE20}"/>
              </a:ext>
            </a:extLst>
          </p:cNvPr>
          <p:cNvSpPr/>
          <p:nvPr/>
        </p:nvSpPr>
        <p:spPr>
          <a:xfrm>
            <a:off x="6914955" y="473192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4521A96-84EA-479A-A911-4E7F1B5F451A}"/>
              </a:ext>
            </a:extLst>
          </p:cNvPr>
          <p:cNvSpPr/>
          <p:nvPr/>
        </p:nvSpPr>
        <p:spPr>
          <a:xfrm>
            <a:off x="6013095" y="384698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1E4E652-243B-4B1E-B9E3-9B3338EFB7E2}"/>
              </a:ext>
            </a:extLst>
          </p:cNvPr>
          <p:cNvSpPr/>
          <p:nvPr/>
        </p:nvSpPr>
        <p:spPr>
          <a:xfrm>
            <a:off x="6922730" y="384291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1B63EFD-CFBC-4C76-8BB4-542FCFB234DF}"/>
              </a:ext>
            </a:extLst>
          </p:cNvPr>
          <p:cNvSpPr/>
          <p:nvPr/>
        </p:nvSpPr>
        <p:spPr>
          <a:xfrm>
            <a:off x="7855646" y="381424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58E32AD-0597-4E7C-8213-FCB82C7DDB2D}"/>
              </a:ext>
            </a:extLst>
          </p:cNvPr>
          <p:cNvSpPr/>
          <p:nvPr/>
        </p:nvSpPr>
        <p:spPr>
          <a:xfrm>
            <a:off x="7868647" y="470838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79386B6-4023-4351-85B1-1B7AA87094F4}"/>
              </a:ext>
            </a:extLst>
          </p:cNvPr>
          <p:cNvSpPr/>
          <p:nvPr/>
        </p:nvSpPr>
        <p:spPr>
          <a:xfrm>
            <a:off x="7864243" y="558553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F0CFD82-6C11-449E-8580-4AEA1F05B56D}"/>
              </a:ext>
            </a:extLst>
          </p:cNvPr>
          <p:cNvSpPr/>
          <p:nvPr/>
        </p:nvSpPr>
        <p:spPr>
          <a:xfrm>
            <a:off x="8761726" y="4731675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1A48922-6D1E-426F-A9F7-B00AF32F8E8E}"/>
              </a:ext>
            </a:extLst>
          </p:cNvPr>
          <p:cNvSpPr/>
          <p:nvPr/>
        </p:nvSpPr>
        <p:spPr>
          <a:xfrm>
            <a:off x="8757322" y="56088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AB98A6C-15CD-4A91-96DC-BDFAEAE2CD1B}"/>
              </a:ext>
            </a:extLst>
          </p:cNvPr>
          <p:cNvSpPr/>
          <p:nvPr/>
        </p:nvSpPr>
        <p:spPr>
          <a:xfrm>
            <a:off x="8748474" y="3813055"/>
            <a:ext cx="181233" cy="1812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E6B5A2E4-8238-4C84-93EF-AEACB4DAC56C}"/>
              </a:ext>
            </a:extLst>
          </p:cNvPr>
          <p:cNvSpPr/>
          <p:nvPr/>
        </p:nvSpPr>
        <p:spPr>
          <a:xfrm>
            <a:off x="9674621" y="471385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A1E5007-1F71-4497-A8C7-8EF1DA32B83B}"/>
              </a:ext>
            </a:extLst>
          </p:cNvPr>
          <p:cNvSpPr/>
          <p:nvPr/>
        </p:nvSpPr>
        <p:spPr>
          <a:xfrm>
            <a:off x="9657798" y="563962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4611265-306B-4F26-B772-59040FFB4DEC}"/>
              </a:ext>
            </a:extLst>
          </p:cNvPr>
          <p:cNvSpPr/>
          <p:nvPr/>
        </p:nvSpPr>
        <p:spPr>
          <a:xfrm>
            <a:off x="6009927" y="559944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139EDB6F-E138-42B3-A348-2B34E2C369A7}"/>
              </a:ext>
            </a:extLst>
          </p:cNvPr>
          <p:cNvSpPr/>
          <p:nvPr/>
        </p:nvSpPr>
        <p:spPr>
          <a:xfrm>
            <a:off x="10575977" y="470084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39D3917-5C3A-4AA4-A21A-43310E6366AA}"/>
              </a:ext>
            </a:extLst>
          </p:cNvPr>
          <p:cNvSpPr/>
          <p:nvPr/>
        </p:nvSpPr>
        <p:spPr>
          <a:xfrm>
            <a:off x="10570420" y="5627998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E10FC9B-C6DB-4834-92B5-F65BC29137AC}"/>
              </a:ext>
            </a:extLst>
          </p:cNvPr>
          <p:cNvSpPr/>
          <p:nvPr/>
        </p:nvSpPr>
        <p:spPr>
          <a:xfrm>
            <a:off x="6919498" y="562534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A5D9E1E9-1BD9-430D-B905-7E39A00F68D7}"/>
              </a:ext>
            </a:extLst>
          </p:cNvPr>
          <p:cNvCxnSpPr>
            <a:cxnSpLocks/>
          </p:cNvCxnSpPr>
          <p:nvPr/>
        </p:nvCxnSpPr>
        <p:spPr>
          <a:xfrm flipH="1" flipV="1">
            <a:off x="8428993" y="353561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D589C-6EF4-4C4E-8F92-A0FF329083A3}"/>
              </a:ext>
            </a:extLst>
          </p:cNvPr>
          <p:cNvSpPr/>
          <p:nvPr/>
        </p:nvSpPr>
        <p:spPr>
          <a:xfrm>
            <a:off x="6921680" y="287731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pic>
        <p:nvPicPr>
          <p:cNvPr id="194" name="Graphic 193" descr="Snake">
            <a:extLst>
              <a:ext uri="{FF2B5EF4-FFF2-40B4-BE49-F238E27FC236}">
                <a16:creationId xmlns:a16="http://schemas.microsoft.com/office/drawing/2014/main" id="{ACACBF5D-A135-489B-B0C8-858E51489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</p:spPr>
      </p:pic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B4C1E214-381F-4365-B01F-C8A900EE16A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03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92">
            <a:extLst>
              <a:ext uri="{FF2B5EF4-FFF2-40B4-BE49-F238E27FC236}">
                <a16:creationId xmlns:a16="http://schemas.microsoft.com/office/drawing/2014/main" id="{22855F08-2107-4C86-ADB4-256CD8E4E5BC}"/>
              </a:ext>
            </a:extLst>
          </p:cNvPr>
          <p:cNvSpPr/>
          <p:nvPr/>
        </p:nvSpPr>
        <p:spPr>
          <a:xfrm>
            <a:off x="10216083" y="526768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4F23069-EB3A-4FE9-8FA1-D85C7FE2FE1A}"/>
              </a:ext>
            </a:extLst>
          </p:cNvPr>
          <p:cNvSpPr/>
          <p:nvPr/>
        </p:nvSpPr>
        <p:spPr>
          <a:xfrm>
            <a:off x="9306995" y="5257598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4851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8562" y="5277291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43190" y="3447444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894323C-DDEE-4945-84D9-E71B5496C600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ACC9B8E-6EBC-4C8E-9BB7-399DA24B7691}"/>
              </a:ext>
            </a:extLst>
          </p:cNvPr>
          <p:cNvCxnSpPr>
            <a:cxnSpLocks/>
          </p:cNvCxnSpPr>
          <p:nvPr/>
        </p:nvCxnSpPr>
        <p:spPr>
          <a:xfrm>
            <a:off x="6607398" y="2604416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6930EB7F-2510-42E1-A750-C4F9140C0C81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3233493-F56C-4667-B448-45AB9358C4ED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4972E35-C722-4441-8955-FE696148D71E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7D2C3D2-7820-4492-89B7-9863BD78F5A5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336FB77F-9FAE-436C-BE81-68366D223F0A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0B7D5F9-7D6E-48AF-97C3-4F74A070FB2F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90CBBAE-8C4B-4B54-8BE7-3175C40BD89E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A208721-B80F-4A9C-9F70-B37EA904F863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E21FED7-A6E7-4ADD-A440-D07685D1A6A3}"/>
              </a:ext>
            </a:extLst>
          </p:cNvPr>
          <p:cNvSpPr/>
          <p:nvPr/>
        </p:nvSpPr>
        <p:spPr>
          <a:xfrm>
            <a:off x="3261005" y="470999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C7F1FD0-C128-42CF-95B9-B69085B045E2}"/>
              </a:ext>
            </a:extLst>
          </p:cNvPr>
          <p:cNvSpPr/>
          <p:nvPr/>
        </p:nvSpPr>
        <p:spPr>
          <a:xfrm>
            <a:off x="3275244" y="557786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0A5DE92-5AD5-465D-8E55-14AD59C1CBE2}"/>
              </a:ext>
            </a:extLst>
          </p:cNvPr>
          <p:cNvSpPr/>
          <p:nvPr/>
        </p:nvSpPr>
        <p:spPr>
          <a:xfrm>
            <a:off x="4168891" y="557905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8EF7797-D7B3-4F67-956A-669092CDB8BF}"/>
              </a:ext>
            </a:extLst>
          </p:cNvPr>
          <p:cNvSpPr/>
          <p:nvPr/>
        </p:nvSpPr>
        <p:spPr>
          <a:xfrm>
            <a:off x="5078668" y="560127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E2B1C4CD-DE85-4C9B-BC91-FB7308BBF577}"/>
              </a:ext>
            </a:extLst>
          </p:cNvPr>
          <p:cNvSpPr/>
          <p:nvPr/>
        </p:nvSpPr>
        <p:spPr>
          <a:xfrm>
            <a:off x="6005384" y="47060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6FD0184-9600-41E6-8610-C759A3F9EE20}"/>
              </a:ext>
            </a:extLst>
          </p:cNvPr>
          <p:cNvSpPr/>
          <p:nvPr/>
        </p:nvSpPr>
        <p:spPr>
          <a:xfrm>
            <a:off x="6914955" y="473192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4521A96-84EA-479A-A911-4E7F1B5F451A}"/>
              </a:ext>
            </a:extLst>
          </p:cNvPr>
          <p:cNvSpPr/>
          <p:nvPr/>
        </p:nvSpPr>
        <p:spPr>
          <a:xfrm>
            <a:off x="6013095" y="384698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1E4E652-243B-4B1E-B9E3-9B3338EFB7E2}"/>
              </a:ext>
            </a:extLst>
          </p:cNvPr>
          <p:cNvSpPr/>
          <p:nvPr/>
        </p:nvSpPr>
        <p:spPr>
          <a:xfrm>
            <a:off x="6922730" y="3842916"/>
            <a:ext cx="181233" cy="1812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1B63EFD-CFBC-4C76-8BB4-542FCFB234DF}"/>
              </a:ext>
            </a:extLst>
          </p:cNvPr>
          <p:cNvSpPr/>
          <p:nvPr/>
        </p:nvSpPr>
        <p:spPr>
          <a:xfrm>
            <a:off x="7855646" y="381424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58E32AD-0597-4E7C-8213-FCB82C7DDB2D}"/>
              </a:ext>
            </a:extLst>
          </p:cNvPr>
          <p:cNvSpPr/>
          <p:nvPr/>
        </p:nvSpPr>
        <p:spPr>
          <a:xfrm>
            <a:off x="7868647" y="470838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79386B6-4023-4351-85B1-1B7AA87094F4}"/>
              </a:ext>
            </a:extLst>
          </p:cNvPr>
          <p:cNvSpPr/>
          <p:nvPr/>
        </p:nvSpPr>
        <p:spPr>
          <a:xfrm>
            <a:off x="7864243" y="558553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F0CFD82-6C11-449E-8580-4AEA1F05B56D}"/>
              </a:ext>
            </a:extLst>
          </p:cNvPr>
          <p:cNvSpPr/>
          <p:nvPr/>
        </p:nvSpPr>
        <p:spPr>
          <a:xfrm>
            <a:off x="8761726" y="4731675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1A48922-6D1E-426F-A9F7-B00AF32F8E8E}"/>
              </a:ext>
            </a:extLst>
          </p:cNvPr>
          <p:cNvSpPr/>
          <p:nvPr/>
        </p:nvSpPr>
        <p:spPr>
          <a:xfrm>
            <a:off x="8757322" y="56088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AB98A6C-15CD-4A91-96DC-BDFAEAE2CD1B}"/>
              </a:ext>
            </a:extLst>
          </p:cNvPr>
          <p:cNvSpPr/>
          <p:nvPr/>
        </p:nvSpPr>
        <p:spPr>
          <a:xfrm>
            <a:off x="8748474" y="3813055"/>
            <a:ext cx="181233" cy="1812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E6B5A2E4-8238-4C84-93EF-AEACB4DAC56C}"/>
              </a:ext>
            </a:extLst>
          </p:cNvPr>
          <p:cNvSpPr/>
          <p:nvPr/>
        </p:nvSpPr>
        <p:spPr>
          <a:xfrm>
            <a:off x="9674621" y="471385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A1E5007-1F71-4497-A8C7-8EF1DA32B83B}"/>
              </a:ext>
            </a:extLst>
          </p:cNvPr>
          <p:cNvSpPr/>
          <p:nvPr/>
        </p:nvSpPr>
        <p:spPr>
          <a:xfrm>
            <a:off x="9657798" y="563962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4611265-306B-4F26-B772-59040FFB4DEC}"/>
              </a:ext>
            </a:extLst>
          </p:cNvPr>
          <p:cNvSpPr/>
          <p:nvPr/>
        </p:nvSpPr>
        <p:spPr>
          <a:xfrm>
            <a:off x="6009927" y="559944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139EDB6F-E138-42B3-A348-2B34E2C369A7}"/>
              </a:ext>
            </a:extLst>
          </p:cNvPr>
          <p:cNvSpPr/>
          <p:nvPr/>
        </p:nvSpPr>
        <p:spPr>
          <a:xfrm>
            <a:off x="10575977" y="470084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39D3917-5C3A-4AA4-A21A-43310E6366AA}"/>
              </a:ext>
            </a:extLst>
          </p:cNvPr>
          <p:cNvSpPr/>
          <p:nvPr/>
        </p:nvSpPr>
        <p:spPr>
          <a:xfrm>
            <a:off x="10570420" y="5627998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E10FC9B-C6DB-4834-92B5-F65BC29137AC}"/>
              </a:ext>
            </a:extLst>
          </p:cNvPr>
          <p:cNvSpPr/>
          <p:nvPr/>
        </p:nvSpPr>
        <p:spPr>
          <a:xfrm>
            <a:off x="6919498" y="562534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B757ABF-8150-4878-92ED-E9B75522F19A}"/>
              </a:ext>
            </a:extLst>
          </p:cNvPr>
          <p:cNvCxnSpPr>
            <a:cxnSpLocks/>
          </p:cNvCxnSpPr>
          <p:nvPr/>
        </p:nvCxnSpPr>
        <p:spPr>
          <a:xfrm flipH="1">
            <a:off x="6595416" y="350444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A5D9E1E9-1BD9-430D-B905-7E39A00F68D7}"/>
              </a:ext>
            </a:extLst>
          </p:cNvPr>
          <p:cNvCxnSpPr>
            <a:cxnSpLocks/>
          </p:cNvCxnSpPr>
          <p:nvPr/>
        </p:nvCxnSpPr>
        <p:spPr>
          <a:xfrm flipH="1" flipV="1">
            <a:off x="8428993" y="353561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D589C-6EF4-4C4E-8F92-A0FF329083A3}"/>
              </a:ext>
            </a:extLst>
          </p:cNvPr>
          <p:cNvSpPr/>
          <p:nvPr/>
        </p:nvSpPr>
        <p:spPr>
          <a:xfrm>
            <a:off x="6921680" y="287731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pic>
        <p:nvPicPr>
          <p:cNvPr id="194" name="Graphic 193" descr="Snake">
            <a:extLst>
              <a:ext uri="{FF2B5EF4-FFF2-40B4-BE49-F238E27FC236}">
                <a16:creationId xmlns:a16="http://schemas.microsoft.com/office/drawing/2014/main" id="{ACACBF5D-A135-489B-B0C8-858E51489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2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Likewise (7,4) re-parents to (7,3).</a:t>
            </a:r>
          </a:p>
        </p:txBody>
      </p:sp>
    </p:spTree>
    <p:extLst>
      <p:ext uri="{BB962C8B-B14F-4D97-AF65-F5344CB8AC3E}">
        <p14:creationId xmlns:p14="http://schemas.microsoft.com/office/powerpoint/2010/main" val="225950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92">
            <a:extLst>
              <a:ext uri="{FF2B5EF4-FFF2-40B4-BE49-F238E27FC236}">
                <a16:creationId xmlns:a16="http://schemas.microsoft.com/office/drawing/2014/main" id="{849348FE-705F-40D2-8192-4643DD21F42C}"/>
              </a:ext>
            </a:extLst>
          </p:cNvPr>
          <p:cNvSpPr/>
          <p:nvPr/>
        </p:nvSpPr>
        <p:spPr>
          <a:xfrm>
            <a:off x="10216083" y="526768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4F23069-EB3A-4FE9-8FA1-D85C7FE2FE1A}"/>
              </a:ext>
            </a:extLst>
          </p:cNvPr>
          <p:cNvSpPr/>
          <p:nvPr/>
        </p:nvSpPr>
        <p:spPr>
          <a:xfrm>
            <a:off x="9306995" y="5257598"/>
            <a:ext cx="914398" cy="914379"/>
          </a:xfrm>
          <a:prstGeom prst="rect">
            <a:avLst/>
          </a:prstGeom>
          <a:solidFill>
            <a:schemeClr val="bg2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2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2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2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2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2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2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2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2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48513"/>
            <a:ext cx="914398" cy="914379"/>
          </a:xfrm>
          <a:prstGeom prst="rect">
            <a:avLst/>
          </a:prstGeom>
          <a:solidFill>
            <a:schemeClr val="bg2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8562" y="5277291"/>
            <a:ext cx="914398" cy="914379"/>
          </a:xfrm>
          <a:prstGeom prst="rect">
            <a:avLst/>
          </a:prstGeom>
          <a:solidFill>
            <a:schemeClr val="bg2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43190" y="3447444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894323C-DDEE-4945-84D9-E71B5496C600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2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ACC9B8E-6EBC-4C8E-9BB7-399DA24B7691}"/>
              </a:ext>
            </a:extLst>
          </p:cNvPr>
          <p:cNvCxnSpPr>
            <a:cxnSpLocks/>
          </p:cNvCxnSpPr>
          <p:nvPr/>
        </p:nvCxnSpPr>
        <p:spPr>
          <a:xfrm>
            <a:off x="6607398" y="2604416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6930EB7F-2510-42E1-A750-C4F9140C0C81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3233493-F56C-4667-B448-45AB9358C4ED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4972E35-C722-4441-8955-FE696148D71E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7D2C3D2-7820-4492-89B7-9863BD78F5A5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336FB77F-9FAE-436C-BE81-68366D223F0A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0B7D5F9-7D6E-48AF-97C3-4F74A070FB2F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90CBBAE-8C4B-4B54-8BE7-3175C40BD89E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A208721-B80F-4A9C-9F70-B37EA904F863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E21FED7-A6E7-4ADD-A440-D07685D1A6A3}"/>
              </a:ext>
            </a:extLst>
          </p:cNvPr>
          <p:cNvSpPr/>
          <p:nvPr/>
        </p:nvSpPr>
        <p:spPr>
          <a:xfrm>
            <a:off x="3261005" y="470999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C7F1FD0-C128-42CF-95B9-B69085B045E2}"/>
              </a:ext>
            </a:extLst>
          </p:cNvPr>
          <p:cNvSpPr/>
          <p:nvPr/>
        </p:nvSpPr>
        <p:spPr>
          <a:xfrm>
            <a:off x="3275244" y="557786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0A5DE92-5AD5-465D-8E55-14AD59C1CBE2}"/>
              </a:ext>
            </a:extLst>
          </p:cNvPr>
          <p:cNvSpPr/>
          <p:nvPr/>
        </p:nvSpPr>
        <p:spPr>
          <a:xfrm>
            <a:off x="4168891" y="557905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8EF7797-D7B3-4F67-956A-669092CDB8BF}"/>
              </a:ext>
            </a:extLst>
          </p:cNvPr>
          <p:cNvSpPr/>
          <p:nvPr/>
        </p:nvSpPr>
        <p:spPr>
          <a:xfrm>
            <a:off x="5078668" y="560127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E2B1C4CD-DE85-4C9B-BC91-FB7308BBF577}"/>
              </a:ext>
            </a:extLst>
          </p:cNvPr>
          <p:cNvSpPr/>
          <p:nvPr/>
        </p:nvSpPr>
        <p:spPr>
          <a:xfrm>
            <a:off x="6005384" y="47060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6FD0184-9600-41E6-8610-C759A3F9EE20}"/>
              </a:ext>
            </a:extLst>
          </p:cNvPr>
          <p:cNvSpPr/>
          <p:nvPr/>
        </p:nvSpPr>
        <p:spPr>
          <a:xfrm>
            <a:off x="6914955" y="473192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4521A96-84EA-479A-A911-4E7F1B5F451A}"/>
              </a:ext>
            </a:extLst>
          </p:cNvPr>
          <p:cNvSpPr/>
          <p:nvPr/>
        </p:nvSpPr>
        <p:spPr>
          <a:xfrm>
            <a:off x="6013095" y="384698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1E4E652-243B-4B1E-B9E3-9B3338EFB7E2}"/>
              </a:ext>
            </a:extLst>
          </p:cNvPr>
          <p:cNvSpPr/>
          <p:nvPr/>
        </p:nvSpPr>
        <p:spPr>
          <a:xfrm>
            <a:off x="6922730" y="3842916"/>
            <a:ext cx="181233" cy="1812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1B63EFD-CFBC-4C76-8BB4-542FCFB234DF}"/>
              </a:ext>
            </a:extLst>
          </p:cNvPr>
          <p:cNvSpPr/>
          <p:nvPr/>
        </p:nvSpPr>
        <p:spPr>
          <a:xfrm>
            <a:off x="7855646" y="381424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58E32AD-0597-4E7C-8213-FCB82C7DDB2D}"/>
              </a:ext>
            </a:extLst>
          </p:cNvPr>
          <p:cNvSpPr/>
          <p:nvPr/>
        </p:nvSpPr>
        <p:spPr>
          <a:xfrm>
            <a:off x="7868647" y="470838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79386B6-4023-4351-85B1-1B7AA87094F4}"/>
              </a:ext>
            </a:extLst>
          </p:cNvPr>
          <p:cNvSpPr/>
          <p:nvPr/>
        </p:nvSpPr>
        <p:spPr>
          <a:xfrm>
            <a:off x="7864243" y="558553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F0CFD82-6C11-449E-8580-4AEA1F05B56D}"/>
              </a:ext>
            </a:extLst>
          </p:cNvPr>
          <p:cNvSpPr/>
          <p:nvPr/>
        </p:nvSpPr>
        <p:spPr>
          <a:xfrm>
            <a:off x="8761726" y="4731675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1A48922-6D1E-426F-A9F7-B00AF32F8E8E}"/>
              </a:ext>
            </a:extLst>
          </p:cNvPr>
          <p:cNvSpPr/>
          <p:nvPr/>
        </p:nvSpPr>
        <p:spPr>
          <a:xfrm>
            <a:off x="8757322" y="56088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AB98A6C-15CD-4A91-96DC-BDFAEAE2CD1B}"/>
              </a:ext>
            </a:extLst>
          </p:cNvPr>
          <p:cNvSpPr/>
          <p:nvPr/>
        </p:nvSpPr>
        <p:spPr>
          <a:xfrm>
            <a:off x="8748474" y="3813055"/>
            <a:ext cx="181233" cy="1812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E6B5A2E4-8238-4C84-93EF-AEACB4DAC56C}"/>
              </a:ext>
            </a:extLst>
          </p:cNvPr>
          <p:cNvSpPr/>
          <p:nvPr/>
        </p:nvSpPr>
        <p:spPr>
          <a:xfrm>
            <a:off x="9674621" y="471385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A1E5007-1F71-4497-A8C7-8EF1DA32B83B}"/>
              </a:ext>
            </a:extLst>
          </p:cNvPr>
          <p:cNvSpPr/>
          <p:nvPr/>
        </p:nvSpPr>
        <p:spPr>
          <a:xfrm>
            <a:off x="9657798" y="563962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4611265-306B-4F26-B772-59040FFB4DEC}"/>
              </a:ext>
            </a:extLst>
          </p:cNvPr>
          <p:cNvSpPr/>
          <p:nvPr/>
        </p:nvSpPr>
        <p:spPr>
          <a:xfrm>
            <a:off x="6009927" y="559944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139EDB6F-E138-42B3-A348-2B34E2C369A7}"/>
              </a:ext>
            </a:extLst>
          </p:cNvPr>
          <p:cNvSpPr/>
          <p:nvPr/>
        </p:nvSpPr>
        <p:spPr>
          <a:xfrm>
            <a:off x="10575977" y="470084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39D3917-5C3A-4AA4-A21A-43310E6366AA}"/>
              </a:ext>
            </a:extLst>
          </p:cNvPr>
          <p:cNvSpPr/>
          <p:nvPr/>
        </p:nvSpPr>
        <p:spPr>
          <a:xfrm>
            <a:off x="10570420" y="5627998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E10FC9B-C6DB-4834-92B5-F65BC29137AC}"/>
              </a:ext>
            </a:extLst>
          </p:cNvPr>
          <p:cNvSpPr/>
          <p:nvPr/>
        </p:nvSpPr>
        <p:spPr>
          <a:xfrm>
            <a:off x="6919498" y="562534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B757ABF-8150-4878-92ED-E9B75522F19A}"/>
              </a:ext>
            </a:extLst>
          </p:cNvPr>
          <p:cNvCxnSpPr>
            <a:cxnSpLocks/>
          </p:cNvCxnSpPr>
          <p:nvPr/>
        </p:nvCxnSpPr>
        <p:spPr>
          <a:xfrm flipH="1">
            <a:off x="6595416" y="350444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A5D9E1E9-1BD9-430D-B905-7E39A00F68D7}"/>
              </a:ext>
            </a:extLst>
          </p:cNvPr>
          <p:cNvCxnSpPr>
            <a:cxnSpLocks/>
          </p:cNvCxnSpPr>
          <p:nvPr/>
        </p:nvCxnSpPr>
        <p:spPr>
          <a:xfrm flipH="1" flipV="1">
            <a:off x="8428993" y="353561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D589C-6EF4-4C4E-8F92-A0FF329083A3}"/>
              </a:ext>
            </a:extLst>
          </p:cNvPr>
          <p:cNvSpPr/>
          <p:nvPr/>
        </p:nvSpPr>
        <p:spPr>
          <a:xfrm>
            <a:off x="6921680" y="287731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pic>
        <p:nvPicPr>
          <p:cNvPr id="194" name="Graphic 193" descr="Snake">
            <a:extLst>
              <a:ext uri="{FF2B5EF4-FFF2-40B4-BE49-F238E27FC236}">
                <a16:creationId xmlns:a16="http://schemas.microsoft.com/office/drawing/2014/main" id="{DF0D6C47-95D4-4C15-A2B1-334BD77FF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7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203">
            <a:extLst>
              <a:ext uri="{FF2B5EF4-FFF2-40B4-BE49-F238E27FC236}">
                <a16:creationId xmlns:a16="http://schemas.microsoft.com/office/drawing/2014/main" id="{DC9BA84E-9E06-4AC8-B1D1-9206B398BE66}"/>
              </a:ext>
            </a:extLst>
          </p:cNvPr>
          <p:cNvSpPr/>
          <p:nvPr/>
        </p:nvSpPr>
        <p:spPr>
          <a:xfrm>
            <a:off x="10216083" y="526768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1952CE8-01F1-4C83-BB64-7EE30364C384}"/>
              </a:ext>
            </a:extLst>
          </p:cNvPr>
          <p:cNvSpPr/>
          <p:nvPr/>
        </p:nvSpPr>
        <p:spPr>
          <a:xfrm>
            <a:off x="9306995" y="5257598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4851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8562" y="5277291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43190" y="344744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76222" y="2512216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894323C-DDEE-4945-84D9-E71B5496C600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6930EB7F-2510-42E1-A750-C4F9140C0C81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3233493-F56C-4667-B448-45AB9358C4ED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4972E35-C722-4441-8955-FE696148D71E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7D2C3D2-7820-4492-89B7-9863BD78F5A5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336FB77F-9FAE-436C-BE81-68366D223F0A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0B7D5F9-7D6E-48AF-97C3-4F74A070FB2F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90CBBAE-8C4B-4B54-8BE7-3175C40BD89E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A208721-B80F-4A9C-9F70-B37EA904F863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F4EF35B-B2F1-416A-B469-F6E891D9E2FF}"/>
              </a:ext>
            </a:extLst>
          </p:cNvPr>
          <p:cNvCxnSpPr>
            <a:cxnSpLocks/>
          </p:cNvCxnSpPr>
          <p:nvPr/>
        </p:nvCxnSpPr>
        <p:spPr>
          <a:xfrm flipH="1" flipV="1">
            <a:off x="8428993" y="353561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82F6343-662A-471B-81CC-488B837057C2}"/>
              </a:ext>
            </a:extLst>
          </p:cNvPr>
          <p:cNvSpPr/>
          <p:nvPr/>
        </p:nvSpPr>
        <p:spPr>
          <a:xfrm>
            <a:off x="3261005" y="470999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DF14549-5CC3-478B-B1BF-E621352D53DA}"/>
              </a:ext>
            </a:extLst>
          </p:cNvPr>
          <p:cNvSpPr/>
          <p:nvPr/>
        </p:nvSpPr>
        <p:spPr>
          <a:xfrm>
            <a:off x="3275244" y="557786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4F515BC-E376-4389-9F6D-5EEE806ED34F}"/>
              </a:ext>
            </a:extLst>
          </p:cNvPr>
          <p:cNvSpPr/>
          <p:nvPr/>
        </p:nvSpPr>
        <p:spPr>
          <a:xfrm>
            <a:off x="4168891" y="557905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618DED1-FC2E-4252-9995-3A725A5FD5C9}"/>
              </a:ext>
            </a:extLst>
          </p:cNvPr>
          <p:cNvSpPr/>
          <p:nvPr/>
        </p:nvSpPr>
        <p:spPr>
          <a:xfrm>
            <a:off x="5078668" y="560127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7AECB06-348F-4192-B9A5-5A7CEDD965D1}"/>
              </a:ext>
            </a:extLst>
          </p:cNvPr>
          <p:cNvSpPr/>
          <p:nvPr/>
        </p:nvSpPr>
        <p:spPr>
          <a:xfrm>
            <a:off x="6005384" y="47060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ABF3560-D493-43D7-B8BA-B29AAF0D70A8}"/>
              </a:ext>
            </a:extLst>
          </p:cNvPr>
          <p:cNvSpPr/>
          <p:nvPr/>
        </p:nvSpPr>
        <p:spPr>
          <a:xfrm>
            <a:off x="6914955" y="473192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290B361-D5AF-4B46-AAA2-93609798199A}"/>
              </a:ext>
            </a:extLst>
          </p:cNvPr>
          <p:cNvSpPr/>
          <p:nvPr/>
        </p:nvSpPr>
        <p:spPr>
          <a:xfrm>
            <a:off x="6013095" y="384698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2CB1141-3653-4023-814B-604AF83ECF67}"/>
              </a:ext>
            </a:extLst>
          </p:cNvPr>
          <p:cNvSpPr/>
          <p:nvPr/>
        </p:nvSpPr>
        <p:spPr>
          <a:xfrm>
            <a:off x="6922730" y="3842916"/>
            <a:ext cx="181233" cy="1812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4CC884E-0817-4BA0-9540-51AC162A9615}"/>
              </a:ext>
            </a:extLst>
          </p:cNvPr>
          <p:cNvSpPr/>
          <p:nvPr/>
        </p:nvSpPr>
        <p:spPr>
          <a:xfrm>
            <a:off x="7855646" y="381424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CC42B0B-1563-41E5-8802-ADA0F8BAF8E9}"/>
              </a:ext>
            </a:extLst>
          </p:cNvPr>
          <p:cNvSpPr/>
          <p:nvPr/>
        </p:nvSpPr>
        <p:spPr>
          <a:xfrm>
            <a:off x="7868647" y="470838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961088D-31EC-40A6-A55C-ABB25D4FC186}"/>
              </a:ext>
            </a:extLst>
          </p:cNvPr>
          <p:cNvSpPr/>
          <p:nvPr/>
        </p:nvSpPr>
        <p:spPr>
          <a:xfrm>
            <a:off x="7864243" y="558553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91712BC-9CC0-47A8-9949-56F919DF5C15}"/>
              </a:ext>
            </a:extLst>
          </p:cNvPr>
          <p:cNvSpPr/>
          <p:nvPr/>
        </p:nvSpPr>
        <p:spPr>
          <a:xfrm>
            <a:off x="8761726" y="4731675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B844DFD-C402-49FA-83A2-0B735B67DCA1}"/>
              </a:ext>
            </a:extLst>
          </p:cNvPr>
          <p:cNvSpPr/>
          <p:nvPr/>
        </p:nvSpPr>
        <p:spPr>
          <a:xfrm>
            <a:off x="8757322" y="56088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D9F6681-CF24-4D6A-AD6A-D9FCEF59A19F}"/>
              </a:ext>
            </a:extLst>
          </p:cNvPr>
          <p:cNvSpPr/>
          <p:nvPr/>
        </p:nvSpPr>
        <p:spPr>
          <a:xfrm>
            <a:off x="8748474" y="3813055"/>
            <a:ext cx="181233" cy="1812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E85749D6-BC3F-4433-8E6A-09ACEAFEE49C}"/>
              </a:ext>
            </a:extLst>
          </p:cNvPr>
          <p:cNvSpPr/>
          <p:nvPr/>
        </p:nvSpPr>
        <p:spPr>
          <a:xfrm>
            <a:off x="9674621" y="471385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81C2EB7-1A3B-44D6-87EE-780C794F73F4}"/>
              </a:ext>
            </a:extLst>
          </p:cNvPr>
          <p:cNvSpPr/>
          <p:nvPr/>
        </p:nvSpPr>
        <p:spPr>
          <a:xfrm>
            <a:off x="9657798" y="563962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EC5BF90-2ABB-4430-84A9-F6924F4C0CF2}"/>
              </a:ext>
            </a:extLst>
          </p:cNvPr>
          <p:cNvSpPr/>
          <p:nvPr/>
        </p:nvSpPr>
        <p:spPr>
          <a:xfrm>
            <a:off x="6009927" y="559944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1DC9CBF-37C2-45B0-970C-3B9E00A58E35}"/>
              </a:ext>
            </a:extLst>
          </p:cNvPr>
          <p:cNvSpPr/>
          <p:nvPr/>
        </p:nvSpPr>
        <p:spPr>
          <a:xfrm>
            <a:off x="10575977" y="470084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23D4BCE-B829-45FE-AB4E-AADB003DA458}"/>
              </a:ext>
            </a:extLst>
          </p:cNvPr>
          <p:cNvSpPr/>
          <p:nvPr/>
        </p:nvSpPr>
        <p:spPr>
          <a:xfrm>
            <a:off x="10570420" y="5627998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AD5402B-E622-40D0-98A4-956FD112917D}"/>
              </a:ext>
            </a:extLst>
          </p:cNvPr>
          <p:cNvSpPr/>
          <p:nvPr/>
        </p:nvSpPr>
        <p:spPr>
          <a:xfrm>
            <a:off x="6919498" y="562534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4CCB6A9D-B59B-4EE5-91BD-85A7CF4A07FC}"/>
              </a:ext>
            </a:extLst>
          </p:cNvPr>
          <p:cNvSpPr/>
          <p:nvPr/>
        </p:nvSpPr>
        <p:spPr>
          <a:xfrm>
            <a:off x="6903744" y="2920353"/>
            <a:ext cx="181233" cy="1812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B134562-15F0-4B38-9F83-DCAE10892103}"/>
              </a:ext>
            </a:extLst>
          </p:cNvPr>
          <p:cNvCxnSpPr>
            <a:cxnSpLocks/>
          </p:cNvCxnSpPr>
          <p:nvPr/>
        </p:nvCxnSpPr>
        <p:spPr>
          <a:xfrm>
            <a:off x="6656316" y="2575200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419D3C3C-0578-4040-AA84-13056D6F0909}"/>
              </a:ext>
            </a:extLst>
          </p:cNvPr>
          <p:cNvCxnSpPr>
            <a:cxnSpLocks/>
          </p:cNvCxnSpPr>
          <p:nvPr/>
        </p:nvCxnSpPr>
        <p:spPr>
          <a:xfrm flipH="1">
            <a:off x="6605359" y="348320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Graphic 204" descr="Snake">
            <a:extLst>
              <a:ext uri="{FF2B5EF4-FFF2-40B4-BE49-F238E27FC236}">
                <a16:creationId xmlns:a16="http://schemas.microsoft.com/office/drawing/2014/main" id="{8A956065-50F7-484D-A3CB-60A78DBC9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1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>
            <a:extLst>
              <a:ext uri="{FF2B5EF4-FFF2-40B4-BE49-F238E27FC236}">
                <a16:creationId xmlns:a16="http://schemas.microsoft.com/office/drawing/2014/main" id="{A4C70A11-7466-4F25-AFB5-923C2D793487}"/>
              </a:ext>
            </a:extLst>
          </p:cNvPr>
          <p:cNvSpPr/>
          <p:nvPr/>
        </p:nvSpPr>
        <p:spPr>
          <a:xfrm>
            <a:off x="10216083" y="526768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A826CE8F-3D0C-4860-9D10-40D9D3A44C68}"/>
              </a:ext>
            </a:extLst>
          </p:cNvPr>
          <p:cNvSpPr/>
          <p:nvPr/>
        </p:nvSpPr>
        <p:spPr>
          <a:xfrm>
            <a:off x="9306995" y="5257598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4851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8562" y="5277291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58616" y="344744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76222" y="25122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36702" y="1604555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97E9025-7507-4389-813A-46C980AD70A9}"/>
              </a:ext>
            </a:extLst>
          </p:cNvPr>
          <p:cNvSpPr/>
          <p:nvPr/>
        </p:nvSpPr>
        <p:spPr>
          <a:xfrm>
            <a:off x="3261005" y="470999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19D3938-497D-4F4C-9D9A-54D3A077A28A}"/>
              </a:ext>
            </a:extLst>
          </p:cNvPr>
          <p:cNvSpPr/>
          <p:nvPr/>
        </p:nvSpPr>
        <p:spPr>
          <a:xfrm>
            <a:off x="3275244" y="557786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DCF3884-0559-433F-AE9C-8BE59568389F}"/>
              </a:ext>
            </a:extLst>
          </p:cNvPr>
          <p:cNvSpPr/>
          <p:nvPr/>
        </p:nvSpPr>
        <p:spPr>
          <a:xfrm>
            <a:off x="4168891" y="557905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D9ED69C-7358-4824-B4E1-A202BE92E3FE}"/>
              </a:ext>
            </a:extLst>
          </p:cNvPr>
          <p:cNvSpPr/>
          <p:nvPr/>
        </p:nvSpPr>
        <p:spPr>
          <a:xfrm>
            <a:off x="5078668" y="560127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B50AB22-F5E2-4898-90FB-70D6E8F009A4}"/>
              </a:ext>
            </a:extLst>
          </p:cNvPr>
          <p:cNvSpPr/>
          <p:nvPr/>
        </p:nvSpPr>
        <p:spPr>
          <a:xfrm>
            <a:off x="6005384" y="47060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450494FA-1F87-49AF-B97E-E5358DE51C26}"/>
              </a:ext>
            </a:extLst>
          </p:cNvPr>
          <p:cNvSpPr/>
          <p:nvPr/>
        </p:nvSpPr>
        <p:spPr>
          <a:xfrm>
            <a:off x="6914955" y="473192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BE06B3CE-AA5E-4378-A654-A78A35518A79}"/>
              </a:ext>
            </a:extLst>
          </p:cNvPr>
          <p:cNvSpPr/>
          <p:nvPr/>
        </p:nvSpPr>
        <p:spPr>
          <a:xfrm>
            <a:off x="6013095" y="384698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21F620F-C842-4513-AE40-EF8D725AF8CC}"/>
              </a:ext>
            </a:extLst>
          </p:cNvPr>
          <p:cNvSpPr/>
          <p:nvPr/>
        </p:nvSpPr>
        <p:spPr>
          <a:xfrm>
            <a:off x="6922730" y="3842916"/>
            <a:ext cx="181233" cy="1812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316B229-CA71-4786-9F5B-8E01FC1BBF4A}"/>
              </a:ext>
            </a:extLst>
          </p:cNvPr>
          <p:cNvSpPr/>
          <p:nvPr/>
        </p:nvSpPr>
        <p:spPr>
          <a:xfrm>
            <a:off x="7855646" y="381424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8628DEE-9740-48B0-8E99-5AD35C5F0FC4}"/>
              </a:ext>
            </a:extLst>
          </p:cNvPr>
          <p:cNvSpPr/>
          <p:nvPr/>
        </p:nvSpPr>
        <p:spPr>
          <a:xfrm>
            <a:off x="7868647" y="470838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40BFD8F7-7422-46E1-9EAB-FEE3F3746CC2}"/>
              </a:ext>
            </a:extLst>
          </p:cNvPr>
          <p:cNvSpPr/>
          <p:nvPr/>
        </p:nvSpPr>
        <p:spPr>
          <a:xfrm>
            <a:off x="7864243" y="558553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3A29D91-7B00-40D0-9668-99F0E507969B}"/>
              </a:ext>
            </a:extLst>
          </p:cNvPr>
          <p:cNvSpPr/>
          <p:nvPr/>
        </p:nvSpPr>
        <p:spPr>
          <a:xfrm>
            <a:off x="8761726" y="4731675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A7DD78E-BCBD-4D5A-8B1F-1BE61AB2EF27}"/>
              </a:ext>
            </a:extLst>
          </p:cNvPr>
          <p:cNvSpPr/>
          <p:nvPr/>
        </p:nvSpPr>
        <p:spPr>
          <a:xfrm>
            <a:off x="8757322" y="56088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2BA0EA46-698F-4199-9F23-769472BEDB48}"/>
              </a:ext>
            </a:extLst>
          </p:cNvPr>
          <p:cNvSpPr/>
          <p:nvPr/>
        </p:nvSpPr>
        <p:spPr>
          <a:xfrm>
            <a:off x="8748474" y="3813055"/>
            <a:ext cx="181233" cy="1812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C57B80F-5EBC-425E-AB59-A1DD18AAF40B}"/>
              </a:ext>
            </a:extLst>
          </p:cNvPr>
          <p:cNvSpPr/>
          <p:nvPr/>
        </p:nvSpPr>
        <p:spPr>
          <a:xfrm>
            <a:off x="9674621" y="471385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23CB1464-19E0-4A65-9662-95DE455F9EA6}"/>
              </a:ext>
            </a:extLst>
          </p:cNvPr>
          <p:cNvSpPr/>
          <p:nvPr/>
        </p:nvSpPr>
        <p:spPr>
          <a:xfrm>
            <a:off x="9657798" y="563962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5EB61BE-3CF4-42DF-9926-BFF78F962710}"/>
              </a:ext>
            </a:extLst>
          </p:cNvPr>
          <p:cNvSpPr/>
          <p:nvPr/>
        </p:nvSpPr>
        <p:spPr>
          <a:xfrm>
            <a:off x="6009927" y="559944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EC766DDE-ED35-409B-AD79-909FB780873F}"/>
              </a:ext>
            </a:extLst>
          </p:cNvPr>
          <p:cNvSpPr/>
          <p:nvPr/>
        </p:nvSpPr>
        <p:spPr>
          <a:xfrm>
            <a:off x="10575977" y="470084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63D612D-DE30-4230-B246-F7F5AFD34ABB}"/>
              </a:ext>
            </a:extLst>
          </p:cNvPr>
          <p:cNvSpPr/>
          <p:nvPr/>
        </p:nvSpPr>
        <p:spPr>
          <a:xfrm>
            <a:off x="10570420" y="5627998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200C68E-A845-4A5E-824D-E11FF6BD9767}"/>
              </a:ext>
            </a:extLst>
          </p:cNvPr>
          <p:cNvSpPr/>
          <p:nvPr/>
        </p:nvSpPr>
        <p:spPr>
          <a:xfrm>
            <a:off x="6919498" y="562534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9570C14F-F7C9-4995-99E5-1C2830875D40}"/>
              </a:ext>
            </a:extLst>
          </p:cNvPr>
          <p:cNvSpPr/>
          <p:nvPr/>
        </p:nvSpPr>
        <p:spPr>
          <a:xfrm>
            <a:off x="6903744" y="2920353"/>
            <a:ext cx="181233" cy="1812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85E46BB9-0E47-424E-872F-49B74C4C5981}"/>
              </a:ext>
            </a:extLst>
          </p:cNvPr>
          <p:cNvCxnSpPr>
            <a:cxnSpLocks/>
          </p:cNvCxnSpPr>
          <p:nvPr/>
        </p:nvCxnSpPr>
        <p:spPr>
          <a:xfrm>
            <a:off x="6656316" y="2575200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858F31B-3065-4A98-9496-0E77608260B7}"/>
              </a:ext>
            </a:extLst>
          </p:cNvPr>
          <p:cNvSpPr/>
          <p:nvPr/>
        </p:nvSpPr>
        <p:spPr>
          <a:xfrm>
            <a:off x="5985299" y="1970828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27548140-BFCD-4FB5-8CDE-22B3C1556B3A}"/>
              </a:ext>
            </a:extLst>
          </p:cNvPr>
          <p:cNvSpPr/>
          <p:nvPr/>
        </p:nvSpPr>
        <p:spPr>
          <a:xfrm>
            <a:off x="5082277" y="285525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B71CD89-3DEB-4B2B-BA67-F61914CA8D86}"/>
              </a:ext>
            </a:extLst>
          </p:cNvPr>
          <p:cNvSpPr/>
          <p:nvPr/>
        </p:nvSpPr>
        <p:spPr>
          <a:xfrm>
            <a:off x="5103727" y="196950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8264651-FB42-4D69-9A56-8B20EACFD1B9}"/>
              </a:ext>
            </a:extLst>
          </p:cNvPr>
          <p:cNvSpPr/>
          <p:nvPr/>
        </p:nvSpPr>
        <p:spPr>
          <a:xfrm>
            <a:off x="5150682" y="107168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47C687AF-DF48-4344-9227-FCB8303BEFAF}"/>
              </a:ext>
            </a:extLst>
          </p:cNvPr>
          <p:cNvSpPr/>
          <p:nvPr/>
        </p:nvSpPr>
        <p:spPr>
          <a:xfrm>
            <a:off x="5978469" y="107655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F9137F84-F3E5-45EA-BFF7-66FD596D6B27}"/>
              </a:ext>
            </a:extLst>
          </p:cNvPr>
          <p:cNvSpPr/>
          <p:nvPr/>
        </p:nvSpPr>
        <p:spPr>
          <a:xfrm>
            <a:off x="6948178" y="1079208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96EE7FD0-49F8-45B4-835F-902FC9872744}"/>
              </a:ext>
            </a:extLst>
          </p:cNvPr>
          <p:cNvCxnSpPr>
            <a:cxnSpLocks/>
          </p:cNvCxnSpPr>
          <p:nvPr/>
        </p:nvCxnSpPr>
        <p:spPr>
          <a:xfrm flipH="1">
            <a:off x="6605359" y="348320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6" name="Graphic 225" descr="Snake">
            <a:extLst>
              <a:ext uri="{FF2B5EF4-FFF2-40B4-BE49-F238E27FC236}">
                <a16:creationId xmlns:a16="http://schemas.microsoft.com/office/drawing/2014/main" id="{EF5366B1-7A1F-4144-B86F-55EEFE394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5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D204F6-C71B-48DE-A6CD-3F6372C65541}"/>
              </a:ext>
            </a:extLst>
          </p:cNvPr>
          <p:cNvCxnSpPr/>
          <p:nvPr/>
        </p:nvCxnSpPr>
        <p:spPr>
          <a:xfrm>
            <a:off x="11125200" y="685800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FB97026-2301-4B9C-8D02-F086799EF1D2}"/>
              </a:ext>
            </a:extLst>
          </p:cNvPr>
          <p:cNvSpPr/>
          <p:nvPr/>
        </p:nvSpPr>
        <p:spPr>
          <a:xfrm>
            <a:off x="10086483" y="2493553"/>
            <a:ext cx="1027083" cy="1115978"/>
          </a:xfrm>
          <a:prstGeom prst="roundRect">
            <a:avLst>
              <a:gd name="adj" fmla="val 12399"/>
            </a:avLst>
          </a:pr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FC5C77-AC5A-488C-A7B9-4F3F1AB5C2BE}"/>
              </a:ext>
            </a:extLst>
          </p:cNvPr>
          <p:cNvCxnSpPr/>
          <p:nvPr/>
        </p:nvCxnSpPr>
        <p:spPr>
          <a:xfrm>
            <a:off x="1066800" y="685799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6D871D-6DEE-4830-823E-30397525DB67}"/>
              </a:ext>
            </a:extLst>
          </p:cNvPr>
          <p:cNvCxnSpPr>
            <a:cxnSpLocks/>
          </p:cNvCxnSpPr>
          <p:nvPr/>
        </p:nvCxnSpPr>
        <p:spPr>
          <a:xfrm>
            <a:off x="1066800" y="685799"/>
            <a:ext cx="1005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BFA557-E1C9-42BF-91EE-600B36E34B83}"/>
              </a:ext>
            </a:extLst>
          </p:cNvPr>
          <p:cNvCxnSpPr>
            <a:cxnSpLocks/>
          </p:cNvCxnSpPr>
          <p:nvPr/>
        </p:nvCxnSpPr>
        <p:spPr>
          <a:xfrm>
            <a:off x="1066800" y="6172199"/>
            <a:ext cx="1005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ACA13C5-F40B-4C5F-8BD6-16764823D9A5}"/>
              </a:ext>
            </a:extLst>
          </p:cNvPr>
          <p:cNvSpPr/>
          <p:nvPr/>
        </p:nvSpPr>
        <p:spPr>
          <a:xfrm>
            <a:off x="1993900" y="3429000"/>
            <a:ext cx="914398" cy="914379"/>
          </a:xfrm>
          <a:prstGeom prst="rect">
            <a:avLst/>
          </a:prstGeom>
          <a:pattFill prst="diagBrick">
            <a:fgClr>
              <a:schemeClr val="dk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F3CF1E-B3C9-4677-BF2F-2CCE5AC7B87E}"/>
              </a:ext>
            </a:extLst>
          </p:cNvPr>
          <p:cNvSpPr/>
          <p:nvPr/>
        </p:nvSpPr>
        <p:spPr>
          <a:xfrm>
            <a:off x="2908662" y="3429000"/>
            <a:ext cx="914398" cy="914379"/>
          </a:xfrm>
          <a:prstGeom prst="rect">
            <a:avLst/>
          </a:prstGeom>
          <a:pattFill prst="diagBrick">
            <a:fgClr>
              <a:schemeClr val="dk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8A8D05-45CC-4CF8-88FD-C82788571B59}"/>
              </a:ext>
            </a:extLst>
          </p:cNvPr>
          <p:cNvSpPr/>
          <p:nvPr/>
        </p:nvSpPr>
        <p:spPr>
          <a:xfrm>
            <a:off x="3806463" y="3430360"/>
            <a:ext cx="914398" cy="914379"/>
          </a:xfrm>
          <a:prstGeom prst="rect">
            <a:avLst/>
          </a:prstGeom>
          <a:pattFill prst="diagBrick">
            <a:fgClr>
              <a:schemeClr val="dk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85747A-8E38-4358-8A8B-7249464B2D6C}"/>
              </a:ext>
            </a:extLst>
          </p:cNvPr>
          <p:cNvSpPr/>
          <p:nvPr/>
        </p:nvSpPr>
        <p:spPr>
          <a:xfrm>
            <a:off x="4720862" y="3428341"/>
            <a:ext cx="914398" cy="914379"/>
          </a:xfrm>
          <a:prstGeom prst="rect">
            <a:avLst/>
          </a:prstGeom>
          <a:pattFill prst="diagBrick">
            <a:fgClr>
              <a:schemeClr val="dk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066B854-3B25-4307-815C-EA83FED3EAC0}"/>
              </a:ext>
            </a:extLst>
          </p:cNvPr>
          <p:cNvSpPr/>
          <p:nvPr/>
        </p:nvSpPr>
        <p:spPr>
          <a:xfrm>
            <a:off x="4727943" y="4343420"/>
            <a:ext cx="914398" cy="914379"/>
          </a:xfrm>
          <a:prstGeom prst="rect">
            <a:avLst/>
          </a:prstGeom>
          <a:pattFill prst="diagBrick">
            <a:fgClr>
              <a:schemeClr val="dk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05EE9D1-0D15-4DAF-9B13-BF04230C4816}"/>
              </a:ext>
            </a:extLst>
          </p:cNvPr>
          <p:cNvSpPr/>
          <p:nvPr/>
        </p:nvSpPr>
        <p:spPr>
          <a:xfrm>
            <a:off x="5642335" y="2511900"/>
            <a:ext cx="914398" cy="914379"/>
          </a:xfrm>
          <a:prstGeom prst="rect">
            <a:avLst/>
          </a:prstGeom>
          <a:pattFill prst="diagBrick">
            <a:fgClr>
              <a:schemeClr val="dk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26A03C-D416-4261-AC8B-6EC634C1EA23}"/>
              </a:ext>
            </a:extLst>
          </p:cNvPr>
          <p:cNvSpPr/>
          <p:nvPr/>
        </p:nvSpPr>
        <p:spPr>
          <a:xfrm>
            <a:off x="6556733" y="1602932"/>
            <a:ext cx="914398" cy="914379"/>
          </a:xfrm>
          <a:prstGeom prst="rect">
            <a:avLst/>
          </a:prstGeom>
          <a:pattFill prst="diagBrick">
            <a:fgClr>
              <a:schemeClr val="dk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AB17DE-F2D0-4BE7-96E7-557F19E74A6F}"/>
              </a:ext>
            </a:extLst>
          </p:cNvPr>
          <p:cNvSpPr/>
          <p:nvPr/>
        </p:nvSpPr>
        <p:spPr>
          <a:xfrm>
            <a:off x="7483833" y="2520042"/>
            <a:ext cx="914398" cy="914379"/>
          </a:xfrm>
          <a:prstGeom prst="rect">
            <a:avLst/>
          </a:prstGeom>
          <a:pattFill prst="diagBrick">
            <a:fgClr>
              <a:schemeClr val="dk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FFEC0E-778D-4C9D-BF2E-03387A06A97B}"/>
              </a:ext>
            </a:extLst>
          </p:cNvPr>
          <p:cNvSpPr/>
          <p:nvPr/>
        </p:nvSpPr>
        <p:spPr>
          <a:xfrm>
            <a:off x="7469767" y="1602467"/>
            <a:ext cx="914398" cy="914379"/>
          </a:xfrm>
          <a:prstGeom prst="rect">
            <a:avLst/>
          </a:prstGeom>
          <a:pattFill prst="diagBrick">
            <a:fgClr>
              <a:schemeClr val="dk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46500D7-DD0C-4ABC-95F4-71203C7BB116}"/>
              </a:ext>
            </a:extLst>
          </p:cNvPr>
          <p:cNvSpPr/>
          <p:nvPr/>
        </p:nvSpPr>
        <p:spPr>
          <a:xfrm>
            <a:off x="8389063" y="2516072"/>
            <a:ext cx="914398" cy="914379"/>
          </a:xfrm>
          <a:prstGeom prst="rect">
            <a:avLst/>
          </a:prstGeom>
          <a:pattFill prst="diagBrick">
            <a:fgClr>
              <a:schemeClr val="dk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C53F573-D383-4051-AA2F-C899F79D7723}"/>
              </a:ext>
            </a:extLst>
          </p:cNvPr>
          <p:cNvSpPr/>
          <p:nvPr/>
        </p:nvSpPr>
        <p:spPr>
          <a:xfrm>
            <a:off x="9298779" y="2517888"/>
            <a:ext cx="914398" cy="914379"/>
          </a:xfrm>
          <a:prstGeom prst="rect">
            <a:avLst/>
          </a:prstGeom>
          <a:pattFill prst="diagBrick">
            <a:fgClr>
              <a:schemeClr val="dk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3FA4004-A6B2-421E-9F29-CA709D367405}"/>
              </a:ext>
            </a:extLst>
          </p:cNvPr>
          <p:cNvSpPr/>
          <p:nvPr/>
        </p:nvSpPr>
        <p:spPr>
          <a:xfrm>
            <a:off x="9298700" y="3432504"/>
            <a:ext cx="914398" cy="914379"/>
          </a:xfrm>
          <a:prstGeom prst="rect">
            <a:avLst/>
          </a:prstGeom>
          <a:pattFill prst="diagBrick">
            <a:fgClr>
              <a:schemeClr val="dk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607632F-6FA6-4445-B1EF-F16E10788113}"/>
              </a:ext>
            </a:extLst>
          </p:cNvPr>
          <p:cNvSpPr/>
          <p:nvPr/>
        </p:nvSpPr>
        <p:spPr>
          <a:xfrm>
            <a:off x="10211757" y="3432508"/>
            <a:ext cx="914398" cy="914379"/>
          </a:xfrm>
          <a:prstGeom prst="rect">
            <a:avLst/>
          </a:prstGeom>
          <a:pattFill prst="diagBrick">
            <a:fgClr>
              <a:schemeClr val="dk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BCF1990-7E2C-4AFD-AF52-A6461A68FC7D}"/>
              </a:ext>
            </a:extLst>
          </p:cNvPr>
          <p:cNvSpPr/>
          <p:nvPr/>
        </p:nvSpPr>
        <p:spPr>
          <a:xfrm>
            <a:off x="1092565" y="706842"/>
            <a:ext cx="4551069" cy="2753601"/>
          </a:xfrm>
          <a:prstGeom prst="roundRect">
            <a:avLst>
              <a:gd name="adj" fmla="val 3224"/>
            </a:avLst>
          </a:pr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A2E1F4D-DFD1-4F5E-B53A-2D1305931A01}"/>
              </a:ext>
            </a:extLst>
          </p:cNvPr>
          <p:cNvSpPr/>
          <p:nvPr/>
        </p:nvSpPr>
        <p:spPr>
          <a:xfrm>
            <a:off x="1078434" y="3378200"/>
            <a:ext cx="903388" cy="2772958"/>
          </a:xfrm>
          <a:prstGeom prst="roundRect">
            <a:avLst>
              <a:gd name="adj" fmla="val 8059"/>
            </a:avLst>
          </a:pr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DB72492-A0D8-4C35-B6B2-6D440A89CA65}"/>
              </a:ext>
            </a:extLst>
          </p:cNvPr>
          <p:cNvSpPr/>
          <p:nvPr/>
        </p:nvSpPr>
        <p:spPr>
          <a:xfrm>
            <a:off x="1237110" y="4342721"/>
            <a:ext cx="3471680" cy="1808437"/>
          </a:xfrm>
          <a:prstGeom prst="roundRect">
            <a:avLst>
              <a:gd name="adj" fmla="val 4628"/>
            </a:avLst>
          </a:pr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nake">
            <a:extLst>
              <a:ext uri="{FF2B5EF4-FFF2-40B4-BE49-F238E27FC236}">
                <a16:creationId xmlns:a16="http://schemas.microsoft.com/office/drawing/2014/main" id="{4536A886-B630-4579-8ECB-BB115E0F5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8EA7782-6BB8-4A52-B205-B42383BB62B5}"/>
              </a:ext>
            </a:extLst>
          </p:cNvPr>
          <p:cNvSpPr/>
          <p:nvPr/>
        </p:nvSpPr>
        <p:spPr>
          <a:xfrm>
            <a:off x="5591170" y="3414265"/>
            <a:ext cx="3710688" cy="2733599"/>
          </a:xfrm>
          <a:prstGeom prst="roundRect">
            <a:avLst>
              <a:gd name="adj" fmla="val 3833"/>
            </a:avLst>
          </a:pr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38898C8-280E-4481-8CF0-839EA526B28F}"/>
              </a:ext>
            </a:extLst>
          </p:cNvPr>
          <p:cNvSpPr/>
          <p:nvPr/>
        </p:nvSpPr>
        <p:spPr>
          <a:xfrm>
            <a:off x="4426278" y="5226278"/>
            <a:ext cx="1382844" cy="941951"/>
          </a:xfrm>
          <a:prstGeom prst="roundRect">
            <a:avLst/>
          </a:pr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D148FEB-3CE9-4B3E-B0DF-F20DE90422AE}"/>
              </a:ext>
            </a:extLst>
          </p:cNvPr>
          <p:cNvSpPr/>
          <p:nvPr/>
        </p:nvSpPr>
        <p:spPr>
          <a:xfrm>
            <a:off x="8327547" y="710135"/>
            <a:ext cx="2796700" cy="1852848"/>
          </a:xfrm>
          <a:prstGeom prst="roundRect">
            <a:avLst>
              <a:gd name="adj" fmla="val 7848"/>
            </a:avLst>
          </a:pr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1239790-2E53-41E8-99BA-B181E6F54AF7}"/>
              </a:ext>
            </a:extLst>
          </p:cNvPr>
          <p:cNvSpPr/>
          <p:nvPr/>
        </p:nvSpPr>
        <p:spPr>
          <a:xfrm>
            <a:off x="3616397" y="706842"/>
            <a:ext cx="2967963" cy="1795170"/>
          </a:xfrm>
          <a:prstGeom prst="roundRect">
            <a:avLst>
              <a:gd name="adj" fmla="val 5062"/>
            </a:avLst>
          </a:pr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F75AFC-2636-4E2C-9609-A996BAB9E075}"/>
              </a:ext>
            </a:extLst>
          </p:cNvPr>
          <p:cNvSpPr/>
          <p:nvPr/>
        </p:nvSpPr>
        <p:spPr>
          <a:xfrm>
            <a:off x="6165993" y="707542"/>
            <a:ext cx="2967963" cy="942368"/>
          </a:xfrm>
          <a:prstGeom prst="roundRect">
            <a:avLst/>
          </a:pr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05707AF-DEDF-4B16-8425-5107E251C452}"/>
              </a:ext>
            </a:extLst>
          </p:cNvPr>
          <p:cNvSpPr/>
          <p:nvPr/>
        </p:nvSpPr>
        <p:spPr>
          <a:xfrm>
            <a:off x="8638203" y="4318869"/>
            <a:ext cx="2469866" cy="1849360"/>
          </a:xfrm>
          <a:prstGeom prst="roundRect">
            <a:avLst>
              <a:gd name="adj" fmla="val 4289"/>
            </a:avLst>
          </a:pr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id="{C92DF21B-757D-4BCE-9DCE-6EC7D2243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10801" y="2520031"/>
            <a:ext cx="914400" cy="91440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9ACBFBA-166F-4E67-AA5F-03D5D444358D}"/>
              </a:ext>
            </a:extLst>
          </p:cNvPr>
          <p:cNvSpPr/>
          <p:nvPr/>
        </p:nvSpPr>
        <p:spPr>
          <a:xfrm>
            <a:off x="6551408" y="2519435"/>
            <a:ext cx="1287990" cy="1115978"/>
          </a:xfrm>
          <a:prstGeom prst="roundRect">
            <a:avLst>
              <a:gd name="adj" fmla="val 3864"/>
            </a:avLst>
          </a:pr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4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DBC0A92A-E86D-4F09-8823-1EA2FECEF55E}"/>
              </a:ext>
            </a:extLst>
          </p:cNvPr>
          <p:cNvSpPr/>
          <p:nvPr/>
        </p:nvSpPr>
        <p:spPr>
          <a:xfrm>
            <a:off x="10216083" y="526768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DCC75AD-2ACA-40CD-8DD4-DB66B058C1EE}"/>
              </a:ext>
            </a:extLst>
          </p:cNvPr>
          <p:cNvSpPr/>
          <p:nvPr/>
        </p:nvSpPr>
        <p:spPr>
          <a:xfrm>
            <a:off x="9306995" y="5257598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4851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8562" y="5277291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58616" y="344744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76222" y="25122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36702" y="1604555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AC97112-4D38-4290-892A-F6773FE69D7E}"/>
              </a:ext>
            </a:extLst>
          </p:cNvPr>
          <p:cNvSpPr/>
          <p:nvPr/>
        </p:nvSpPr>
        <p:spPr>
          <a:xfrm>
            <a:off x="3261005" y="470999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571543C-FCA7-4B3E-A3E2-0EC023F2C551}"/>
              </a:ext>
            </a:extLst>
          </p:cNvPr>
          <p:cNvSpPr/>
          <p:nvPr/>
        </p:nvSpPr>
        <p:spPr>
          <a:xfrm>
            <a:off x="3275244" y="557786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1D6069C-BD94-4374-B7F1-C392E03C7504}"/>
              </a:ext>
            </a:extLst>
          </p:cNvPr>
          <p:cNvSpPr/>
          <p:nvPr/>
        </p:nvSpPr>
        <p:spPr>
          <a:xfrm>
            <a:off x="4168891" y="557905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50D288A-EF83-48D7-909C-A53D1BB90023}"/>
              </a:ext>
            </a:extLst>
          </p:cNvPr>
          <p:cNvSpPr/>
          <p:nvPr/>
        </p:nvSpPr>
        <p:spPr>
          <a:xfrm>
            <a:off x="5078668" y="560127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FB97F854-58E5-412C-B6B7-C3374CF29DA1}"/>
              </a:ext>
            </a:extLst>
          </p:cNvPr>
          <p:cNvSpPr/>
          <p:nvPr/>
        </p:nvSpPr>
        <p:spPr>
          <a:xfrm>
            <a:off x="6005384" y="47060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3CCC81B-8920-415C-A14F-4320002749EC}"/>
              </a:ext>
            </a:extLst>
          </p:cNvPr>
          <p:cNvSpPr/>
          <p:nvPr/>
        </p:nvSpPr>
        <p:spPr>
          <a:xfrm>
            <a:off x="6914955" y="473192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F23D73D-3839-46CB-BDD3-1950F73AC7D9}"/>
              </a:ext>
            </a:extLst>
          </p:cNvPr>
          <p:cNvSpPr/>
          <p:nvPr/>
        </p:nvSpPr>
        <p:spPr>
          <a:xfrm>
            <a:off x="6013095" y="384698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B51989CB-B8AF-45AA-8887-EAFAD55A8FD0}"/>
              </a:ext>
            </a:extLst>
          </p:cNvPr>
          <p:cNvSpPr/>
          <p:nvPr/>
        </p:nvSpPr>
        <p:spPr>
          <a:xfrm>
            <a:off x="6922730" y="3842916"/>
            <a:ext cx="181233" cy="1812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2B95B9F7-62D0-4DA1-8A50-EADBB7AEBAFF}"/>
              </a:ext>
            </a:extLst>
          </p:cNvPr>
          <p:cNvSpPr/>
          <p:nvPr/>
        </p:nvSpPr>
        <p:spPr>
          <a:xfrm>
            <a:off x="7855646" y="381424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299ED9BC-CAD5-43F4-B64E-785804B2B08E}"/>
              </a:ext>
            </a:extLst>
          </p:cNvPr>
          <p:cNvSpPr/>
          <p:nvPr/>
        </p:nvSpPr>
        <p:spPr>
          <a:xfrm>
            <a:off x="7868647" y="470838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073CE90-D81A-4A66-8008-AA3B9DDF8934}"/>
              </a:ext>
            </a:extLst>
          </p:cNvPr>
          <p:cNvSpPr/>
          <p:nvPr/>
        </p:nvSpPr>
        <p:spPr>
          <a:xfrm>
            <a:off x="7864243" y="558553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91F40B12-1829-4C76-A20D-01C8D2BCD53D}"/>
              </a:ext>
            </a:extLst>
          </p:cNvPr>
          <p:cNvSpPr/>
          <p:nvPr/>
        </p:nvSpPr>
        <p:spPr>
          <a:xfrm>
            <a:off x="8761726" y="4731675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FDF7756A-2B0A-4B1C-A606-474DBB31E976}"/>
              </a:ext>
            </a:extLst>
          </p:cNvPr>
          <p:cNvSpPr/>
          <p:nvPr/>
        </p:nvSpPr>
        <p:spPr>
          <a:xfrm>
            <a:off x="8757322" y="56088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37A771C-B4F9-410F-BC17-693EBE9091CF}"/>
              </a:ext>
            </a:extLst>
          </p:cNvPr>
          <p:cNvSpPr/>
          <p:nvPr/>
        </p:nvSpPr>
        <p:spPr>
          <a:xfrm>
            <a:off x="8748474" y="3813055"/>
            <a:ext cx="181233" cy="1812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9D70410B-5822-4D6A-8871-42C5A652C02B}"/>
              </a:ext>
            </a:extLst>
          </p:cNvPr>
          <p:cNvSpPr/>
          <p:nvPr/>
        </p:nvSpPr>
        <p:spPr>
          <a:xfrm>
            <a:off x="9674621" y="471385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81E8FEC-A59D-4506-BC6C-661C8108C064}"/>
              </a:ext>
            </a:extLst>
          </p:cNvPr>
          <p:cNvSpPr/>
          <p:nvPr/>
        </p:nvSpPr>
        <p:spPr>
          <a:xfrm>
            <a:off x="9657798" y="563962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900C9CE9-CBE6-46FE-9343-DD86F021F615}"/>
              </a:ext>
            </a:extLst>
          </p:cNvPr>
          <p:cNvSpPr/>
          <p:nvPr/>
        </p:nvSpPr>
        <p:spPr>
          <a:xfrm>
            <a:off x="6009927" y="559944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6B8FEC2-B4D7-41D5-A4A5-547DFB9B7FA1}"/>
              </a:ext>
            </a:extLst>
          </p:cNvPr>
          <p:cNvSpPr/>
          <p:nvPr/>
        </p:nvSpPr>
        <p:spPr>
          <a:xfrm>
            <a:off x="10575977" y="470084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88871080-FB5A-441A-B3CE-2713E3F09B56}"/>
              </a:ext>
            </a:extLst>
          </p:cNvPr>
          <p:cNvSpPr/>
          <p:nvPr/>
        </p:nvSpPr>
        <p:spPr>
          <a:xfrm>
            <a:off x="10570420" y="5627998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D03BB425-D1D4-4D35-AD40-D54FECBF96A0}"/>
              </a:ext>
            </a:extLst>
          </p:cNvPr>
          <p:cNvSpPr/>
          <p:nvPr/>
        </p:nvSpPr>
        <p:spPr>
          <a:xfrm>
            <a:off x="6919498" y="562534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63431FD-D424-49ED-BC13-3096E4ADD7BC}"/>
              </a:ext>
            </a:extLst>
          </p:cNvPr>
          <p:cNvSpPr/>
          <p:nvPr/>
        </p:nvSpPr>
        <p:spPr>
          <a:xfrm>
            <a:off x="6903744" y="2920353"/>
            <a:ext cx="181233" cy="1812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ACFB47EB-EBBB-44C2-A795-30ECE70E07AB}"/>
              </a:ext>
            </a:extLst>
          </p:cNvPr>
          <p:cNvCxnSpPr>
            <a:cxnSpLocks/>
          </p:cNvCxnSpPr>
          <p:nvPr/>
        </p:nvCxnSpPr>
        <p:spPr>
          <a:xfrm>
            <a:off x="6656316" y="2575200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D43B023C-DBD7-41B0-A9B7-E32D7628E31C}"/>
              </a:ext>
            </a:extLst>
          </p:cNvPr>
          <p:cNvSpPr/>
          <p:nvPr/>
        </p:nvSpPr>
        <p:spPr>
          <a:xfrm>
            <a:off x="5985299" y="1970828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1B550E0-B7D0-4176-8FF1-047A574415F2}"/>
              </a:ext>
            </a:extLst>
          </p:cNvPr>
          <p:cNvSpPr/>
          <p:nvPr/>
        </p:nvSpPr>
        <p:spPr>
          <a:xfrm>
            <a:off x="5082277" y="285525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D4D48AD3-EB9D-4EF3-9BF6-1C2B4126E92F}"/>
              </a:ext>
            </a:extLst>
          </p:cNvPr>
          <p:cNvSpPr/>
          <p:nvPr/>
        </p:nvSpPr>
        <p:spPr>
          <a:xfrm>
            <a:off x="5103727" y="196950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67D6195-876D-4890-BD0C-0179F8497AE4}"/>
              </a:ext>
            </a:extLst>
          </p:cNvPr>
          <p:cNvSpPr/>
          <p:nvPr/>
        </p:nvSpPr>
        <p:spPr>
          <a:xfrm>
            <a:off x="5150682" y="107168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7BBD18D6-631C-4141-8E1F-9EDB16FD2D4A}"/>
              </a:ext>
            </a:extLst>
          </p:cNvPr>
          <p:cNvSpPr/>
          <p:nvPr/>
        </p:nvSpPr>
        <p:spPr>
          <a:xfrm>
            <a:off x="5978469" y="107655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52FD3F6-AF53-453D-BF11-75DE67283E18}"/>
              </a:ext>
            </a:extLst>
          </p:cNvPr>
          <p:cNvSpPr/>
          <p:nvPr/>
        </p:nvSpPr>
        <p:spPr>
          <a:xfrm>
            <a:off x="6948178" y="1079208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6C855BDF-75AD-4C7B-9BB0-AE853B3610B1}"/>
              </a:ext>
            </a:extLst>
          </p:cNvPr>
          <p:cNvSpPr/>
          <p:nvPr/>
        </p:nvSpPr>
        <p:spPr>
          <a:xfrm>
            <a:off x="7820420" y="107280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DB85A7C8-4777-43D0-A53F-01263903AFFF}"/>
              </a:ext>
            </a:extLst>
          </p:cNvPr>
          <p:cNvCxnSpPr>
            <a:cxnSpLocks/>
          </p:cNvCxnSpPr>
          <p:nvPr/>
        </p:nvCxnSpPr>
        <p:spPr>
          <a:xfrm flipH="1">
            <a:off x="6605359" y="348320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2" name="Graphic 231" descr="Snake">
            <a:extLst>
              <a:ext uri="{FF2B5EF4-FFF2-40B4-BE49-F238E27FC236}">
                <a16:creationId xmlns:a16="http://schemas.microsoft.com/office/drawing/2014/main" id="{D3F1AD6D-349D-45C5-A617-2A61EF12A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8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ctangle 243">
            <a:extLst>
              <a:ext uri="{FF2B5EF4-FFF2-40B4-BE49-F238E27FC236}">
                <a16:creationId xmlns:a16="http://schemas.microsoft.com/office/drawing/2014/main" id="{54436958-9447-4449-BC55-9A5CC6C776D8}"/>
              </a:ext>
            </a:extLst>
          </p:cNvPr>
          <p:cNvSpPr/>
          <p:nvPr/>
        </p:nvSpPr>
        <p:spPr>
          <a:xfrm>
            <a:off x="10216083" y="526768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D7A6C9E8-0685-4C28-A361-4C191032004F}"/>
              </a:ext>
            </a:extLst>
          </p:cNvPr>
          <p:cNvSpPr/>
          <p:nvPr/>
        </p:nvSpPr>
        <p:spPr>
          <a:xfrm>
            <a:off x="9306995" y="5257598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4851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8562" y="5277291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58616" y="344744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76222" y="25122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36702" y="1604555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C22059F-A7B2-49D6-AEF0-0E4B9244002D}"/>
              </a:ext>
            </a:extLst>
          </p:cNvPr>
          <p:cNvSpPr/>
          <p:nvPr/>
        </p:nvSpPr>
        <p:spPr>
          <a:xfrm>
            <a:off x="7455910" y="703814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23F895C-0B9D-4BC3-B6AF-F7940B2E7C05}"/>
              </a:ext>
            </a:extLst>
          </p:cNvPr>
          <p:cNvCxnSpPr>
            <a:cxnSpLocks/>
          </p:cNvCxnSpPr>
          <p:nvPr/>
        </p:nvCxnSpPr>
        <p:spPr>
          <a:xfrm flipH="1" flipV="1">
            <a:off x="8449045" y="820888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45C8669-E101-4414-8BBB-6D553A5CD2BD}"/>
              </a:ext>
            </a:extLst>
          </p:cNvPr>
          <p:cNvSpPr txBox="1"/>
          <p:nvPr/>
        </p:nvSpPr>
        <p:spPr>
          <a:xfrm>
            <a:off x="9044153" y="65888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C4C77-7698-4E4B-B6B9-65C6E6CB7835}"/>
              </a:ext>
            </a:extLst>
          </p:cNvPr>
          <p:cNvSpPr txBox="1"/>
          <p:nvPr/>
        </p:nvSpPr>
        <p:spPr>
          <a:xfrm>
            <a:off x="841381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AA63A5-8941-4818-92AC-C6245AB21D31}"/>
              </a:ext>
            </a:extLst>
          </p:cNvPr>
          <p:cNvSpPr txBox="1"/>
          <p:nvPr/>
        </p:nvSpPr>
        <p:spPr>
          <a:xfrm>
            <a:off x="904920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3774B9-0933-472A-8471-861A43ABA999}"/>
              </a:ext>
            </a:extLst>
          </p:cNvPr>
          <p:cNvSpPr txBox="1"/>
          <p:nvPr/>
        </p:nvSpPr>
        <p:spPr>
          <a:xfrm>
            <a:off x="9037530" y="1595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3BE2A5-42DB-43BC-ADA3-3BCFB3E2EBBF}"/>
              </a:ext>
            </a:extLst>
          </p:cNvPr>
          <p:cNvSpPr txBox="1"/>
          <p:nvPr/>
        </p:nvSpPr>
        <p:spPr>
          <a:xfrm>
            <a:off x="840719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79FCFAE-FF47-4A71-A80B-4578D008DCFA}"/>
              </a:ext>
            </a:extLst>
          </p:cNvPr>
          <p:cNvSpPr txBox="1"/>
          <p:nvPr/>
        </p:nvSpPr>
        <p:spPr>
          <a:xfrm>
            <a:off x="904258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FCCD13E-FE30-4650-8C88-ADA0D6F1C7CE}"/>
              </a:ext>
            </a:extLst>
          </p:cNvPr>
          <p:cNvCxnSpPr>
            <a:cxnSpLocks/>
          </p:cNvCxnSpPr>
          <p:nvPr/>
        </p:nvCxnSpPr>
        <p:spPr>
          <a:xfrm flipH="1" flipV="1">
            <a:off x="8457838" y="171472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61DF11B-61DD-4E3A-8059-E5800EDD9112}"/>
              </a:ext>
            </a:extLst>
          </p:cNvPr>
          <p:cNvSpPr/>
          <p:nvPr/>
        </p:nvSpPr>
        <p:spPr>
          <a:xfrm>
            <a:off x="3261005" y="470999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4B4C53F-D431-40CC-9772-09DFD16687AD}"/>
              </a:ext>
            </a:extLst>
          </p:cNvPr>
          <p:cNvSpPr/>
          <p:nvPr/>
        </p:nvSpPr>
        <p:spPr>
          <a:xfrm>
            <a:off x="3275244" y="557786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26762F1-CD71-4E64-8FBF-23CCED1B78B0}"/>
              </a:ext>
            </a:extLst>
          </p:cNvPr>
          <p:cNvSpPr/>
          <p:nvPr/>
        </p:nvSpPr>
        <p:spPr>
          <a:xfrm>
            <a:off x="4168891" y="557905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B0F1B52-7CA9-4D3D-B087-13C556BF7D7B}"/>
              </a:ext>
            </a:extLst>
          </p:cNvPr>
          <p:cNvSpPr/>
          <p:nvPr/>
        </p:nvSpPr>
        <p:spPr>
          <a:xfrm>
            <a:off x="5078668" y="560127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7FAED4C7-FFF4-48BA-A024-B60DE6D29896}"/>
              </a:ext>
            </a:extLst>
          </p:cNvPr>
          <p:cNvSpPr/>
          <p:nvPr/>
        </p:nvSpPr>
        <p:spPr>
          <a:xfrm>
            <a:off x="6005384" y="47060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1082CAF-B937-47D3-BB1C-36591634B415}"/>
              </a:ext>
            </a:extLst>
          </p:cNvPr>
          <p:cNvSpPr/>
          <p:nvPr/>
        </p:nvSpPr>
        <p:spPr>
          <a:xfrm>
            <a:off x="6914955" y="473192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FCA75AF-259C-437B-A3D9-D882D7F7FDD4}"/>
              </a:ext>
            </a:extLst>
          </p:cNvPr>
          <p:cNvSpPr/>
          <p:nvPr/>
        </p:nvSpPr>
        <p:spPr>
          <a:xfrm>
            <a:off x="6013095" y="384698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D2AE01C-8019-46F1-A388-57CCC4A46B43}"/>
              </a:ext>
            </a:extLst>
          </p:cNvPr>
          <p:cNvSpPr/>
          <p:nvPr/>
        </p:nvSpPr>
        <p:spPr>
          <a:xfrm>
            <a:off x="6922730" y="3842916"/>
            <a:ext cx="181233" cy="1812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4406CDD9-82BA-40AA-AC8E-4B7333B9DF20}"/>
              </a:ext>
            </a:extLst>
          </p:cNvPr>
          <p:cNvSpPr/>
          <p:nvPr/>
        </p:nvSpPr>
        <p:spPr>
          <a:xfrm>
            <a:off x="7855646" y="381424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5E872F78-07FF-4551-85C8-9D6ADD2E56D5}"/>
              </a:ext>
            </a:extLst>
          </p:cNvPr>
          <p:cNvSpPr/>
          <p:nvPr/>
        </p:nvSpPr>
        <p:spPr>
          <a:xfrm>
            <a:off x="7868647" y="470838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52FB36B7-F5DD-4B48-B4DA-1478203ED197}"/>
              </a:ext>
            </a:extLst>
          </p:cNvPr>
          <p:cNvSpPr/>
          <p:nvPr/>
        </p:nvSpPr>
        <p:spPr>
          <a:xfrm>
            <a:off x="7864243" y="558553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D989EFE8-A82B-487A-9109-2695795BDE40}"/>
              </a:ext>
            </a:extLst>
          </p:cNvPr>
          <p:cNvSpPr/>
          <p:nvPr/>
        </p:nvSpPr>
        <p:spPr>
          <a:xfrm>
            <a:off x="8761726" y="4731675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4BD28953-37E6-4713-B645-2A18E39FA5C4}"/>
              </a:ext>
            </a:extLst>
          </p:cNvPr>
          <p:cNvSpPr/>
          <p:nvPr/>
        </p:nvSpPr>
        <p:spPr>
          <a:xfrm>
            <a:off x="8757322" y="56088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70E25488-FFC4-4578-8E55-2B78813A6D18}"/>
              </a:ext>
            </a:extLst>
          </p:cNvPr>
          <p:cNvSpPr/>
          <p:nvPr/>
        </p:nvSpPr>
        <p:spPr>
          <a:xfrm>
            <a:off x="8748474" y="3813055"/>
            <a:ext cx="181233" cy="1812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46C7180A-55DE-4247-B086-C1F11043B60B}"/>
              </a:ext>
            </a:extLst>
          </p:cNvPr>
          <p:cNvSpPr/>
          <p:nvPr/>
        </p:nvSpPr>
        <p:spPr>
          <a:xfrm>
            <a:off x="9674621" y="471385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049E318-1AD4-49B0-9DF8-BF8C0D280FC3}"/>
              </a:ext>
            </a:extLst>
          </p:cNvPr>
          <p:cNvSpPr/>
          <p:nvPr/>
        </p:nvSpPr>
        <p:spPr>
          <a:xfrm>
            <a:off x="9657798" y="563962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0D7103FA-7856-4341-A35B-59C433308D33}"/>
              </a:ext>
            </a:extLst>
          </p:cNvPr>
          <p:cNvSpPr/>
          <p:nvPr/>
        </p:nvSpPr>
        <p:spPr>
          <a:xfrm>
            <a:off x="6009927" y="559944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40A5E207-FA42-4855-AF6C-B6C7C4B5D20D}"/>
              </a:ext>
            </a:extLst>
          </p:cNvPr>
          <p:cNvSpPr/>
          <p:nvPr/>
        </p:nvSpPr>
        <p:spPr>
          <a:xfrm>
            <a:off x="10575977" y="470084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985FA9A1-C5C3-45FD-AE08-5252FFE0CCF5}"/>
              </a:ext>
            </a:extLst>
          </p:cNvPr>
          <p:cNvSpPr/>
          <p:nvPr/>
        </p:nvSpPr>
        <p:spPr>
          <a:xfrm>
            <a:off x="10570420" y="5627998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105A905-7583-477C-B298-4D840B01BAF1}"/>
              </a:ext>
            </a:extLst>
          </p:cNvPr>
          <p:cNvSpPr/>
          <p:nvPr/>
        </p:nvSpPr>
        <p:spPr>
          <a:xfrm>
            <a:off x="6919498" y="562534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B1495E90-38D7-460E-A95D-D8F2FAB7B9AE}"/>
              </a:ext>
            </a:extLst>
          </p:cNvPr>
          <p:cNvSpPr/>
          <p:nvPr/>
        </p:nvSpPr>
        <p:spPr>
          <a:xfrm>
            <a:off x="6903744" y="2920353"/>
            <a:ext cx="181233" cy="1812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9C8A794E-6851-4FCD-8B56-0988920CC68D}"/>
              </a:ext>
            </a:extLst>
          </p:cNvPr>
          <p:cNvCxnSpPr>
            <a:cxnSpLocks/>
          </p:cNvCxnSpPr>
          <p:nvPr/>
        </p:nvCxnSpPr>
        <p:spPr>
          <a:xfrm>
            <a:off x="6656316" y="2575200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1F067FBE-134E-406E-BD03-A92A8D9A77CD}"/>
              </a:ext>
            </a:extLst>
          </p:cNvPr>
          <p:cNvSpPr/>
          <p:nvPr/>
        </p:nvSpPr>
        <p:spPr>
          <a:xfrm>
            <a:off x="5985299" y="1970828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6FEFE82-9BA7-4ADF-B54C-386863D89197}"/>
              </a:ext>
            </a:extLst>
          </p:cNvPr>
          <p:cNvSpPr/>
          <p:nvPr/>
        </p:nvSpPr>
        <p:spPr>
          <a:xfrm>
            <a:off x="5082277" y="285525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B177C4EF-8458-432A-8CF4-408F2327352C}"/>
              </a:ext>
            </a:extLst>
          </p:cNvPr>
          <p:cNvSpPr/>
          <p:nvPr/>
        </p:nvSpPr>
        <p:spPr>
          <a:xfrm>
            <a:off x="5103727" y="196950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D1CC435F-0922-41A8-81C3-A256C6A330F0}"/>
              </a:ext>
            </a:extLst>
          </p:cNvPr>
          <p:cNvSpPr/>
          <p:nvPr/>
        </p:nvSpPr>
        <p:spPr>
          <a:xfrm>
            <a:off x="5150682" y="107168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0BDAD04-F1B7-4FEA-8374-CAB6591074ED}"/>
              </a:ext>
            </a:extLst>
          </p:cNvPr>
          <p:cNvSpPr/>
          <p:nvPr/>
        </p:nvSpPr>
        <p:spPr>
          <a:xfrm>
            <a:off x="5978469" y="107655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F014994-2B3A-4F61-9A89-FDC3E0A617F8}"/>
              </a:ext>
            </a:extLst>
          </p:cNvPr>
          <p:cNvSpPr/>
          <p:nvPr/>
        </p:nvSpPr>
        <p:spPr>
          <a:xfrm>
            <a:off x="6948178" y="1079208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E58CF585-BDE9-43C5-9750-649C27028F4A}"/>
              </a:ext>
            </a:extLst>
          </p:cNvPr>
          <p:cNvSpPr/>
          <p:nvPr/>
        </p:nvSpPr>
        <p:spPr>
          <a:xfrm>
            <a:off x="7820420" y="107280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AF8EBCB4-AD18-4A44-8B68-0B65A2134253}"/>
              </a:ext>
            </a:extLst>
          </p:cNvPr>
          <p:cNvSpPr/>
          <p:nvPr/>
        </p:nvSpPr>
        <p:spPr>
          <a:xfrm>
            <a:off x="8755548" y="107564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A8B9A3D3-3E69-4F42-B620-61A8614C48AB}"/>
              </a:ext>
            </a:extLst>
          </p:cNvPr>
          <p:cNvSpPr/>
          <p:nvPr/>
        </p:nvSpPr>
        <p:spPr>
          <a:xfrm>
            <a:off x="8758562" y="194484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89C94B2A-C9CF-45E7-9154-82E894E918FC}"/>
              </a:ext>
            </a:extLst>
          </p:cNvPr>
          <p:cNvCxnSpPr>
            <a:cxnSpLocks/>
          </p:cNvCxnSpPr>
          <p:nvPr/>
        </p:nvCxnSpPr>
        <p:spPr>
          <a:xfrm flipH="1">
            <a:off x="6605359" y="348320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Graphic 244" descr="Snake">
            <a:extLst>
              <a:ext uri="{FF2B5EF4-FFF2-40B4-BE49-F238E27FC236}">
                <a16:creationId xmlns:a16="http://schemas.microsoft.com/office/drawing/2014/main" id="{FC37B41B-49AA-4455-B2BF-B65BA9D40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E8856EF4-EB9F-4140-AE2F-6CCE9B8C5C38}"/>
              </a:ext>
            </a:extLst>
          </p:cNvPr>
          <p:cNvSpPr/>
          <p:nvPr/>
        </p:nvSpPr>
        <p:spPr>
          <a:xfrm>
            <a:off x="10216083" y="526768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D216E425-555C-4284-B207-3CD1D7136181}"/>
              </a:ext>
            </a:extLst>
          </p:cNvPr>
          <p:cNvSpPr/>
          <p:nvPr/>
        </p:nvSpPr>
        <p:spPr>
          <a:xfrm>
            <a:off x="9306995" y="5257598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4851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8562" y="5277291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58616" y="344744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76222" y="25122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36702" y="1604555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C22059F-A7B2-49D6-AEF0-0E4B9244002D}"/>
              </a:ext>
            </a:extLst>
          </p:cNvPr>
          <p:cNvSpPr/>
          <p:nvPr/>
        </p:nvSpPr>
        <p:spPr>
          <a:xfrm>
            <a:off x="7455910" y="70381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DC7C11-06DB-4A8F-858A-79B0A97D65A1}"/>
              </a:ext>
            </a:extLst>
          </p:cNvPr>
          <p:cNvSpPr/>
          <p:nvPr/>
        </p:nvSpPr>
        <p:spPr>
          <a:xfrm>
            <a:off x="8382978" y="1618381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23F895C-0B9D-4BC3-B6AF-F7940B2E7C05}"/>
              </a:ext>
            </a:extLst>
          </p:cNvPr>
          <p:cNvCxnSpPr>
            <a:cxnSpLocks/>
          </p:cNvCxnSpPr>
          <p:nvPr/>
        </p:nvCxnSpPr>
        <p:spPr>
          <a:xfrm flipH="1" flipV="1">
            <a:off x="8449045" y="820888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45C8669-E101-4414-8BBB-6D553A5CD2BD}"/>
              </a:ext>
            </a:extLst>
          </p:cNvPr>
          <p:cNvSpPr txBox="1"/>
          <p:nvPr/>
        </p:nvSpPr>
        <p:spPr>
          <a:xfrm>
            <a:off x="9044153" y="65888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C4C77-7698-4E4B-B6B9-65C6E6CB7835}"/>
              </a:ext>
            </a:extLst>
          </p:cNvPr>
          <p:cNvSpPr txBox="1"/>
          <p:nvPr/>
        </p:nvSpPr>
        <p:spPr>
          <a:xfrm>
            <a:off x="841381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AA63A5-8941-4818-92AC-C6245AB21D31}"/>
              </a:ext>
            </a:extLst>
          </p:cNvPr>
          <p:cNvSpPr txBox="1"/>
          <p:nvPr/>
        </p:nvSpPr>
        <p:spPr>
          <a:xfrm>
            <a:off x="904920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3774B9-0933-472A-8471-861A43ABA999}"/>
              </a:ext>
            </a:extLst>
          </p:cNvPr>
          <p:cNvSpPr txBox="1"/>
          <p:nvPr/>
        </p:nvSpPr>
        <p:spPr>
          <a:xfrm>
            <a:off x="9037530" y="1595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3BE2A5-42DB-43BC-ADA3-3BCFB3E2EBBF}"/>
              </a:ext>
            </a:extLst>
          </p:cNvPr>
          <p:cNvSpPr txBox="1"/>
          <p:nvPr/>
        </p:nvSpPr>
        <p:spPr>
          <a:xfrm>
            <a:off x="840719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79FCFAE-FF47-4A71-A80B-4578D008DCFA}"/>
              </a:ext>
            </a:extLst>
          </p:cNvPr>
          <p:cNvSpPr txBox="1"/>
          <p:nvPr/>
        </p:nvSpPr>
        <p:spPr>
          <a:xfrm>
            <a:off x="904258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FCCD13E-FE30-4650-8C88-ADA0D6F1C7CE}"/>
              </a:ext>
            </a:extLst>
          </p:cNvPr>
          <p:cNvCxnSpPr>
            <a:cxnSpLocks/>
          </p:cNvCxnSpPr>
          <p:nvPr/>
        </p:nvCxnSpPr>
        <p:spPr>
          <a:xfrm flipH="1" flipV="1">
            <a:off x="8457838" y="171472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40B9BFA-0B2B-4B71-9F22-D13BA8F22076}"/>
              </a:ext>
            </a:extLst>
          </p:cNvPr>
          <p:cNvSpPr txBox="1"/>
          <p:nvPr/>
        </p:nvSpPr>
        <p:spPr>
          <a:xfrm>
            <a:off x="9949027" y="63573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2D7002E-CB4B-43FB-BEDF-289FB4B75F1F}"/>
              </a:ext>
            </a:extLst>
          </p:cNvPr>
          <p:cNvSpPr txBox="1"/>
          <p:nvPr/>
        </p:nvSpPr>
        <p:spPr>
          <a:xfrm>
            <a:off x="931868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6CA893F-7EC2-4C87-AD78-4FDE2FD0E5E6}"/>
              </a:ext>
            </a:extLst>
          </p:cNvPr>
          <p:cNvSpPr txBox="1"/>
          <p:nvPr/>
        </p:nvSpPr>
        <p:spPr>
          <a:xfrm>
            <a:off x="995407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817FC09-61D2-494B-BC39-FDF75DC609D4}"/>
              </a:ext>
            </a:extLst>
          </p:cNvPr>
          <p:cNvCxnSpPr>
            <a:cxnSpLocks/>
          </p:cNvCxnSpPr>
          <p:nvPr/>
        </p:nvCxnSpPr>
        <p:spPr>
          <a:xfrm flipH="1">
            <a:off x="9415204" y="749527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68B3A70-B479-4AF3-85C0-500817ACD692}"/>
              </a:ext>
            </a:extLst>
          </p:cNvPr>
          <p:cNvCxnSpPr>
            <a:cxnSpLocks/>
          </p:cNvCxnSpPr>
          <p:nvPr/>
        </p:nvCxnSpPr>
        <p:spPr>
          <a:xfrm flipH="1" flipV="1">
            <a:off x="9355773" y="17426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868BE-2EF1-4BC6-A7FC-E27A7DA3A21A}"/>
              </a:ext>
            </a:extLst>
          </p:cNvPr>
          <p:cNvSpPr txBox="1"/>
          <p:nvPr/>
        </p:nvSpPr>
        <p:spPr>
          <a:xfrm>
            <a:off x="9950881" y="158063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55304C6-4858-427E-A4D2-96D852769494}"/>
              </a:ext>
            </a:extLst>
          </p:cNvPr>
          <p:cNvSpPr txBox="1"/>
          <p:nvPr/>
        </p:nvSpPr>
        <p:spPr>
          <a:xfrm>
            <a:off x="932054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F44CE1-E7E9-4FE1-B100-F1A68EFBB731}"/>
              </a:ext>
            </a:extLst>
          </p:cNvPr>
          <p:cNvSpPr txBox="1"/>
          <p:nvPr/>
        </p:nvSpPr>
        <p:spPr>
          <a:xfrm>
            <a:off x="995593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4C7157F-0646-42FA-A8C8-A683C5676738}"/>
              </a:ext>
            </a:extLst>
          </p:cNvPr>
          <p:cNvSpPr/>
          <p:nvPr/>
        </p:nvSpPr>
        <p:spPr>
          <a:xfrm>
            <a:off x="3261005" y="470999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0E98297-3075-405C-97BC-098985820DE4}"/>
              </a:ext>
            </a:extLst>
          </p:cNvPr>
          <p:cNvSpPr/>
          <p:nvPr/>
        </p:nvSpPr>
        <p:spPr>
          <a:xfrm>
            <a:off x="3275244" y="557786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F67449F-1F41-4EFF-A993-F31D54C5E2C4}"/>
              </a:ext>
            </a:extLst>
          </p:cNvPr>
          <p:cNvSpPr/>
          <p:nvPr/>
        </p:nvSpPr>
        <p:spPr>
          <a:xfrm>
            <a:off x="4168891" y="557905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37E1327C-492F-481B-B3A4-B3E3791B69B8}"/>
              </a:ext>
            </a:extLst>
          </p:cNvPr>
          <p:cNvSpPr/>
          <p:nvPr/>
        </p:nvSpPr>
        <p:spPr>
          <a:xfrm>
            <a:off x="5078668" y="560127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27F78F8-42AC-4172-8D24-471487C5EF01}"/>
              </a:ext>
            </a:extLst>
          </p:cNvPr>
          <p:cNvSpPr/>
          <p:nvPr/>
        </p:nvSpPr>
        <p:spPr>
          <a:xfrm>
            <a:off x="6005384" y="47060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9FE1017-188F-4F57-B0E9-2443BCF39F6F}"/>
              </a:ext>
            </a:extLst>
          </p:cNvPr>
          <p:cNvSpPr/>
          <p:nvPr/>
        </p:nvSpPr>
        <p:spPr>
          <a:xfrm>
            <a:off x="6914955" y="473192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A486EE3E-2450-4FA9-A3E8-79B9B4E8A7A9}"/>
              </a:ext>
            </a:extLst>
          </p:cNvPr>
          <p:cNvSpPr/>
          <p:nvPr/>
        </p:nvSpPr>
        <p:spPr>
          <a:xfrm>
            <a:off x="6013095" y="384698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CE96A4BA-667D-4352-A59C-8428A3089988}"/>
              </a:ext>
            </a:extLst>
          </p:cNvPr>
          <p:cNvSpPr/>
          <p:nvPr/>
        </p:nvSpPr>
        <p:spPr>
          <a:xfrm>
            <a:off x="6922730" y="3842916"/>
            <a:ext cx="181233" cy="1812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80A8915-F608-459A-8440-109AAA111330}"/>
              </a:ext>
            </a:extLst>
          </p:cNvPr>
          <p:cNvSpPr/>
          <p:nvPr/>
        </p:nvSpPr>
        <p:spPr>
          <a:xfrm>
            <a:off x="7855646" y="381424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223F4142-B69D-48E8-9013-9165595A16C2}"/>
              </a:ext>
            </a:extLst>
          </p:cNvPr>
          <p:cNvSpPr/>
          <p:nvPr/>
        </p:nvSpPr>
        <p:spPr>
          <a:xfrm>
            <a:off x="7868647" y="470838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968A289-D827-4723-9DCC-F144DC63AC84}"/>
              </a:ext>
            </a:extLst>
          </p:cNvPr>
          <p:cNvSpPr/>
          <p:nvPr/>
        </p:nvSpPr>
        <p:spPr>
          <a:xfrm>
            <a:off x="7864243" y="558553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67BA95AC-D30A-40FD-BDA1-930482F298DB}"/>
              </a:ext>
            </a:extLst>
          </p:cNvPr>
          <p:cNvSpPr/>
          <p:nvPr/>
        </p:nvSpPr>
        <p:spPr>
          <a:xfrm>
            <a:off x="8761726" y="4731675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162A4C8-BFF8-402F-8DC2-01BEE2CDB517}"/>
              </a:ext>
            </a:extLst>
          </p:cNvPr>
          <p:cNvSpPr/>
          <p:nvPr/>
        </p:nvSpPr>
        <p:spPr>
          <a:xfrm>
            <a:off x="8757322" y="56088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F3B0C84-F3AC-4973-8B96-10287E29698C}"/>
              </a:ext>
            </a:extLst>
          </p:cNvPr>
          <p:cNvSpPr/>
          <p:nvPr/>
        </p:nvSpPr>
        <p:spPr>
          <a:xfrm>
            <a:off x="8748474" y="3813055"/>
            <a:ext cx="181233" cy="1812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39538F3-DCC4-43F5-AF81-0ED16FE05A5C}"/>
              </a:ext>
            </a:extLst>
          </p:cNvPr>
          <p:cNvSpPr/>
          <p:nvPr/>
        </p:nvSpPr>
        <p:spPr>
          <a:xfrm>
            <a:off x="9674621" y="471385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D820CA2B-3EE0-4B58-8761-E93F99F23536}"/>
              </a:ext>
            </a:extLst>
          </p:cNvPr>
          <p:cNvSpPr/>
          <p:nvPr/>
        </p:nvSpPr>
        <p:spPr>
          <a:xfrm>
            <a:off x="9657798" y="563962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E4F7CDDB-2B05-4577-AB58-8E696B08A796}"/>
              </a:ext>
            </a:extLst>
          </p:cNvPr>
          <p:cNvSpPr/>
          <p:nvPr/>
        </p:nvSpPr>
        <p:spPr>
          <a:xfrm>
            <a:off x="6009927" y="559944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E91D76B7-1484-4833-8F0F-2008A55454DC}"/>
              </a:ext>
            </a:extLst>
          </p:cNvPr>
          <p:cNvSpPr/>
          <p:nvPr/>
        </p:nvSpPr>
        <p:spPr>
          <a:xfrm>
            <a:off x="10575977" y="470084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0EEAE59D-1CC6-4269-AE8E-6B19E0D04984}"/>
              </a:ext>
            </a:extLst>
          </p:cNvPr>
          <p:cNvSpPr/>
          <p:nvPr/>
        </p:nvSpPr>
        <p:spPr>
          <a:xfrm>
            <a:off x="10570420" y="5627998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96F60685-F20C-462F-A19B-62CB8760CBAE}"/>
              </a:ext>
            </a:extLst>
          </p:cNvPr>
          <p:cNvSpPr/>
          <p:nvPr/>
        </p:nvSpPr>
        <p:spPr>
          <a:xfrm>
            <a:off x="6919498" y="562534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F84B23C3-CD7F-4C07-8641-18E4315D46AB}"/>
              </a:ext>
            </a:extLst>
          </p:cNvPr>
          <p:cNvSpPr/>
          <p:nvPr/>
        </p:nvSpPr>
        <p:spPr>
          <a:xfrm>
            <a:off x="6903744" y="2920353"/>
            <a:ext cx="181233" cy="1812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D804D745-2463-4EA1-9D76-0194F2F147D0}"/>
              </a:ext>
            </a:extLst>
          </p:cNvPr>
          <p:cNvCxnSpPr>
            <a:cxnSpLocks/>
          </p:cNvCxnSpPr>
          <p:nvPr/>
        </p:nvCxnSpPr>
        <p:spPr>
          <a:xfrm>
            <a:off x="6656316" y="2575200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964B4000-9294-48B1-8A6A-2E67B46F59FF}"/>
              </a:ext>
            </a:extLst>
          </p:cNvPr>
          <p:cNvSpPr/>
          <p:nvPr/>
        </p:nvSpPr>
        <p:spPr>
          <a:xfrm>
            <a:off x="5985299" y="1970828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1A16ED1E-2BE4-4B66-B37B-372D5539F810}"/>
              </a:ext>
            </a:extLst>
          </p:cNvPr>
          <p:cNvSpPr/>
          <p:nvPr/>
        </p:nvSpPr>
        <p:spPr>
          <a:xfrm>
            <a:off x="5082277" y="285525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D1EC9BE-2BA5-4E2E-94C9-41ADF974EA78}"/>
              </a:ext>
            </a:extLst>
          </p:cNvPr>
          <p:cNvSpPr/>
          <p:nvPr/>
        </p:nvSpPr>
        <p:spPr>
          <a:xfrm>
            <a:off x="5103727" y="196950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47E04CF-16A4-47AB-BF33-C36D0F3B0473}"/>
              </a:ext>
            </a:extLst>
          </p:cNvPr>
          <p:cNvSpPr/>
          <p:nvPr/>
        </p:nvSpPr>
        <p:spPr>
          <a:xfrm>
            <a:off x="5150682" y="107168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501D3966-75AC-4369-B197-8CAF75E34803}"/>
              </a:ext>
            </a:extLst>
          </p:cNvPr>
          <p:cNvSpPr/>
          <p:nvPr/>
        </p:nvSpPr>
        <p:spPr>
          <a:xfrm>
            <a:off x="5978469" y="107655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1DB0E084-B8F9-400B-8C11-27724E402C37}"/>
              </a:ext>
            </a:extLst>
          </p:cNvPr>
          <p:cNvSpPr/>
          <p:nvPr/>
        </p:nvSpPr>
        <p:spPr>
          <a:xfrm>
            <a:off x="6948178" y="1079208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A1157228-5AA9-4BF5-8238-167BC4E156C7}"/>
              </a:ext>
            </a:extLst>
          </p:cNvPr>
          <p:cNvSpPr/>
          <p:nvPr/>
        </p:nvSpPr>
        <p:spPr>
          <a:xfrm>
            <a:off x="7820420" y="107280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08BE283-B0A7-4669-A5FB-B4562301A534}"/>
              </a:ext>
            </a:extLst>
          </p:cNvPr>
          <p:cNvSpPr/>
          <p:nvPr/>
        </p:nvSpPr>
        <p:spPr>
          <a:xfrm>
            <a:off x="8755548" y="107564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7BFFE7D6-AB9B-47BB-BE9E-230B3471AA1A}"/>
              </a:ext>
            </a:extLst>
          </p:cNvPr>
          <p:cNvSpPr/>
          <p:nvPr/>
        </p:nvSpPr>
        <p:spPr>
          <a:xfrm>
            <a:off x="8758562" y="194484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FD18DD1-3163-4FE9-93A9-2C81552BED66}"/>
              </a:ext>
            </a:extLst>
          </p:cNvPr>
          <p:cNvSpPr/>
          <p:nvPr/>
        </p:nvSpPr>
        <p:spPr>
          <a:xfrm>
            <a:off x="9674621" y="107187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AF934406-F69C-4B35-91EE-5CDB8C663976}"/>
              </a:ext>
            </a:extLst>
          </p:cNvPr>
          <p:cNvSpPr/>
          <p:nvPr/>
        </p:nvSpPr>
        <p:spPr>
          <a:xfrm>
            <a:off x="9677635" y="194106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C79F9899-0A1E-41B4-8518-E75A02A7C115}"/>
              </a:ext>
            </a:extLst>
          </p:cNvPr>
          <p:cNvCxnSpPr>
            <a:cxnSpLocks/>
          </p:cNvCxnSpPr>
          <p:nvPr/>
        </p:nvCxnSpPr>
        <p:spPr>
          <a:xfrm flipH="1">
            <a:off x="6605359" y="348320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4" name="Graphic 253" descr="Snake">
            <a:extLst>
              <a:ext uri="{FF2B5EF4-FFF2-40B4-BE49-F238E27FC236}">
                <a16:creationId xmlns:a16="http://schemas.microsoft.com/office/drawing/2014/main" id="{97C48F9E-2363-4A7C-825F-BB38CA620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7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ctangle 266">
            <a:extLst>
              <a:ext uri="{FF2B5EF4-FFF2-40B4-BE49-F238E27FC236}">
                <a16:creationId xmlns:a16="http://schemas.microsoft.com/office/drawing/2014/main" id="{33B92BFC-ABF6-47F2-BE99-5FC2C88F8842}"/>
              </a:ext>
            </a:extLst>
          </p:cNvPr>
          <p:cNvSpPr/>
          <p:nvPr/>
        </p:nvSpPr>
        <p:spPr>
          <a:xfrm>
            <a:off x="10216083" y="526768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1E9B1CF1-FCAB-4FCB-BD9B-A3684F3D2BE6}"/>
              </a:ext>
            </a:extLst>
          </p:cNvPr>
          <p:cNvSpPr/>
          <p:nvPr/>
        </p:nvSpPr>
        <p:spPr>
          <a:xfrm>
            <a:off x="9306995" y="5257598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4851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8562" y="5277291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58616" y="344744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76222" y="25122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36702" y="1604555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C22059F-A7B2-49D6-AEF0-0E4B9244002D}"/>
              </a:ext>
            </a:extLst>
          </p:cNvPr>
          <p:cNvSpPr/>
          <p:nvPr/>
        </p:nvSpPr>
        <p:spPr>
          <a:xfrm>
            <a:off x="7455910" y="70381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DC7C11-06DB-4A8F-858A-79B0A97D65A1}"/>
              </a:ext>
            </a:extLst>
          </p:cNvPr>
          <p:cNvSpPr/>
          <p:nvPr/>
        </p:nvSpPr>
        <p:spPr>
          <a:xfrm>
            <a:off x="8382978" y="1618381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62CDC19-45B2-4D3C-86D3-1AAB35BE5F99}"/>
              </a:ext>
            </a:extLst>
          </p:cNvPr>
          <p:cNvSpPr/>
          <p:nvPr/>
        </p:nvSpPr>
        <p:spPr>
          <a:xfrm>
            <a:off x="9293912" y="1604640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23F895C-0B9D-4BC3-B6AF-F7940B2E7C05}"/>
              </a:ext>
            </a:extLst>
          </p:cNvPr>
          <p:cNvCxnSpPr>
            <a:cxnSpLocks/>
          </p:cNvCxnSpPr>
          <p:nvPr/>
        </p:nvCxnSpPr>
        <p:spPr>
          <a:xfrm flipH="1" flipV="1">
            <a:off x="8449045" y="820888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45C8669-E101-4414-8BBB-6D553A5CD2BD}"/>
              </a:ext>
            </a:extLst>
          </p:cNvPr>
          <p:cNvSpPr txBox="1"/>
          <p:nvPr/>
        </p:nvSpPr>
        <p:spPr>
          <a:xfrm>
            <a:off x="9044153" y="65888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C4C77-7698-4E4B-B6B9-65C6E6CB7835}"/>
              </a:ext>
            </a:extLst>
          </p:cNvPr>
          <p:cNvSpPr txBox="1"/>
          <p:nvPr/>
        </p:nvSpPr>
        <p:spPr>
          <a:xfrm>
            <a:off x="841381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AA63A5-8941-4818-92AC-C6245AB21D31}"/>
              </a:ext>
            </a:extLst>
          </p:cNvPr>
          <p:cNvSpPr txBox="1"/>
          <p:nvPr/>
        </p:nvSpPr>
        <p:spPr>
          <a:xfrm>
            <a:off x="904920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3774B9-0933-472A-8471-861A43ABA999}"/>
              </a:ext>
            </a:extLst>
          </p:cNvPr>
          <p:cNvSpPr txBox="1"/>
          <p:nvPr/>
        </p:nvSpPr>
        <p:spPr>
          <a:xfrm>
            <a:off x="9037530" y="1595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3BE2A5-42DB-43BC-ADA3-3BCFB3E2EBBF}"/>
              </a:ext>
            </a:extLst>
          </p:cNvPr>
          <p:cNvSpPr txBox="1"/>
          <p:nvPr/>
        </p:nvSpPr>
        <p:spPr>
          <a:xfrm>
            <a:off x="840719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79FCFAE-FF47-4A71-A80B-4578D008DCFA}"/>
              </a:ext>
            </a:extLst>
          </p:cNvPr>
          <p:cNvSpPr txBox="1"/>
          <p:nvPr/>
        </p:nvSpPr>
        <p:spPr>
          <a:xfrm>
            <a:off x="904258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FCCD13E-FE30-4650-8C88-ADA0D6F1C7CE}"/>
              </a:ext>
            </a:extLst>
          </p:cNvPr>
          <p:cNvCxnSpPr>
            <a:cxnSpLocks/>
          </p:cNvCxnSpPr>
          <p:nvPr/>
        </p:nvCxnSpPr>
        <p:spPr>
          <a:xfrm flipH="1" flipV="1">
            <a:off x="8457838" y="171472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40B9BFA-0B2B-4B71-9F22-D13BA8F22076}"/>
              </a:ext>
            </a:extLst>
          </p:cNvPr>
          <p:cNvSpPr txBox="1"/>
          <p:nvPr/>
        </p:nvSpPr>
        <p:spPr>
          <a:xfrm>
            <a:off x="9949027" y="63573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2D7002E-CB4B-43FB-BEDF-289FB4B75F1F}"/>
              </a:ext>
            </a:extLst>
          </p:cNvPr>
          <p:cNvSpPr txBox="1"/>
          <p:nvPr/>
        </p:nvSpPr>
        <p:spPr>
          <a:xfrm>
            <a:off x="931868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6CA893F-7EC2-4C87-AD78-4FDE2FD0E5E6}"/>
              </a:ext>
            </a:extLst>
          </p:cNvPr>
          <p:cNvSpPr txBox="1"/>
          <p:nvPr/>
        </p:nvSpPr>
        <p:spPr>
          <a:xfrm>
            <a:off x="995407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817FC09-61D2-494B-BC39-FDF75DC609D4}"/>
              </a:ext>
            </a:extLst>
          </p:cNvPr>
          <p:cNvCxnSpPr>
            <a:cxnSpLocks/>
          </p:cNvCxnSpPr>
          <p:nvPr/>
        </p:nvCxnSpPr>
        <p:spPr>
          <a:xfrm flipH="1">
            <a:off x="9415204" y="749527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68B3A70-B479-4AF3-85C0-500817ACD692}"/>
              </a:ext>
            </a:extLst>
          </p:cNvPr>
          <p:cNvCxnSpPr>
            <a:cxnSpLocks/>
          </p:cNvCxnSpPr>
          <p:nvPr/>
        </p:nvCxnSpPr>
        <p:spPr>
          <a:xfrm flipH="1" flipV="1">
            <a:off x="9355773" y="17426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868BE-2EF1-4BC6-A7FC-E27A7DA3A21A}"/>
              </a:ext>
            </a:extLst>
          </p:cNvPr>
          <p:cNvSpPr txBox="1"/>
          <p:nvPr/>
        </p:nvSpPr>
        <p:spPr>
          <a:xfrm>
            <a:off x="9950881" y="158063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55304C6-4858-427E-A4D2-96D852769494}"/>
              </a:ext>
            </a:extLst>
          </p:cNvPr>
          <p:cNvSpPr txBox="1"/>
          <p:nvPr/>
        </p:nvSpPr>
        <p:spPr>
          <a:xfrm>
            <a:off x="932054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F44CE1-E7E9-4FE1-B100-F1A68EFBB731}"/>
              </a:ext>
            </a:extLst>
          </p:cNvPr>
          <p:cNvSpPr txBox="1"/>
          <p:nvPr/>
        </p:nvSpPr>
        <p:spPr>
          <a:xfrm>
            <a:off x="995593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7D982D7-40AB-45C1-B742-53D0F822BCF8}"/>
              </a:ext>
            </a:extLst>
          </p:cNvPr>
          <p:cNvCxnSpPr>
            <a:cxnSpLocks/>
          </p:cNvCxnSpPr>
          <p:nvPr/>
        </p:nvCxnSpPr>
        <p:spPr>
          <a:xfrm flipH="1" flipV="1">
            <a:off x="10301784" y="256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9225EE65-7460-4DE5-9459-924E05E34FE8}"/>
              </a:ext>
            </a:extLst>
          </p:cNvPr>
          <p:cNvSpPr txBox="1"/>
          <p:nvPr/>
        </p:nvSpPr>
        <p:spPr>
          <a:xfrm>
            <a:off x="10841476" y="156969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A73FD49-FC13-45C0-8EBB-58EE0D9E1AAD}"/>
              </a:ext>
            </a:extLst>
          </p:cNvPr>
          <p:cNvSpPr txBox="1"/>
          <p:nvPr/>
        </p:nvSpPr>
        <p:spPr>
          <a:xfrm>
            <a:off x="1021113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63C6781-3F95-465A-B2B0-7F16B720025A}"/>
              </a:ext>
            </a:extLst>
          </p:cNvPr>
          <p:cNvSpPr txBox="1"/>
          <p:nvPr/>
        </p:nvSpPr>
        <p:spPr>
          <a:xfrm>
            <a:off x="1084652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077A4C2-7BAA-4890-8042-1F25977D0B53}"/>
              </a:ext>
            </a:extLst>
          </p:cNvPr>
          <p:cNvCxnSpPr>
            <a:cxnSpLocks/>
          </p:cNvCxnSpPr>
          <p:nvPr/>
        </p:nvCxnSpPr>
        <p:spPr>
          <a:xfrm flipH="1" flipV="1">
            <a:off x="10256365" y="1729352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CB1E69E-F3C4-4BE0-8D73-DC1C28A6DC9B}"/>
              </a:ext>
            </a:extLst>
          </p:cNvPr>
          <p:cNvSpPr txBox="1"/>
          <p:nvPr/>
        </p:nvSpPr>
        <p:spPr>
          <a:xfrm>
            <a:off x="10850518" y="64892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3F3F559-043F-414D-82C2-E370B4F5A6CC}"/>
              </a:ext>
            </a:extLst>
          </p:cNvPr>
          <p:cNvSpPr txBox="1"/>
          <p:nvPr/>
        </p:nvSpPr>
        <p:spPr>
          <a:xfrm>
            <a:off x="1022017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0EED199-474C-4C3C-8D28-5B615E96EAE6}"/>
              </a:ext>
            </a:extLst>
          </p:cNvPr>
          <p:cNvSpPr txBox="1"/>
          <p:nvPr/>
        </p:nvSpPr>
        <p:spPr>
          <a:xfrm>
            <a:off x="1085556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1BD7D73-6412-4C66-8CDA-4B9CF7A60D82}"/>
              </a:ext>
            </a:extLst>
          </p:cNvPr>
          <p:cNvCxnSpPr>
            <a:cxnSpLocks/>
          </p:cNvCxnSpPr>
          <p:nvPr/>
        </p:nvCxnSpPr>
        <p:spPr>
          <a:xfrm flipH="1">
            <a:off x="10316695" y="762724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3FF4796A-F0A8-43F0-A139-638CD6ABC038}"/>
              </a:ext>
            </a:extLst>
          </p:cNvPr>
          <p:cNvSpPr txBox="1"/>
          <p:nvPr/>
        </p:nvSpPr>
        <p:spPr>
          <a:xfrm>
            <a:off x="10873397" y="308260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038BF048-16C4-4F5A-BF5A-7DFE75960967}"/>
              </a:ext>
            </a:extLst>
          </p:cNvPr>
          <p:cNvSpPr/>
          <p:nvPr/>
        </p:nvSpPr>
        <p:spPr>
          <a:xfrm>
            <a:off x="3261005" y="470999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9F97837-C2A6-4125-B404-3C20403B605B}"/>
              </a:ext>
            </a:extLst>
          </p:cNvPr>
          <p:cNvSpPr/>
          <p:nvPr/>
        </p:nvSpPr>
        <p:spPr>
          <a:xfrm>
            <a:off x="3275244" y="557786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67D9B58-F56C-4F33-8214-3F62AE54D4E1}"/>
              </a:ext>
            </a:extLst>
          </p:cNvPr>
          <p:cNvSpPr/>
          <p:nvPr/>
        </p:nvSpPr>
        <p:spPr>
          <a:xfrm>
            <a:off x="4168891" y="557905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787243A-ED66-42B0-A6FE-0B1DD2DA3491}"/>
              </a:ext>
            </a:extLst>
          </p:cNvPr>
          <p:cNvSpPr/>
          <p:nvPr/>
        </p:nvSpPr>
        <p:spPr>
          <a:xfrm>
            <a:off x="5078668" y="560127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7E01BDCB-05E8-440B-B6B1-CE4C5027DAB9}"/>
              </a:ext>
            </a:extLst>
          </p:cNvPr>
          <p:cNvSpPr/>
          <p:nvPr/>
        </p:nvSpPr>
        <p:spPr>
          <a:xfrm>
            <a:off x="6005384" y="47060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DD94871D-5427-4368-A840-A537461E08D5}"/>
              </a:ext>
            </a:extLst>
          </p:cNvPr>
          <p:cNvSpPr/>
          <p:nvPr/>
        </p:nvSpPr>
        <p:spPr>
          <a:xfrm>
            <a:off x="6914955" y="473192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6650508C-9C71-46BD-9852-A8082FD53D23}"/>
              </a:ext>
            </a:extLst>
          </p:cNvPr>
          <p:cNvSpPr/>
          <p:nvPr/>
        </p:nvSpPr>
        <p:spPr>
          <a:xfrm>
            <a:off x="6013095" y="384698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3B3024D-4DD0-416B-9692-B16D619B00EE}"/>
              </a:ext>
            </a:extLst>
          </p:cNvPr>
          <p:cNvSpPr/>
          <p:nvPr/>
        </p:nvSpPr>
        <p:spPr>
          <a:xfrm>
            <a:off x="6922730" y="3842916"/>
            <a:ext cx="181233" cy="1812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9F30478D-BA92-4EB5-B74A-A3FB1DDFF61B}"/>
              </a:ext>
            </a:extLst>
          </p:cNvPr>
          <p:cNvSpPr/>
          <p:nvPr/>
        </p:nvSpPr>
        <p:spPr>
          <a:xfrm>
            <a:off x="7855646" y="381424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7BAB6529-EAC5-4DBE-BEC0-9CD8C76D4B4E}"/>
              </a:ext>
            </a:extLst>
          </p:cNvPr>
          <p:cNvSpPr/>
          <p:nvPr/>
        </p:nvSpPr>
        <p:spPr>
          <a:xfrm>
            <a:off x="7868647" y="470838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0682AB41-0935-42E8-AECA-6F481A4D1D51}"/>
              </a:ext>
            </a:extLst>
          </p:cNvPr>
          <p:cNvSpPr/>
          <p:nvPr/>
        </p:nvSpPr>
        <p:spPr>
          <a:xfrm>
            <a:off x="7864243" y="558553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47D14631-E88D-4E6A-B35F-DF275DACBC6F}"/>
              </a:ext>
            </a:extLst>
          </p:cNvPr>
          <p:cNvSpPr/>
          <p:nvPr/>
        </p:nvSpPr>
        <p:spPr>
          <a:xfrm>
            <a:off x="8761726" y="4731675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1ED05AD1-90AE-4A3D-9828-C31477FE5333}"/>
              </a:ext>
            </a:extLst>
          </p:cNvPr>
          <p:cNvSpPr/>
          <p:nvPr/>
        </p:nvSpPr>
        <p:spPr>
          <a:xfrm>
            <a:off x="8757322" y="560883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43527AA-1A1C-4904-9D06-00C98DAB57CF}"/>
              </a:ext>
            </a:extLst>
          </p:cNvPr>
          <p:cNvSpPr/>
          <p:nvPr/>
        </p:nvSpPr>
        <p:spPr>
          <a:xfrm>
            <a:off x="8748474" y="3813055"/>
            <a:ext cx="181233" cy="1812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C66B435E-FD7B-46DE-8818-ACC3CE589766}"/>
              </a:ext>
            </a:extLst>
          </p:cNvPr>
          <p:cNvSpPr/>
          <p:nvPr/>
        </p:nvSpPr>
        <p:spPr>
          <a:xfrm>
            <a:off x="9674621" y="471385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16E5E06D-40B0-4428-A57C-2E5CA4A79740}"/>
              </a:ext>
            </a:extLst>
          </p:cNvPr>
          <p:cNvSpPr/>
          <p:nvPr/>
        </p:nvSpPr>
        <p:spPr>
          <a:xfrm>
            <a:off x="9657798" y="563962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172A813E-E3D3-4C6B-BC79-4053E7CDC4E3}"/>
              </a:ext>
            </a:extLst>
          </p:cNvPr>
          <p:cNvSpPr/>
          <p:nvPr/>
        </p:nvSpPr>
        <p:spPr>
          <a:xfrm>
            <a:off x="6009927" y="559944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EE696172-9D4C-4CED-A773-B07166CE14AF}"/>
              </a:ext>
            </a:extLst>
          </p:cNvPr>
          <p:cNvSpPr/>
          <p:nvPr/>
        </p:nvSpPr>
        <p:spPr>
          <a:xfrm>
            <a:off x="10575977" y="4700842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228F910F-D13A-4537-A6F5-0B029365D55C}"/>
              </a:ext>
            </a:extLst>
          </p:cNvPr>
          <p:cNvSpPr/>
          <p:nvPr/>
        </p:nvSpPr>
        <p:spPr>
          <a:xfrm>
            <a:off x="10570420" y="5627998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2E875A6B-7FE3-43C3-A980-A886107A6606}"/>
              </a:ext>
            </a:extLst>
          </p:cNvPr>
          <p:cNvSpPr/>
          <p:nvPr/>
        </p:nvSpPr>
        <p:spPr>
          <a:xfrm>
            <a:off x="6919498" y="562534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A3D6D878-B2B9-4BB2-A3E4-274193D6CAA0}"/>
              </a:ext>
            </a:extLst>
          </p:cNvPr>
          <p:cNvSpPr/>
          <p:nvPr/>
        </p:nvSpPr>
        <p:spPr>
          <a:xfrm>
            <a:off x="6903744" y="2920353"/>
            <a:ext cx="181233" cy="1812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E9EE236E-3FF0-48F2-B98C-6A2FACA5B430}"/>
              </a:ext>
            </a:extLst>
          </p:cNvPr>
          <p:cNvCxnSpPr>
            <a:cxnSpLocks/>
          </p:cNvCxnSpPr>
          <p:nvPr/>
        </p:nvCxnSpPr>
        <p:spPr>
          <a:xfrm>
            <a:off x="6656316" y="2575200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D9FFA6CE-B849-4AD7-89DE-24F992E0621B}"/>
              </a:ext>
            </a:extLst>
          </p:cNvPr>
          <p:cNvSpPr/>
          <p:nvPr/>
        </p:nvSpPr>
        <p:spPr>
          <a:xfrm>
            <a:off x="5985299" y="1970828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A4666AE9-6D97-4FE4-8872-FBA7DAE0011C}"/>
              </a:ext>
            </a:extLst>
          </p:cNvPr>
          <p:cNvSpPr/>
          <p:nvPr/>
        </p:nvSpPr>
        <p:spPr>
          <a:xfrm>
            <a:off x="5082277" y="285525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1A1514-80EA-4FCF-A654-75BC20310A16}"/>
              </a:ext>
            </a:extLst>
          </p:cNvPr>
          <p:cNvSpPr/>
          <p:nvPr/>
        </p:nvSpPr>
        <p:spPr>
          <a:xfrm>
            <a:off x="5103727" y="1969504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A0E4A073-32ED-46A0-B6AA-9E0B2379ECF5}"/>
              </a:ext>
            </a:extLst>
          </p:cNvPr>
          <p:cNvSpPr/>
          <p:nvPr/>
        </p:nvSpPr>
        <p:spPr>
          <a:xfrm>
            <a:off x="5150682" y="1071689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123DC603-7C42-4ADD-B4A6-E2CF246F3DF2}"/>
              </a:ext>
            </a:extLst>
          </p:cNvPr>
          <p:cNvSpPr/>
          <p:nvPr/>
        </p:nvSpPr>
        <p:spPr>
          <a:xfrm>
            <a:off x="5978469" y="107655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17CC9DB5-5EE4-4D24-A097-FCBB36209552}"/>
              </a:ext>
            </a:extLst>
          </p:cNvPr>
          <p:cNvSpPr/>
          <p:nvPr/>
        </p:nvSpPr>
        <p:spPr>
          <a:xfrm>
            <a:off x="6948178" y="1079208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9D1C1008-0C9F-4D33-B502-CC36D0B78534}"/>
              </a:ext>
            </a:extLst>
          </p:cNvPr>
          <p:cNvSpPr/>
          <p:nvPr/>
        </p:nvSpPr>
        <p:spPr>
          <a:xfrm>
            <a:off x="7820420" y="107280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5D458B9D-A369-4A97-820A-93F02D2C8EAC}"/>
              </a:ext>
            </a:extLst>
          </p:cNvPr>
          <p:cNvSpPr/>
          <p:nvPr/>
        </p:nvSpPr>
        <p:spPr>
          <a:xfrm>
            <a:off x="8755548" y="107564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0EEAD2F1-3DC3-4193-B776-DB170E042AE1}"/>
              </a:ext>
            </a:extLst>
          </p:cNvPr>
          <p:cNvSpPr/>
          <p:nvPr/>
        </p:nvSpPr>
        <p:spPr>
          <a:xfrm>
            <a:off x="8758562" y="1944841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E3BEE845-0689-4CE8-9ABB-AEFD4945C6F3}"/>
              </a:ext>
            </a:extLst>
          </p:cNvPr>
          <p:cNvSpPr/>
          <p:nvPr/>
        </p:nvSpPr>
        <p:spPr>
          <a:xfrm>
            <a:off x="9674621" y="107187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A659CD2A-7AED-485C-AB22-817DF2912332}"/>
              </a:ext>
            </a:extLst>
          </p:cNvPr>
          <p:cNvSpPr/>
          <p:nvPr/>
        </p:nvSpPr>
        <p:spPr>
          <a:xfrm>
            <a:off x="9677635" y="1941067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221FF5D-E0D9-4D1F-8972-A1BA93E12C4D}"/>
              </a:ext>
            </a:extLst>
          </p:cNvPr>
          <p:cNvSpPr/>
          <p:nvPr/>
        </p:nvSpPr>
        <p:spPr>
          <a:xfrm>
            <a:off x="10592180" y="1068443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12D6C08-994A-4968-9653-854D74E3E193}"/>
              </a:ext>
            </a:extLst>
          </p:cNvPr>
          <p:cNvSpPr/>
          <p:nvPr/>
        </p:nvSpPr>
        <p:spPr>
          <a:xfrm>
            <a:off x="10572708" y="1937570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7CF7369F-ED02-4DE8-B92C-216C4459DC51}"/>
              </a:ext>
            </a:extLst>
          </p:cNvPr>
          <p:cNvSpPr/>
          <p:nvPr/>
        </p:nvSpPr>
        <p:spPr>
          <a:xfrm>
            <a:off x="10577384" y="2807016"/>
            <a:ext cx="181233" cy="181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ED739C77-5EDA-482E-9E8B-4FF85AF4A079}"/>
              </a:ext>
            </a:extLst>
          </p:cNvPr>
          <p:cNvCxnSpPr>
            <a:cxnSpLocks/>
          </p:cNvCxnSpPr>
          <p:nvPr/>
        </p:nvCxnSpPr>
        <p:spPr>
          <a:xfrm flipH="1">
            <a:off x="6605359" y="348320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8" name="Graphic 267" descr="Snake">
            <a:extLst>
              <a:ext uri="{FF2B5EF4-FFF2-40B4-BE49-F238E27FC236}">
                <a16:creationId xmlns:a16="http://schemas.microsoft.com/office/drawing/2014/main" id="{A34D883A-938D-484D-A39D-6979FEBCE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9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Once he’s found the destination tile (zero cost), he back tracks, using the pointers to the parents, to find the path. </a:t>
            </a:r>
          </a:p>
        </p:txBody>
      </p:sp>
    </p:spTree>
    <p:extLst>
      <p:ext uri="{BB962C8B-B14F-4D97-AF65-F5344CB8AC3E}">
        <p14:creationId xmlns:p14="http://schemas.microsoft.com/office/powerpoint/2010/main" val="261544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233">
            <a:extLst>
              <a:ext uri="{FF2B5EF4-FFF2-40B4-BE49-F238E27FC236}">
                <a16:creationId xmlns:a16="http://schemas.microsoft.com/office/drawing/2014/main" id="{5E5F9DA9-6885-45A6-83BD-66A68FC63622}"/>
              </a:ext>
            </a:extLst>
          </p:cNvPr>
          <p:cNvSpPr/>
          <p:nvPr/>
        </p:nvSpPr>
        <p:spPr>
          <a:xfrm>
            <a:off x="3813288" y="4353915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93EAB4A-0029-4604-B2D5-D056EA2D9C52}"/>
              </a:ext>
            </a:extLst>
          </p:cNvPr>
          <p:cNvSpPr/>
          <p:nvPr/>
        </p:nvSpPr>
        <p:spPr>
          <a:xfrm>
            <a:off x="5648278" y="434125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455147C3-279B-4960-AF71-51FAC819F26A}"/>
              </a:ext>
            </a:extLst>
          </p:cNvPr>
          <p:cNvSpPr/>
          <p:nvPr/>
        </p:nvSpPr>
        <p:spPr>
          <a:xfrm>
            <a:off x="9304614" y="5257598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7EE582D-7F97-4C6A-BD45-0966A75AF58B}"/>
              </a:ext>
            </a:extLst>
          </p:cNvPr>
          <p:cNvSpPr/>
          <p:nvPr/>
        </p:nvSpPr>
        <p:spPr>
          <a:xfrm>
            <a:off x="10208777" y="526849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9861" y="434777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76597" y="527048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4273" y="4338748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94571" y="433748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89325" y="526611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3260" y="435540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4892" y="344375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1419" y="52653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60997" y="343553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64317" y="25122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37434" y="1604555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C22059F-A7B2-49D6-AEF0-0E4B9244002D}"/>
              </a:ext>
            </a:extLst>
          </p:cNvPr>
          <p:cNvSpPr/>
          <p:nvPr/>
        </p:nvSpPr>
        <p:spPr>
          <a:xfrm>
            <a:off x="7463053" y="69190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DC7C11-06DB-4A8F-858A-79B0A97D65A1}"/>
              </a:ext>
            </a:extLst>
          </p:cNvPr>
          <p:cNvSpPr/>
          <p:nvPr/>
        </p:nvSpPr>
        <p:spPr>
          <a:xfrm>
            <a:off x="8382978" y="1604095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62CDC19-45B2-4D3C-86D3-1AAB35BE5F99}"/>
              </a:ext>
            </a:extLst>
          </p:cNvPr>
          <p:cNvSpPr/>
          <p:nvPr/>
        </p:nvSpPr>
        <p:spPr>
          <a:xfrm>
            <a:off x="9293912" y="160464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1B13BC0-D7C3-4585-A605-3E3608D5890A}"/>
              </a:ext>
            </a:extLst>
          </p:cNvPr>
          <p:cNvSpPr/>
          <p:nvPr/>
        </p:nvSpPr>
        <p:spPr>
          <a:xfrm>
            <a:off x="10220833" y="251892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81200" y="1602467"/>
                <a:ext cx="9144955" cy="3655332"/>
                <a:chOff x="1981200" y="1602467"/>
                <a:chExt cx="9144955" cy="3655332"/>
              </a:xfrm>
            </p:grpSpPr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81200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104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23F895C-0B9D-4BC3-B6AF-F7940B2E7C05}"/>
              </a:ext>
            </a:extLst>
          </p:cNvPr>
          <p:cNvCxnSpPr>
            <a:cxnSpLocks/>
          </p:cNvCxnSpPr>
          <p:nvPr/>
        </p:nvCxnSpPr>
        <p:spPr>
          <a:xfrm flipH="1" flipV="1">
            <a:off x="8449045" y="820888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45C8669-E101-4414-8BBB-6D553A5CD2BD}"/>
              </a:ext>
            </a:extLst>
          </p:cNvPr>
          <p:cNvSpPr txBox="1"/>
          <p:nvPr/>
        </p:nvSpPr>
        <p:spPr>
          <a:xfrm>
            <a:off x="9044153" y="65888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C4C77-7698-4E4B-B6B9-65C6E6CB7835}"/>
              </a:ext>
            </a:extLst>
          </p:cNvPr>
          <p:cNvSpPr txBox="1"/>
          <p:nvPr/>
        </p:nvSpPr>
        <p:spPr>
          <a:xfrm>
            <a:off x="841381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AA63A5-8941-4818-92AC-C6245AB21D31}"/>
              </a:ext>
            </a:extLst>
          </p:cNvPr>
          <p:cNvSpPr txBox="1"/>
          <p:nvPr/>
        </p:nvSpPr>
        <p:spPr>
          <a:xfrm>
            <a:off x="904920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3774B9-0933-472A-8471-861A43ABA999}"/>
              </a:ext>
            </a:extLst>
          </p:cNvPr>
          <p:cNvSpPr txBox="1"/>
          <p:nvPr/>
        </p:nvSpPr>
        <p:spPr>
          <a:xfrm>
            <a:off x="9037530" y="1595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3BE2A5-42DB-43BC-ADA3-3BCFB3E2EBBF}"/>
              </a:ext>
            </a:extLst>
          </p:cNvPr>
          <p:cNvSpPr txBox="1"/>
          <p:nvPr/>
        </p:nvSpPr>
        <p:spPr>
          <a:xfrm>
            <a:off x="840719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79FCFAE-FF47-4A71-A80B-4578D008DCFA}"/>
              </a:ext>
            </a:extLst>
          </p:cNvPr>
          <p:cNvSpPr txBox="1"/>
          <p:nvPr/>
        </p:nvSpPr>
        <p:spPr>
          <a:xfrm>
            <a:off x="904258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FCCD13E-FE30-4650-8C88-ADA0D6F1C7CE}"/>
              </a:ext>
            </a:extLst>
          </p:cNvPr>
          <p:cNvCxnSpPr>
            <a:cxnSpLocks/>
          </p:cNvCxnSpPr>
          <p:nvPr/>
        </p:nvCxnSpPr>
        <p:spPr>
          <a:xfrm flipH="1" flipV="1">
            <a:off x="8457838" y="171472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40B9BFA-0B2B-4B71-9F22-D13BA8F22076}"/>
              </a:ext>
            </a:extLst>
          </p:cNvPr>
          <p:cNvSpPr txBox="1"/>
          <p:nvPr/>
        </p:nvSpPr>
        <p:spPr>
          <a:xfrm>
            <a:off x="9949027" y="63573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2D7002E-CB4B-43FB-BEDF-289FB4B75F1F}"/>
              </a:ext>
            </a:extLst>
          </p:cNvPr>
          <p:cNvSpPr txBox="1"/>
          <p:nvPr/>
        </p:nvSpPr>
        <p:spPr>
          <a:xfrm>
            <a:off x="931868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6CA893F-7EC2-4C87-AD78-4FDE2FD0E5E6}"/>
              </a:ext>
            </a:extLst>
          </p:cNvPr>
          <p:cNvSpPr txBox="1"/>
          <p:nvPr/>
        </p:nvSpPr>
        <p:spPr>
          <a:xfrm>
            <a:off x="995407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817FC09-61D2-494B-BC39-FDF75DC609D4}"/>
              </a:ext>
            </a:extLst>
          </p:cNvPr>
          <p:cNvCxnSpPr>
            <a:cxnSpLocks/>
          </p:cNvCxnSpPr>
          <p:nvPr/>
        </p:nvCxnSpPr>
        <p:spPr>
          <a:xfrm flipH="1">
            <a:off x="9415204" y="749527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68B3A70-B479-4AF3-85C0-500817ACD692}"/>
              </a:ext>
            </a:extLst>
          </p:cNvPr>
          <p:cNvCxnSpPr>
            <a:cxnSpLocks/>
          </p:cNvCxnSpPr>
          <p:nvPr/>
        </p:nvCxnSpPr>
        <p:spPr>
          <a:xfrm flipH="1" flipV="1">
            <a:off x="9355773" y="17426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868BE-2EF1-4BC6-A7FC-E27A7DA3A21A}"/>
              </a:ext>
            </a:extLst>
          </p:cNvPr>
          <p:cNvSpPr txBox="1"/>
          <p:nvPr/>
        </p:nvSpPr>
        <p:spPr>
          <a:xfrm>
            <a:off x="9950881" y="158063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55304C6-4858-427E-A4D2-96D852769494}"/>
              </a:ext>
            </a:extLst>
          </p:cNvPr>
          <p:cNvSpPr txBox="1"/>
          <p:nvPr/>
        </p:nvSpPr>
        <p:spPr>
          <a:xfrm>
            <a:off x="932054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F44CE1-E7E9-4FE1-B100-F1A68EFBB731}"/>
              </a:ext>
            </a:extLst>
          </p:cNvPr>
          <p:cNvSpPr txBox="1"/>
          <p:nvPr/>
        </p:nvSpPr>
        <p:spPr>
          <a:xfrm>
            <a:off x="995593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7D982D7-40AB-45C1-B742-53D0F822BCF8}"/>
              </a:ext>
            </a:extLst>
          </p:cNvPr>
          <p:cNvCxnSpPr>
            <a:cxnSpLocks/>
          </p:cNvCxnSpPr>
          <p:nvPr/>
        </p:nvCxnSpPr>
        <p:spPr>
          <a:xfrm flipH="1" flipV="1">
            <a:off x="10301784" y="256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9225EE65-7460-4DE5-9459-924E05E34FE8}"/>
              </a:ext>
            </a:extLst>
          </p:cNvPr>
          <p:cNvSpPr txBox="1"/>
          <p:nvPr/>
        </p:nvSpPr>
        <p:spPr>
          <a:xfrm>
            <a:off x="10841476" y="156969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A73FD49-FC13-45C0-8EBB-58EE0D9E1AAD}"/>
              </a:ext>
            </a:extLst>
          </p:cNvPr>
          <p:cNvSpPr txBox="1"/>
          <p:nvPr/>
        </p:nvSpPr>
        <p:spPr>
          <a:xfrm>
            <a:off x="1021113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63C6781-3F95-465A-B2B0-7F16B720025A}"/>
              </a:ext>
            </a:extLst>
          </p:cNvPr>
          <p:cNvSpPr txBox="1"/>
          <p:nvPr/>
        </p:nvSpPr>
        <p:spPr>
          <a:xfrm>
            <a:off x="1084652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077A4C2-7BAA-4890-8042-1F25977D0B53}"/>
              </a:ext>
            </a:extLst>
          </p:cNvPr>
          <p:cNvCxnSpPr>
            <a:cxnSpLocks/>
          </p:cNvCxnSpPr>
          <p:nvPr/>
        </p:nvCxnSpPr>
        <p:spPr>
          <a:xfrm flipH="1" flipV="1">
            <a:off x="10256365" y="1729352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CB1E69E-F3C4-4BE0-8D73-DC1C28A6DC9B}"/>
              </a:ext>
            </a:extLst>
          </p:cNvPr>
          <p:cNvSpPr txBox="1"/>
          <p:nvPr/>
        </p:nvSpPr>
        <p:spPr>
          <a:xfrm>
            <a:off x="10850518" y="64892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3F3F559-043F-414D-82C2-E370B4F5A6CC}"/>
              </a:ext>
            </a:extLst>
          </p:cNvPr>
          <p:cNvSpPr txBox="1"/>
          <p:nvPr/>
        </p:nvSpPr>
        <p:spPr>
          <a:xfrm>
            <a:off x="1022017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0EED199-474C-4C3C-8D28-5B615E96EAE6}"/>
              </a:ext>
            </a:extLst>
          </p:cNvPr>
          <p:cNvSpPr txBox="1"/>
          <p:nvPr/>
        </p:nvSpPr>
        <p:spPr>
          <a:xfrm>
            <a:off x="1085556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1BD7D73-6412-4C66-8CDA-4B9CF7A60D82}"/>
              </a:ext>
            </a:extLst>
          </p:cNvPr>
          <p:cNvCxnSpPr>
            <a:cxnSpLocks/>
          </p:cNvCxnSpPr>
          <p:nvPr/>
        </p:nvCxnSpPr>
        <p:spPr>
          <a:xfrm flipH="1">
            <a:off x="10316695" y="762724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3FF4796A-F0A8-43F0-A139-638CD6ABC038}"/>
              </a:ext>
            </a:extLst>
          </p:cNvPr>
          <p:cNvSpPr txBox="1"/>
          <p:nvPr/>
        </p:nvSpPr>
        <p:spPr>
          <a:xfrm>
            <a:off x="10873397" y="308260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1861ABD-936B-4BE9-8319-8DE72EBC6C90}"/>
              </a:ext>
            </a:extLst>
          </p:cNvPr>
          <p:cNvCxnSpPr>
            <a:cxnSpLocks/>
          </p:cNvCxnSpPr>
          <p:nvPr/>
        </p:nvCxnSpPr>
        <p:spPr>
          <a:xfrm>
            <a:off x="6662994" y="2588080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9983C965-88DF-4DFD-82A9-01A496CB58DA}"/>
              </a:ext>
            </a:extLst>
          </p:cNvPr>
          <p:cNvCxnSpPr>
            <a:cxnSpLocks/>
          </p:cNvCxnSpPr>
          <p:nvPr/>
        </p:nvCxnSpPr>
        <p:spPr>
          <a:xfrm flipH="1">
            <a:off x="6605359" y="348320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" name="Graphic 234" descr="Snake">
            <a:extLst>
              <a:ext uri="{FF2B5EF4-FFF2-40B4-BE49-F238E27FC236}">
                <a16:creationId xmlns:a16="http://schemas.microsoft.com/office/drawing/2014/main" id="{94691F58-9AF3-483B-95A9-8E1828E1A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7086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231">
            <a:extLst>
              <a:ext uri="{FF2B5EF4-FFF2-40B4-BE49-F238E27FC236}">
                <a16:creationId xmlns:a16="http://schemas.microsoft.com/office/drawing/2014/main" id="{393EAB4A-0029-4604-B2D5-D056EA2D9C52}"/>
              </a:ext>
            </a:extLst>
          </p:cNvPr>
          <p:cNvSpPr/>
          <p:nvPr/>
        </p:nvSpPr>
        <p:spPr>
          <a:xfrm>
            <a:off x="5648278" y="434125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455147C3-279B-4960-AF71-51FAC819F26A}"/>
              </a:ext>
            </a:extLst>
          </p:cNvPr>
          <p:cNvSpPr/>
          <p:nvPr/>
        </p:nvSpPr>
        <p:spPr>
          <a:xfrm>
            <a:off x="9304614" y="5257598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7EE582D-7F97-4C6A-BD45-0966A75AF58B}"/>
              </a:ext>
            </a:extLst>
          </p:cNvPr>
          <p:cNvSpPr/>
          <p:nvPr/>
        </p:nvSpPr>
        <p:spPr>
          <a:xfrm>
            <a:off x="10208777" y="526849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11351" y="4345800"/>
            <a:ext cx="914398" cy="91437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9861" y="434777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76597" y="527048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4273" y="4338748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94571" y="433748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89325" y="526611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3260" y="435540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4892" y="344375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1419" y="52653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60997" y="343553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64317" y="25122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37434" y="1604555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C22059F-A7B2-49D6-AEF0-0E4B9244002D}"/>
              </a:ext>
            </a:extLst>
          </p:cNvPr>
          <p:cNvSpPr/>
          <p:nvPr/>
        </p:nvSpPr>
        <p:spPr>
          <a:xfrm>
            <a:off x="7463053" y="69190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DC7C11-06DB-4A8F-858A-79B0A97D65A1}"/>
              </a:ext>
            </a:extLst>
          </p:cNvPr>
          <p:cNvSpPr/>
          <p:nvPr/>
        </p:nvSpPr>
        <p:spPr>
          <a:xfrm>
            <a:off x="8382978" y="1604095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62CDC19-45B2-4D3C-86D3-1AAB35BE5F99}"/>
              </a:ext>
            </a:extLst>
          </p:cNvPr>
          <p:cNvSpPr/>
          <p:nvPr/>
        </p:nvSpPr>
        <p:spPr>
          <a:xfrm>
            <a:off x="9293912" y="1604640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1B13BC0-D7C3-4585-A605-3E3608D5890A}"/>
              </a:ext>
            </a:extLst>
          </p:cNvPr>
          <p:cNvSpPr/>
          <p:nvPr/>
        </p:nvSpPr>
        <p:spPr>
          <a:xfrm>
            <a:off x="10220833" y="251892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81200" y="1602467"/>
                <a:ext cx="9144955" cy="3655332"/>
                <a:chOff x="1981200" y="1602467"/>
                <a:chExt cx="9144955" cy="3655332"/>
              </a:xfrm>
            </p:grpSpPr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81200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104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23F895C-0B9D-4BC3-B6AF-F7940B2E7C05}"/>
              </a:ext>
            </a:extLst>
          </p:cNvPr>
          <p:cNvCxnSpPr>
            <a:cxnSpLocks/>
          </p:cNvCxnSpPr>
          <p:nvPr/>
        </p:nvCxnSpPr>
        <p:spPr>
          <a:xfrm flipH="1" flipV="1">
            <a:off x="8449045" y="820888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45C8669-E101-4414-8BBB-6D553A5CD2BD}"/>
              </a:ext>
            </a:extLst>
          </p:cNvPr>
          <p:cNvSpPr txBox="1"/>
          <p:nvPr/>
        </p:nvSpPr>
        <p:spPr>
          <a:xfrm>
            <a:off x="9044153" y="65888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C4C77-7698-4E4B-B6B9-65C6E6CB7835}"/>
              </a:ext>
            </a:extLst>
          </p:cNvPr>
          <p:cNvSpPr txBox="1"/>
          <p:nvPr/>
        </p:nvSpPr>
        <p:spPr>
          <a:xfrm>
            <a:off x="841381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AA63A5-8941-4818-92AC-C6245AB21D31}"/>
              </a:ext>
            </a:extLst>
          </p:cNvPr>
          <p:cNvSpPr txBox="1"/>
          <p:nvPr/>
        </p:nvSpPr>
        <p:spPr>
          <a:xfrm>
            <a:off x="904920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3774B9-0933-472A-8471-861A43ABA999}"/>
              </a:ext>
            </a:extLst>
          </p:cNvPr>
          <p:cNvSpPr txBox="1"/>
          <p:nvPr/>
        </p:nvSpPr>
        <p:spPr>
          <a:xfrm>
            <a:off x="9037530" y="1595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3BE2A5-42DB-43BC-ADA3-3BCFB3E2EBBF}"/>
              </a:ext>
            </a:extLst>
          </p:cNvPr>
          <p:cNvSpPr txBox="1"/>
          <p:nvPr/>
        </p:nvSpPr>
        <p:spPr>
          <a:xfrm>
            <a:off x="840719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79FCFAE-FF47-4A71-A80B-4578D008DCFA}"/>
              </a:ext>
            </a:extLst>
          </p:cNvPr>
          <p:cNvSpPr txBox="1"/>
          <p:nvPr/>
        </p:nvSpPr>
        <p:spPr>
          <a:xfrm>
            <a:off x="904258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FCCD13E-FE30-4650-8C88-ADA0D6F1C7CE}"/>
              </a:ext>
            </a:extLst>
          </p:cNvPr>
          <p:cNvCxnSpPr>
            <a:cxnSpLocks/>
          </p:cNvCxnSpPr>
          <p:nvPr/>
        </p:nvCxnSpPr>
        <p:spPr>
          <a:xfrm flipH="1" flipV="1">
            <a:off x="8457838" y="171472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40B9BFA-0B2B-4B71-9F22-D13BA8F22076}"/>
              </a:ext>
            </a:extLst>
          </p:cNvPr>
          <p:cNvSpPr txBox="1"/>
          <p:nvPr/>
        </p:nvSpPr>
        <p:spPr>
          <a:xfrm>
            <a:off x="9949027" y="63573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2D7002E-CB4B-43FB-BEDF-289FB4B75F1F}"/>
              </a:ext>
            </a:extLst>
          </p:cNvPr>
          <p:cNvSpPr txBox="1"/>
          <p:nvPr/>
        </p:nvSpPr>
        <p:spPr>
          <a:xfrm>
            <a:off x="931868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6CA893F-7EC2-4C87-AD78-4FDE2FD0E5E6}"/>
              </a:ext>
            </a:extLst>
          </p:cNvPr>
          <p:cNvSpPr txBox="1"/>
          <p:nvPr/>
        </p:nvSpPr>
        <p:spPr>
          <a:xfrm>
            <a:off x="995407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817FC09-61D2-494B-BC39-FDF75DC609D4}"/>
              </a:ext>
            </a:extLst>
          </p:cNvPr>
          <p:cNvCxnSpPr>
            <a:cxnSpLocks/>
          </p:cNvCxnSpPr>
          <p:nvPr/>
        </p:nvCxnSpPr>
        <p:spPr>
          <a:xfrm flipH="1">
            <a:off x="9415204" y="749527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68B3A70-B479-4AF3-85C0-500817ACD692}"/>
              </a:ext>
            </a:extLst>
          </p:cNvPr>
          <p:cNvCxnSpPr>
            <a:cxnSpLocks/>
          </p:cNvCxnSpPr>
          <p:nvPr/>
        </p:nvCxnSpPr>
        <p:spPr>
          <a:xfrm flipH="1" flipV="1">
            <a:off x="9355773" y="17426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868BE-2EF1-4BC6-A7FC-E27A7DA3A21A}"/>
              </a:ext>
            </a:extLst>
          </p:cNvPr>
          <p:cNvSpPr txBox="1"/>
          <p:nvPr/>
        </p:nvSpPr>
        <p:spPr>
          <a:xfrm>
            <a:off x="9950881" y="158063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55304C6-4858-427E-A4D2-96D852769494}"/>
              </a:ext>
            </a:extLst>
          </p:cNvPr>
          <p:cNvSpPr txBox="1"/>
          <p:nvPr/>
        </p:nvSpPr>
        <p:spPr>
          <a:xfrm>
            <a:off x="932054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F44CE1-E7E9-4FE1-B100-F1A68EFBB731}"/>
              </a:ext>
            </a:extLst>
          </p:cNvPr>
          <p:cNvSpPr txBox="1"/>
          <p:nvPr/>
        </p:nvSpPr>
        <p:spPr>
          <a:xfrm>
            <a:off x="995593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7D982D7-40AB-45C1-B742-53D0F822BCF8}"/>
              </a:ext>
            </a:extLst>
          </p:cNvPr>
          <p:cNvCxnSpPr>
            <a:cxnSpLocks/>
          </p:cNvCxnSpPr>
          <p:nvPr/>
        </p:nvCxnSpPr>
        <p:spPr>
          <a:xfrm flipH="1" flipV="1">
            <a:off x="10301784" y="256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9225EE65-7460-4DE5-9459-924E05E34FE8}"/>
              </a:ext>
            </a:extLst>
          </p:cNvPr>
          <p:cNvSpPr txBox="1"/>
          <p:nvPr/>
        </p:nvSpPr>
        <p:spPr>
          <a:xfrm>
            <a:off x="10841476" y="156969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A73FD49-FC13-45C0-8EBB-58EE0D9E1AAD}"/>
              </a:ext>
            </a:extLst>
          </p:cNvPr>
          <p:cNvSpPr txBox="1"/>
          <p:nvPr/>
        </p:nvSpPr>
        <p:spPr>
          <a:xfrm>
            <a:off x="1021113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63C6781-3F95-465A-B2B0-7F16B720025A}"/>
              </a:ext>
            </a:extLst>
          </p:cNvPr>
          <p:cNvSpPr txBox="1"/>
          <p:nvPr/>
        </p:nvSpPr>
        <p:spPr>
          <a:xfrm>
            <a:off x="1084652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077A4C2-7BAA-4890-8042-1F25977D0B53}"/>
              </a:ext>
            </a:extLst>
          </p:cNvPr>
          <p:cNvCxnSpPr>
            <a:cxnSpLocks/>
          </p:cNvCxnSpPr>
          <p:nvPr/>
        </p:nvCxnSpPr>
        <p:spPr>
          <a:xfrm flipH="1" flipV="1">
            <a:off x="10256365" y="1729352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CB1E69E-F3C4-4BE0-8D73-DC1C28A6DC9B}"/>
              </a:ext>
            </a:extLst>
          </p:cNvPr>
          <p:cNvSpPr txBox="1"/>
          <p:nvPr/>
        </p:nvSpPr>
        <p:spPr>
          <a:xfrm>
            <a:off x="10850518" y="64892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3F3F559-043F-414D-82C2-E370B4F5A6CC}"/>
              </a:ext>
            </a:extLst>
          </p:cNvPr>
          <p:cNvSpPr txBox="1"/>
          <p:nvPr/>
        </p:nvSpPr>
        <p:spPr>
          <a:xfrm>
            <a:off x="1022017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0EED199-474C-4C3C-8D28-5B615E96EAE6}"/>
              </a:ext>
            </a:extLst>
          </p:cNvPr>
          <p:cNvSpPr txBox="1"/>
          <p:nvPr/>
        </p:nvSpPr>
        <p:spPr>
          <a:xfrm>
            <a:off x="1085556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1BD7D73-6412-4C66-8CDA-4B9CF7A60D82}"/>
              </a:ext>
            </a:extLst>
          </p:cNvPr>
          <p:cNvCxnSpPr>
            <a:cxnSpLocks/>
          </p:cNvCxnSpPr>
          <p:nvPr/>
        </p:nvCxnSpPr>
        <p:spPr>
          <a:xfrm flipH="1">
            <a:off x="10316695" y="762724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3FF4796A-F0A8-43F0-A139-638CD6ABC038}"/>
              </a:ext>
            </a:extLst>
          </p:cNvPr>
          <p:cNvSpPr txBox="1"/>
          <p:nvPr/>
        </p:nvSpPr>
        <p:spPr>
          <a:xfrm>
            <a:off x="10873397" y="308260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1861ABD-936B-4BE9-8319-8DE72EBC6C90}"/>
              </a:ext>
            </a:extLst>
          </p:cNvPr>
          <p:cNvCxnSpPr>
            <a:cxnSpLocks/>
          </p:cNvCxnSpPr>
          <p:nvPr/>
        </p:nvCxnSpPr>
        <p:spPr>
          <a:xfrm>
            <a:off x="6662994" y="2588080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9983C965-88DF-4DFD-82A9-01A496CB58DA}"/>
              </a:ext>
            </a:extLst>
          </p:cNvPr>
          <p:cNvCxnSpPr>
            <a:cxnSpLocks/>
          </p:cNvCxnSpPr>
          <p:nvPr/>
        </p:nvCxnSpPr>
        <p:spPr>
          <a:xfrm flipH="1">
            <a:off x="6605359" y="348320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3" name="Graphic 232" descr="Snake">
            <a:extLst>
              <a:ext uri="{FF2B5EF4-FFF2-40B4-BE49-F238E27FC236}">
                <a16:creationId xmlns:a16="http://schemas.microsoft.com/office/drawing/2014/main" id="{58583AB9-AF4E-4FCF-AF05-3EDB2BED4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9050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231">
            <a:extLst>
              <a:ext uri="{FF2B5EF4-FFF2-40B4-BE49-F238E27FC236}">
                <a16:creationId xmlns:a16="http://schemas.microsoft.com/office/drawing/2014/main" id="{393EAB4A-0029-4604-B2D5-D056EA2D9C52}"/>
              </a:ext>
            </a:extLst>
          </p:cNvPr>
          <p:cNvSpPr/>
          <p:nvPr/>
        </p:nvSpPr>
        <p:spPr>
          <a:xfrm>
            <a:off x="5648278" y="434125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455147C3-279B-4960-AF71-51FAC819F26A}"/>
              </a:ext>
            </a:extLst>
          </p:cNvPr>
          <p:cNvSpPr/>
          <p:nvPr/>
        </p:nvSpPr>
        <p:spPr>
          <a:xfrm>
            <a:off x="9304614" y="5257598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7EE582D-7F97-4C6A-BD45-0966A75AF58B}"/>
              </a:ext>
            </a:extLst>
          </p:cNvPr>
          <p:cNvSpPr/>
          <p:nvPr/>
        </p:nvSpPr>
        <p:spPr>
          <a:xfrm>
            <a:off x="10208777" y="526849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11351" y="4345800"/>
            <a:ext cx="914398" cy="91437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9861" y="434777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76597" y="527048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4273" y="4338748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94571" y="433748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89325" y="526611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3260" y="435540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4892" y="344375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1419" y="52653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60997" y="343553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64317" y="25122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37434" y="1604555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C22059F-A7B2-49D6-AEF0-0E4B9244002D}"/>
              </a:ext>
            </a:extLst>
          </p:cNvPr>
          <p:cNvSpPr/>
          <p:nvPr/>
        </p:nvSpPr>
        <p:spPr>
          <a:xfrm>
            <a:off x="7463053" y="69190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DC7C11-06DB-4A8F-858A-79B0A97D65A1}"/>
              </a:ext>
            </a:extLst>
          </p:cNvPr>
          <p:cNvSpPr/>
          <p:nvPr/>
        </p:nvSpPr>
        <p:spPr>
          <a:xfrm>
            <a:off x="8382978" y="1604095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62CDC19-45B2-4D3C-86D3-1AAB35BE5F99}"/>
              </a:ext>
            </a:extLst>
          </p:cNvPr>
          <p:cNvSpPr/>
          <p:nvPr/>
        </p:nvSpPr>
        <p:spPr>
          <a:xfrm>
            <a:off x="9293912" y="1604640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1B13BC0-D7C3-4585-A605-3E3608D5890A}"/>
              </a:ext>
            </a:extLst>
          </p:cNvPr>
          <p:cNvSpPr/>
          <p:nvPr/>
        </p:nvSpPr>
        <p:spPr>
          <a:xfrm>
            <a:off x="10220833" y="251892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81200" y="1602467"/>
                <a:ext cx="9144955" cy="3655332"/>
                <a:chOff x="1981200" y="1602467"/>
                <a:chExt cx="9144955" cy="3655332"/>
              </a:xfrm>
            </p:grpSpPr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81200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104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23F895C-0B9D-4BC3-B6AF-F7940B2E7C05}"/>
              </a:ext>
            </a:extLst>
          </p:cNvPr>
          <p:cNvCxnSpPr>
            <a:cxnSpLocks/>
          </p:cNvCxnSpPr>
          <p:nvPr/>
        </p:nvCxnSpPr>
        <p:spPr>
          <a:xfrm flipH="1" flipV="1">
            <a:off x="8449045" y="820888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45C8669-E101-4414-8BBB-6D553A5CD2BD}"/>
              </a:ext>
            </a:extLst>
          </p:cNvPr>
          <p:cNvSpPr txBox="1"/>
          <p:nvPr/>
        </p:nvSpPr>
        <p:spPr>
          <a:xfrm>
            <a:off x="9044153" y="65888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C4C77-7698-4E4B-B6B9-65C6E6CB7835}"/>
              </a:ext>
            </a:extLst>
          </p:cNvPr>
          <p:cNvSpPr txBox="1"/>
          <p:nvPr/>
        </p:nvSpPr>
        <p:spPr>
          <a:xfrm>
            <a:off x="841381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AA63A5-8941-4818-92AC-C6245AB21D31}"/>
              </a:ext>
            </a:extLst>
          </p:cNvPr>
          <p:cNvSpPr txBox="1"/>
          <p:nvPr/>
        </p:nvSpPr>
        <p:spPr>
          <a:xfrm>
            <a:off x="904920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3774B9-0933-472A-8471-861A43ABA999}"/>
              </a:ext>
            </a:extLst>
          </p:cNvPr>
          <p:cNvSpPr txBox="1"/>
          <p:nvPr/>
        </p:nvSpPr>
        <p:spPr>
          <a:xfrm>
            <a:off x="9037530" y="1595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3BE2A5-42DB-43BC-ADA3-3BCFB3E2EBBF}"/>
              </a:ext>
            </a:extLst>
          </p:cNvPr>
          <p:cNvSpPr txBox="1"/>
          <p:nvPr/>
        </p:nvSpPr>
        <p:spPr>
          <a:xfrm>
            <a:off x="840719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79FCFAE-FF47-4A71-A80B-4578D008DCFA}"/>
              </a:ext>
            </a:extLst>
          </p:cNvPr>
          <p:cNvSpPr txBox="1"/>
          <p:nvPr/>
        </p:nvSpPr>
        <p:spPr>
          <a:xfrm>
            <a:off x="904258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FCCD13E-FE30-4650-8C88-ADA0D6F1C7CE}"/>
              </a:ext>
            </a:extLst>
          </p:cNvPr>
          <p:cNvCxnSpPr>
            <a:cxnSpLocks/>
          </p:cNvCxnSpPr>
          <p:nvPr/>
        </p:nvCxnSpPr>
        <p:spPr>
          <a:xfrm flipH="1" flipV="1">
            <a:off x="8457838" y="171472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40B9BFA-0B2B-4B71-9F22-D13BA8F22076}"/>
              </a:ext>
            </a:extLst>
          </p:cNvPr>
          <p:cNvSpPr txBox="1"/>
          <p:nvPr/>
        </p:nvSpPr>
        <p:spPr>
          <a:xfrm>
            <a:off x="9949027" y="63573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2D7002E-CB4B-43FB-BEDF-289FB4B75F1F}"/>
              </a:ext>
            </a:extLst>
          </p:cNvPr>
          <p:cNvSpPr txBox="1"/>
          <p:nvPr/>
        </p:nvSpPr>
        <p:spPr>
          <a:xfrm>
            <a:off x="931868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6CA893F-7EC2-4C87-AD78-4FDE2FD0E5E6}"/>
              </a:ext>
            </a:extLst>
          </p:cNvPr>
          <p:cNvSpPr txBox="1"/>
          <p:nvPr/>
        </p:nvSpPr>
        <p:spPr>
          <a:xfrm>
            <a:off x="995407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817FC09-61D2-494B-BC39-FDF75DC609D4}"/>
              </a:ext>
            </a:extLst>
          </p:cNvPr>
          <p:cNvCxnSpPr>
            <a:cxnSpLocks/>
          </p:cNvCxnSpPr>
          <p:nvPr/>
        </p:nvCxnSpPr>
        <p:spPr>
          <a:xfrm flipH="1">
            <a:off x="9415204" y="749527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68B3A70-B479-4AF3-85C0-500817ACD692}"/>
              </a:ext>
            </a:extLst>
          </p:cNvPr>
          <p:cNvCxnSpPr>
            <a:cxnSpLocks/>
          </p:cNvCxnSpPr>
          <p:nvPr/>
        </p:nvCxnSpPr>
        <p:spPr>
          <a:xfrm flipH="1" flipV="1">
            <a:off x="9355773" y="17426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868BE-2EF1-4BC6-A7FC-E27A7DA3A21A}"/>
              </a:ext>
            </a:extLst>
          </p:cNvPr>
          <p:cNvSpPr txBox="1"/>
          <p:nvPr/>
        </p:nvSpPr>
        <p:spPr>
          <a:xfrm>
            <a:off x="9950881" y="158063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55304C6-4858-427E-A4D2-96D852769494}"/>
              </a:ext>
            </a:extLst>
          </p:cNvPr>
          <p:cNvSpPr txBox="1"/>
          <p:nvPr/>
        </p:nvSpPr>
        <p:spPr>
          <a:xfrm>
            <a:off x="932054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F44CE1-E7E9-4FE1-B100-F1A68EFBB731}"/>
              </a:ext>
            </a:extLst>
          </p:cNvPr>
          <p:cNvSpPr txBox="1"/>
          <p:nvPr/>
        </p:nvSpPr>
        <p:spPr>
          <a:xfrm>
            <a:off x="995593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7D982D7-40AB-45C1-B742-53D0F822BCF8}"/>
              </a:ext>
            </a:extLst>
          </p:cNvPr>
          <p:cNvCxnSpPr>
            <a:cxnSpLocks/>
          </p:cNvCxnSpPr>
          <p:nvPr/>
        </p:nvCxnSpPr>
        <p:spPr>
          <a:xfrm flipH="1" flipV="1">
            <a:off x="10301784" y="256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9225EE65-7460-4DE5-9459-924E05E34FE8}"/>
              </a:ext>
            </a:extLst>
          </p:cNvPr>
          <p:cNvSpPr txBox="1"/>
          <p:nvPr/>
        </p:nvSpPr>
        <p:spPr>
          <a:xfrm>
            <a:off x="10841476" y="156969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A73FD49-FC13-45C0-8EBB-58EE0D9E1AAD}"/>
              </a:ext>
            </a:extLst>
          </p:cNvPr>
          <p:cNvSpPr txBox="1"/>
          <p:nvPr/>
        </p:nvSpPr>
        <p:spPr>
          <a:xfrm>
            <a:off x="1021113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63C6781-3F95-465A-B2B0-7F16B720025A}"/>
              </a:ext>
            </a:extLst>
          </p:cNvPr>
          <p:cNvSpPr txBox="1"/>
          <p:nvPr/>
        </p:nvSpPr>
        <p:spPr>
          <a:xfrm>
            <a:off x="1084652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077A4C2-7BAA-4890-8042-1F25977D0B53}"/>
              </a:ext>
            </a:extLst>
          </p:cNvPr>
          <p:cNvCxnSpPr>
            <a:cxnSpLocks/>
          </p:cNvCxnSpPr>
          <p:nvPr/>
        </p:nvCxnSpPr>
        <p:spPr>
          <a:xfrm flipH="1" flipV="1">
            <a:off x="10256365" y="1729352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CB1E69E-F3C4-4BE0-8D73-DC1C28A6DC9B}"/>
              </a:ext>
            </a:extLst>
          </p:cNvPr>
          <p:cNvSpPr txBox="1"/>
          <p:nvPr/>
        </p:nvSpPr>
        <p:spPr>
          <a:xfrm>
            <a:off x="10850518" y="64892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3F3F559-043F-414D-82C2-E370B4F5A6CC}"/>
              </a:ext>
            </a:extLst>
          </p:cNvPr>
          <p:cNvSpPr txBox="1"/>
          <p:nvPr/>
        </p:nvSpPr>
        <p:spPr>
          <a:xfrm>
            <a:off x="1022017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0EED199-474C-4C3C-8D28-5B615E96EAE6}"/>
              </a:ext>
            </a:extLst>
          </p:cNvPr>
          <p:cNvSpPr txBox="1"/>
          <p:nvPr/>
        </p:nvSpPr>
        <p:spPr>
          <a:xfrm>
            <a:off x="1085556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1BD7D73-6412-4C66-8CDA-4B9CF7A60D82}"/>
              </a:ext>
            </a:extLst>
          </p:cNvPr>
          <p:cNvCxnSpPr>
            <a:cxnSpLocks/>
          </p:cNvCxnSpPr>
          <p:nvPr/>
        </p:nvCxnSpPr>
        <p:spPr>
          <a:xfrm flipH="1">
            <a:off x="10316695" y="762724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3FF4796A-F0A8-43F0-A139-638CD6ABC038}"/>
              </a:ext>
            </a:extLst>
          </p:cNvPr>
          <p:cNvSpPr txBox="1"/>
          <p:nvPr/>
        </p:nvSpPr>
        <p:spPr>
          <a:xfrm>
            <a:off x="10873397" y="308260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1861ABD-936B-4BE9-8319-8DE72EBC6C90}"/>
              </a:ext>
            </a:extLst>
          </p:cNvPr>
          <p:cNvCxnSpPr>
            <a:cxnSpLocks/>
          </p:cNvCxnSpPr>
          <p:nvPr/>
        </p:nvCxnSpPr>
        <p:spPr>
          <a:xfrm>
            <a:off x="6662994" y="2588080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9983C965-88DF-4DFD-82A9-01A496CB58DA}"/>
              </a:ext>
            </a:extLst>
          </p:cNvPr>
          <p:cNvCxnSpPr>
            <a:cxnSpLocks/>
          </p:cNvCxnSpPr>
          <p:nvPr/>
        </p:nvCxnSpPr>
        <p:spPr>
          <a:xfrm flipH="1">
            <a:off x="6605359" y="348320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3" name="Graphic 232" descr="Snake">
            <a:extLst>
              <a:ext uri="{FF2B5EF4-FFF2-40B4-BE49-F238E27FC236}">
                <a16:creationId xmlns:a16="http://schemas.microsoft.com/office/drawing/2014/main" id="{58583AB9-AF4E-4FCF-AF05-3EDB2BED4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2567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231">
            <a:extLst>
              <a:ext uri="{FF2B5EF4-FFF2-40B4-BE49-F238E27FC236}">
                <a16:creationId xmlns:a16="http://schemas.microsoft.com/office/drawing/2014/main" id="{393EAB4A-0029-4604-B2D5-D056EA2D9C52}"/>
              </a:ext>
            </a:extLst>
          </p:cNvPr>
          <p:cNvSpPr/>
          <p:nvPr/>
        </p:nvSpPr>
        <p:spPr>
          <a:xfrm>
            <a:off x="5648278" y="434125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455147C3-279B-4960-AF71-51FAC819F26A}"/>
              </a:ext>
            </a:extLst>
          </p:cNvPr>
          <p:cNvSpPr/>
          <p:nvPr/>
        </p:nvSpPr>
        <p:spPr>
          <a:xfrm>
            <a:off x="9304614" y="5257598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7EE582D-7F97-4C6A-BD45-0966A75AF58B}"/>
              </a:ext>
            </a:extLst>
          </p:cNvPr>
          <p:cNvSpPr/>
          <p:nvPr/>
        </p:nvSpPr>
        <p:spPr>
          <a:xfrm>
            <a:off x="10208777" y="526849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11351" y="4345800"/>
            <a:ext cx="914398" cy="91437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9861" y="434777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76597" y="527048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4273" y="4338748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94571" y="433748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89325" y="526611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3260" y="435540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4892" y="344375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1419" y="52653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60997" y="343553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64317" y="25122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37434" y="1604555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C22059F-A7B2-49D6-AEF0-0E4B9244002D}"/>
              </a:ext>
            </a:extLst>
          </p:cNvPr>
          <p:cNvSpPr/>
          <p:nvPr/>
        </p:nvSpPr>
        <p:spPr>
          <a:xfrm>
            <a:off x="7463053" y="691909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DC7C11-06DB-4A8F-858A-79B0A97D65A1}"/>
              </a:ext>
            </a:extLst>
          </p:cNvPr>
          <p:cNvSpPr/>
          <p:nvPr/>
        </p:nvSpPr>
        <p:spPr>
          <a:xfrm>
            <a:off x="8382978" y="1604095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62CDC19-45B2-4D3C-86D3-1AAB35BE5F99}"/>
              </a:ext>
            </a:extLst>
          </p:cNvPr>
          <p:cNvSpPr/>
          <p:nvPr/>
        </p:nvSpPr>
        <p:spPr>
          <a:xfrm>
            <a:off x="9293912" y="1604640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1B13BC0-D7C3-4585-A605-3E3608D5890A}"/>
              </a:ext>
            </a:extLst>
          </p:cNvPr>
          <p:cNvSpPr/>
          <p:nvPr/>
        </p:nvSpPr>
        <p:spPr>
          <a:xfrm>
            <a:off x="10220833" y="251892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81200" y="1602467"/>
                <a:ext cx="9144955" cy="3655332"/>
                <a:chOff x="1981200" y="1602467"/>
                <a:chExt cx="9144955" cy="3655332"/>
              </a:xfrm>
            </p:grpSpPr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81200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104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23F895C-0B9D-4BC3-B6AF-F7940B2E7C05}"/>
              </a:ext>
            </a:extLst>
          </p:cNvPr>
          <p:cNvCxnSpPr>
            <a:cxnSpLocks/>
          </p:cNvCxnSpPr>
          <p:nvPr/>
        </p:nvCxnSpPr>
        <p:spPr>
          <a:xfrm flipH="1" flipV="1">
            <a:off x="8449045" y="820888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45C8669-E101-4414-8BBB-6D553A5CD2BD}"/>
              </a:ext>
            </a:extLst>
          </p:cNvPr>
          <p:cNvSpPr txBox="1"/>
          <p:nvPr/>
        </p:nvSpPr>
        <p:spPr>
          <a:xfrm>
            <a:off x="9044153" y="65888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C4C77-7698-4E4B-B6B9-65C6E6CB7835}"/>
              </a:ext>
            </a:extLst>
          </p:cNvPr>
          <p:cNvSpPr txBox="1"/>
          <p:nvPr/>
        </p:nvSpPr>
        <p:spPr>
          <a:xfrm>
            <a:off x="841381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AA63A5-8941-4818-92AC-C6245AB21D31}"/>
              </a:ext>
            </a:extLst>
          </p:cNvPr>
          <p:cNvSpPr txBox="1"/>
          <p:nvPr/>
        </p:nvSpPr>
        <p:spPr>
          <a:xfrm>
            <a:off x="904920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3774B9-0933-472A-8471-861A43ABA999}"/>
              </a:ext>
            </a:extLst>
          </p:cNvPr>
          <p:cNvSpPr txBox="1"/>
          <p:nvPr/>
        </p:nvSpPr>
        <p:spPr>
          <a:xfrm>
            <a:off x="9037530" y="1595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3BE2A5-42DB-43BC-ADA3-3BCFB3E2EBBF}"/>
              </a:ext>
            </a:extLst>
          </p:cNvPr>
          <p:cNvSpPr txBox="1"/>
          <p:nvPr/>
        </p:nvSpPr>
        <p:spPr>
          <a:xfrm>
            <a:off x="840719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79FCFAE-FF47-4A71-A80B-4578D008DCFA}"/>
              </a:ext>
            </a:extLst>
          </p:cNvPr>
          <p:cNvSpPr txBox="1"/>
          <p:nvPr/>
        </p:nvSpPr>
        <p:spPr>
          <a:xfrm>
            <a:off x="904258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FCCD13E-FE30-4650-8C88-ADA0D6F1C7CE}"/>
              </a:ext>
            </a:extLst>
          </p:cNvPr>
          <p:cNvCxnSpPr>
            <a:cxnSpLocks/>
          </p:cNvCxnSpPr>
          <p:nvPr/>
        </p:nvCxnSpPr>
        <p:spPr>
          <a:xfrm flipH="1" flipV="1">
            <a:off x="8457838" y="171472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40B9BFA-0B2B-4B71-9F22-D13BA8F22076}"/>
              </a:ext>
            </a:extLst>
          </p:cNvPr>
          <p:cNvSpPr txBox="1"/>
          <p:nvPr/>
        </p:nvSpPr>
        <p:spPr>
          <a:xfrm>
            <a:off x="9949027" y="63573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2D7002E-CB4B-43FB-BEDF-289FB4B75F1F}"/>
              </a:ext>
            </a:extLst>
          </p:cNvPr>
          <p:cNvSpPr txBox="1"/>
          <p:nvPr/>
        </p:nvSpPr>
        <p:spPr>
          <a:xfrm>
            <a:off x="931868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6CA893F-7EC2-4C87-AD78-4FDE2FD0E5E6}"/>
              </a:ext>
            </a:extLst>
          </p:cNvPr>
          <p:cNvSpPr txBox="1"/>
          <p:nvPr/>
        </p:nvSpPr>
        <p:spPr>
          <a:xfrm>
            <a:off x="995407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817FC09-61D2-494B-BC39-FDF75DC609D4}"/>
              </a:ext>
            </a:extLst>
          </p:cNvPr>
          <p:cNvCxnSpPr>
            <a:cxnSpLocks/>
          </p:cNvCxnSpPr>
          <p:nvPr/>
        </p:nvCxnSpPr>
        <p:spPr>
          <a:xfrm flipH="1">
            <a:off x="9415204" y="749527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68B3A70-B479-4AF3-85C0-500817ACD692}"/>
              </a:ext>
            </a:extLst>
          </p:cNvPr>
          <p:cNvCxnSpPr>
            <a:cxnSpLocks/>
          </p:cNvCxnSpPr>
          <p:nvPr/>
        </p:nvCxnSpPr>
        <p:spPr>
          <a:xfrm flipH="1" flipV="1">
            <a:off x="9355773" y="17426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868BE-2EF1-4BC6-A7FC-E27A7DA3A21A}"/>
              </a:ext>
            </a:extLst>
          </p:cNvPr>
          <p:cNvSpPr txBox="1"/>
          <p:nvPr/>
        </p:nvSpPr>
        <p:spPr>
          <a:xfrm>
            <a:off x="9950881" y="158063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55304C6-4858-427E-A4D2-96D852769494}"/>
              </a:ext>
            </a:extLst>
          </p:cNvPr>
          <p:cNvSpPr txBox="1"/>
          <p:nvPr/>
        </p:nvSpPr>
        <p:spPr>
          <a:xfrm>
            <a:off x="932054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F44CE1-E7E9-4FE1-B100-F1A68EFBB731}"/>
              </a:ext>
            </a:extLst>
          </p:cNvPr>
          <p:cNvSpPr txBox="1"/>
          <p:nvPr/>
        </p:nvSpPr>
        <p:spPr>
          <a:xfrm>
            <a:off x="995593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7D982D7-40AB-45C1-B742-53D0F822BCF8}"/>
              </a:ext>
            </a:extLst>
          </p:cNvPr>
          <p:cNvCxnSpPr>
            <a:cxnSpLocks/>
          </p:cNvCxnSpPr>
          <p:nvPr/>
        </p:nvCxnSpPr>
        <p:spPr>
          <a:xfrm flipH="1" flipV="1">
            <a:off x="10301784" y="256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9225EE65-7460-4DE5-9459-924E05E34FE8}"/>
              </a:ext>
            </a:extLst>
          </p:cNvPr>
          <p:cNvSpPr txBox="1"/>
          <p:nvPr/>
        </p:nvSpPr>
        <p:spPr>
          <a:xfrm>
            <a:off x="10841476" y="156969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A73FD49-FC13-45C0-8EBB-58EE0D9E1AAD}"/>
              </a:ext>
            </a:extLst>
          </p:cNvPr>
          <p:cNvSpPr txBox="1"/>
          <p:nvPr/>
        </p:nvSpPr>
        <p:spPr>
          <a:xfrm>
            <a:off x="1021113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63C6781-3F95-465A-B2B0-7F16B720025A}"/>
              </a:ext>
            </a:extLst>
          </p:cNvPr>
          <p:cNvSpPr txBox="1"/>
          <p:nvPr/>
        </p:nvSpPr>
        <p:spPr>
          <a:xfrm>
            <a:off x="1084652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077A4C2-7BAA-4890-8042-1F25977D0B53}"/>
              </a:ext>
            </a:extLst>
          </p:cNvPr>
          <p:cNvCxnSpPr>
            <a:cxnSpLocks/>
          </p:cNvCxnSpPr>
          <p:nvPr/>
        </p:nvCxnSpPr>
        <p:spPr>
          <a:xfrm flipH="1" flipV="1">
            <a:off x="10256365" y="1729352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CB1E69E-F3C4-4BE0-8D73-DC1C28A6DC9B}"/>
              </a:ext>
            </a:extLst>
          </p:cNvPr>
          <p:cNvSpPr txBox="1"/>
          <p:nvPr/>
        </p:nvSpPr>
        <p:spPr>
          <a:xfrm>
            <a:off x="10850518" y="64892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3F3F559-043F-414D-82C2-E370B4F5A6CC}"/>
              </a:ext>
            </a:extLst>
          </p:cNvPr>
          <p:cNvSpPr txBox="1"/>
          <p:nvPr/>
        </p:nvSpPr>
        <p:spPr>
          <a:xfrm>
            <a:off x="1022017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0EED199-474C-4C3C-8D28-5B615E96EAE6}"/>
              </a:ext>
            </a:extLst>
          </p:cNvPr>
          <p:cNvSpPr txBox="1"/>
          <p:nvPr/>
        </p:nvSpPr>
        <p:spPr>
          <a:xfrm>
            <a:off x="1085556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1BD7D73-6412-4C66-8CDA-4B9CF7A60D82}"/>
              </a:ext>
            </a:extLst>
          </p:cNvPr>
          <p:cNvCxnSpPr>
            <a:cxnSpLocks/>
          </p:cNvCxnSpPr>
          <p:nvPr/>
        </p:nvCxnSpPr>
        <p:spPr>
          <a:xfrm flipH="1">
            <a:off x="10316695" y="762724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3FF4796A-F0A8-43F0-A139-638CD6ABC038}"/>
              </a:ext>
            </a:extLst>
          </p:cNvPr>
          <p:cNvSpPr txBox="1"/>
          <p:nvPr/>
        </p:nvSpPr>
        <p:spPr>
          <a:xfrm>
            <a:off x="10873397" y="308260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1861ABD-936B-4BE9-8319-8DE72EBC6C90}"/>
              </a:ext>
            </a:extLst>
          </p:cNvPr>
          <p:cNvCxnSpPr>
            <a:cxnSpLocks/>
          </p:cNvCxnSpPr>
          <p:nvPr/>
        </p:nvCxnSpPr>
        <p:spPr>
          <a:xfrm>
            <a:off x="6662994" y="2588080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9983C965-88DF-4DFD-82A9-01A496CB58DA}"/>
              </a:ext>
            </a:extLst>
          </p:cNvPr>
          <p:cNvCxnSpPr>
            <a:cxnSpLocks/>
          </p:cNvCxnSpPr>
          <p:nvPr/>
        </p:nvCxnSpPr>
        <p:spPr>
          <a:xfrm flipH="1">
            <a:off x="6605359" y="348320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3" name="Graphic 232" descr="Snake">
            <a:extLst>
              <a:ext uri="{FF2B5EF4-FFF2-40B4-BE49-F238E27FC236}">
                <a16:creationId xmlns:a16="http://schemas.microsoft.com/office/drawing/2014/main" id="{58583AB9-AF4E-4FCF-AF05-3EDB2BED4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850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231">
            <a:extLst>
              <a:ext uri="{FF2B5EF4-FFF2-40B4-BE49-F238E27FC236}">
                <a16:creationId xmlns:a16="http://schemas.microsoft.com/office/drawing/2014/main" id="{393EAB4A-0029-4604-B2D5-D056EA2D9C52}"/>
              </a:ext>
            </a:extLst>
          </p:cNvPr>
          <p:cNvSpPr/>
          <p:nvPr/>
        </p:nvSpPr>
        <p:spPr>
          <a:xfrm>
            <a:off x="5648278" y="434125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455147C3-279B-4960-AF71-51FAC819F26A}"/>
              </a:ext>
            </a:extLst>
          </p:cNvPr>
          <p:cNvSpPr/>
          <p:nvPr/>
        </p:nvSpPr>
        <p:spPr>
          <a:xfrm>
            <a:off x="9304614" y="5257598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7EE582D-7F97-4C6A-BD45-0966A75AF58B}"/>
              </a:ext>
            </a:extLst>
          </p:cNvPr>
          <p:cNvSpPr/>
          <p:nvPr/>
        </p:nvSpPr>
        <p:spPr>
          <a:xfrm>
            <a:off x="10208777" y="526849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11351" y="4345800"/>
            <a:ext cx="914398" cy="91437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9861" y="434777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76597" y="527048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4273" y="4338748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94571" y="433748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89325" y="526611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3260" y="435540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4892" y="344375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1419" y="52653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60997" y="343553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64317" y="25122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37434" y="1604555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C22059F-A7B2-49D6-AEF0-0E4B9244002D}"/>
              </a:ext>
            </a:extLst>
          </p:cNvPr>
          <p:cNvSpPr/>
          <p:nvPr/>
        </p:nvSpPr>
        <p:spPr>
          <a:xfrm>
            <a:off x="7463053" y="691909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DC7C11-06DB-4A8F-858A-79B0A97D65A1}"/>
              </a:ext>
            </a:extLst>
          </p:cNvPr>
          <p:cNvSpPr/>
          <p:nvPr/>
        </p:nvSpPr>
        <p:spPr>
          <a:xfrm>
            <a:off x="8382978" y="1604095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62CDC19-45B2-4D3C-86D3-1AAB35BE5F99}"/>
              </a:ext>
            </a:extLst>
          </p:cNvPr>
          <p:cNvSpPr/>
          <p:nvPr/>
        </p:nvSpPr>
        <p:spPr>
          <a:xfrm>
            <a:off x="9293912" y="1604640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1B13BC0-D7C3-4585-A605-3E3608D5890A}"/>
              </a:ext>
            </a:extLst>
          </p:cNvPr>
          <p:cNvSpPr/>
          <p:nvPr/>
        </p:nvSpPr>
        <p:spPr>
          <a:xfrm>
            <a:off x="10220833" y="251892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81200" y="1602467"/>
                <a:ext cx="9144955" cy="3655332"/>
                <a:chOff x="1981200" y="1602467"/>
                <a:chExt cx="9144955" cy="3655332"/>
              </a:xfrm>
            </p:grpSpPr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81200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104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23F895C-0B9D-4BC3-B6AF-F7940B2E7C05}"/>
              </a:ext>
            </a:extLst>
          </p:cNvPr>
          <p:cNvCxnSpPr>
            <a:cxnSpLocks/>
          </p:cNvCxnSpPr>
          <p:nvPr/>
        </p:nvCxnSpPr>
        <p:spPr>
          <a:xfrm flipH="1" flipV="1">
            <a:off x="8449045" y="820888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45C8669-E101-4414-8BBB-6D553A5CD2BD}"/>
              </a:ext>
            </a:extLst>
          </p:cNvPr>
          <p:cNvSpPr txBox="1"/>
          <p:nvPr/>
        </p:nvSpPr>
        <p:spPr>
          <a:xfrm>
            <a:off x="9044153" y="65888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C4C77-7698-4E4B-B6B9-65C6E6CB7835}"/>
              </a:ext>
            </a:extLst>
          </p:cNvPr>
          <p:cNvSpPr txBox="1"/>
          <p:nvPr/>
        </p:nvSpPr>
        <p:spPr>
          <a:xfrm>
            <a:off x="841381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AA63A5-8941-4818-92AC-C6245AB21D31}"/>
              </a:ext>
            </a:extLst>
          </p:cNvPr>
          <p:cNvSpPr txBox="1"/>
          <p:nvPr/>
        </p:nvSpPr>
        <p:spPr>
          <a:xfrm>
            <a:off x="904920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3774B9-0933-472A-8471-861A43ABA999}"/>
              </a:ext>
            </a:extLst>
          </p:cNvPr>
          <p:cNvSpPr txBox="1"/>
          <p:nvPr/>
        </p:nvSpPr>
        <p:spPr>
          <a:xfrm>
            <a:off x="9037530" y="1595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3BE2A5-42DB-43BC-ADA3-3BCFB3E2EBBF}"/>
              </a:ext>
            </a:extLst>
          </p:cNvPr>
          <p:cNvSpPr txBox="1"/>
          <p:nvPr/>
        </p:nvSpPr>
        <p:spPr>
          <a:xfrm>
            <a:off x="840719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79FCFAE-FF47-4A71-A80B-4578D008DCFA}"/>
              </a:ext>
            </a:extLst>
          </p:cNvPr>
          <p:cNvSpPr txBox="1"/>
          <p:nvPr/>
        </p:nvSpPr>
        <p:spPr>
          <a:xfrm>
            <a:off x="904258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FCCD13E-FE30-4650-8C88-ADA0D6F1C7CE}"/>
              </a:ext>
            </a:extLst>
          </p:cNvPr>
          <p:cNvCxnSpPr>
            <a:cxnSpLocks/>
          </p:cNvCxnSpPr>
          <p:nvPr/>
        </p:nvCxnSpPr>
        <p:spPr>
          <a:xfrm flipH="1" flipV="1">
            <a:off x="8457838" y="171472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40B9BFA-0B2B-4B71-9F22-D13BA8F22076}"/>
              </a:ext>
            </a:extLst>
          </p:cNvPr>
          <p:cNvSpPr txBox="1"/>
          <p:nvPr/>
        </p:nvSpPr>
        <p:spPr>
          <a:xfrm>
            <a:off x="9949027" y="63573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2D7002E-CB4B-43FB-BEDF-289FB4B75F1F}"/>
              </a:ext>
            </a:extLst>
          </p:cNvPr>
          <p:cNvSpPr txBox="1"/>
          <p:nvPr/>
        </p:nvSpPr>
        <p:spPr>
          <a:xfrm>
            <a:off x="931868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6CA893F-7EC2-4C87-AD78-4FDE2FD0E5E6}"/>
              </a:ext>
            </a:extLst>
          </p:cNvPr>
          <p:cNvSpPr txBox="1"/>
          <p:nvPr/>
        </p:nvSpPr>
        <p:spPr>
          <a:xfrm>
            <a:off x="995407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817FC09-61D2-494B-BC39-FDF75DC609D4}"/>
              </a:ext>
            </a:extLst>
          </p:cNvPr>
          <p:cNvCxnSpPr>
            <a:cxnSpLocks/>
          </p:cNvCxnSpPr>
          <p:nvPr/>
        </p:nvCxnSpPr>
        <p:spPr>
          <a:xfrm flipH="1">
            <a:off x="9415204" y="749527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68B3A70-B479-4AF3-85C0-500817ACD692}"/>
              </a:ext>
            </a:extLst>
          </p:cNvPr>
          <p:cNvCxnSpPr>
            <a:cxnSpLocks/>
          </p:cNvCxnSpPr>
          <p:nvPr/>
        </p:nvCxnSpPr>
        <p:spPr>
          <a:xfrm flipH="1" flipV="1">
            <a:off x="9355773" y="17426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868BE-2EF1-4BC6-A7FC-E27A7DA3A21A}"/>
              </a:ext>
            </a:extLst>
          </p:cNvPr>
          <p:cNvSpPr txBox="1"/>
          <p:nvPr/>
        </p:nvSpPr>
        <p:spPr>
          <a:xfrm>
            <a:off x="9950881" y="158063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55304C6-4858-427E-A4D2-96D852769494}"/>
              </a:ext>
            </a:extLst>
          </p:cNvPr>
          <p:cNvSpPr txBox="1"/>
          <p:nvPr/>
        </p:nvSpPr>
        <p:spPr>
          <a:xfrm>
            <a:off x="932054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F44CE1-E7E9-4FE1-B100-F1A68EFBB731}"/>
              </a:ext>
            </a:extLst>
          </p:cNvPr>
          <p:cNvSpPr txBox="1"/>
          <p:nvPr/>
        </p:nvSpPr>
        <p:spPr>
          <a:xfrm>
            <a:off x="995593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7D982D7-40AB-45C1-B742-53D0F822BCF8}"/>
              </a:ext>
            </a:extLst>
          </p:cNvPr>
          <p:cNvCxnSpPr>
            <a:cxnSpLocks/>
          </p:cNvCxnSpPr>
          <p:nvPr/>
        </p:nvCxnSpPr>
        <p:spPr>
          <a:xfrm flipH="1" flipV="1">
            <a:off x="10301784" y="256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9225EE65-7460-4DE5-9459-924E05E34FE8}"/>
              </a:ext>
            </a:extLst>
          </p:cNvPr>
          <p:cNvSpPr txBox="1"/>
          <p:nvPr/>
        </p:nvSpPr>
        <p:spPr>
          <a:xfrm>
            <a:off x="10841476" y="156969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A73FD49-FC13-45C0-8EBB-58EE0D9E1AAD}"/>
              </a:ext>
            </a:extLst>
          </p:cNvPr>
          <p:cNvSpPr txBox="1"/>
          <p:nvPr/>
        </p:nvSpPr>
        <p:spPr>
          <a:xfrm>
            <a:off x="1021113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63C6781-3F95-465A-B2B0-7F16B720025A}"/>
              </a:ext>
            </a:extLst>
          </p:cNvPr>
          <p:cNvSpPr txBox="1"/>
          <p:nvPr/>
        </p:nvSpPr>
        <p:spPr>
          <a:xfrm>
            <a:off x="1084652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077A4C2-7BAA-4890-8042-1F25977D0B53}"/>
              </a:ext>
            </a:extLst>
          </p:cNvPr>
          <p:cNvCxnSpPr>
            <a:cxnSpLocks/>
          </p:cNvCxnSpPr>
          <p:nvPr/>
        </p:nvCxnSpPr>
        <p:spPr>
          <a:xfrm flipH="1" flipV="1">
            <a:off x="10256365" y="1729352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CB1E69E-F3C4-4BE0-8D73-DC1C28A6DC9B}"/>
              </a:ext>
            </a:extLst>
          </p:cNvPr>
          <p:cNvSpPr txBox="1"/>
          <p:nvPr/>
        </p:nvSpPr>
        <p:spPr>
          <a:xfrm>
            <a:off x="10850518" y="64892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3F3F559-043F-414D-82C2-E370B4F5A6CC}"/>
              </a:ext>
            </a:extLst>
          </p:cNvPr>
          <p:cNvSpPr txBox="1"/>
          <p:nvPr/>
        </p:nvSpPr>
        <p:spPr>
          <a:xfrm>
            <a:off x="1022017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0EED199-474C-4C3C-8D28-5B615E96EAE6}"/>
              </a:ext>
            </a:extLst>
          </p:cNvPr>
          <p:cNvSpPr txBox="1"/>
          <p:nvPr/>
        </p:nvSpPr>
        <p:spPr>
          <a:xfrm>
            <a:off x="1085556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1BD7D73-6412-4C66-8CDA-4B9CF7A60D82}"/>
              </a:ext>
            </a:extLst>
          </p:cNvPr>
          <p:cNvCxnSpPr>
            <a:cxnSpLocks/>
          </p:cNvCxnSpPr>
          <p:nvPr/>
        </p:nvCxnSpPr>
        <p:spPr>
          <a:xfrm flipH="1">
            <a:off x="10316695" y="762724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3FF4796A-F0A8-43F0-A139-638CD6ABC038}"/>
              </a:ext>
            </a:extLst>
          </p:cNvPr>
          <p:cNvSpPr txBox="1"/>
          <p:nvPr/>
        </p:nvSpPr>
        <p:spPr>
          <a:xfrm>
            <a:off x="10873397" y="308260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1861ABD-936B-4BE9-8319-8DE72EBC6C90}"/>
              </a:ext>
            </a:extLst>
          </p:cNvPr>
          <p:cNvCxnSpPr>
            <a:cxnSpLocks/>
          </p:cNvCxnSpPr>
          <p:nvPr/>
        </p:nvCxnSpPr>
        <p:spPr>
          <a:xfrm>
            <a:off x="6662994" y="2588080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9983C965-88DF-4DFD-82A9-01A496CB58DA}"/>
              </a:ext>
            </a:extLst>
          </p:cNvPr>
          <p:cNvCxnSpPr>
            <a:cxnSpLocks/>
          </p:cNvCxnSpPr>
          <p:nvPr/>
        </p:nvCxnSpPr>
        <p:spPr>
          <a:xfrm flipH="1">
            <a:off x="6605359" y="348320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3" name="Graphic 232" descr="Snake">
            <a:extLst>
              <a:ext uri="{FF2B5EF4-FFF2-40B4-BE49-F238E27FC236}">
                <a16:creationId xmlns:a16="http://schemas.microsoft.com/office/drawing/2014/main" id="{58583AB9-AF4E-4FCF-AF05-3EDB2BED4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5072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How can the snake find the man?</a:t>
            </a:r>
          </a:p>
        </p:txBody>
      </p:sp>
    </p:spTree>
    <p:extLst>
      <p:ext uri="{BB962C8B-B14F-4D97-AF65-F5344CB8AC3E}">
        <p14:creationId xmlns:p14="http://schemas.microsoft.com/office/powerpoint/2010/main" val="4185653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0"/>
    </mc:Choice>
    <mc:Fallback>
      <p:transition spd="slow" advClick="0" advTm="7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231">
            <a:extLst>
              <a:ext uri="{FF2B5EF4-FFF2-40B4-BE49-F238E27FC236}">
                <a16:creationId xmlns:a16="http://schemas.microsoft.com/office/drawing/2014/main" id="{393EAB4A-0029-4604-B2D5-D056EA2D9C52}"/>
              </a:ext>
            </a:extLst>
          </p:cNvPr>
          <p:cNvSpPr/>
          <p:nvPr/>
        </p:nvSpPr>
        <p:spPr>
          <a:xfrm>
            <a:off x="5648278" y="434125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455147C3-279B-4960-AF71-51FAC819F26A}"/>
              </a:ext>
            </a:extLst>
          </p:cNvPr>
          <p:cNvSpPr/>
          <p:nvPr/>
        </p:nvSpPr>
        <p:spPr>
          <a:xfrm>
            <a:off x="9304614" y="5257598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7EE582D-7F97-4C6A-BD45-0966A75AF58B}"/>
              </a:ext>
            </a:extLst>
          </p:cNvPr>
          <p:cNvSpPr/>
          <p:nvPr/>
        </p:nvSpPr>
        <p:spPr>
          <a:xfrm>
            <a:off x="10208777" y="526849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11351" y="4345800"/>
            <a:ext cx="914398" cy="91437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9861" y="434777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76597" y="527048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4273" y="4338748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94571" y="433748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89325" y="526611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3260" y="435540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4892" y="344375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1419" y="52653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60997" y="343553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64317" y="25122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37434" y="1604555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C22059F-A7B2-49D6-AEF0-0E4B9244002D}"/>
              </a:ext>
            </a:extLst>
          </p:cNvPr>
          <p:cNvSpPr/>
          <p:nvPr/>
        </p:nvSpPr>
        <p:spPr>
          <a:xfrm>
            <a:off x="7463053" y="691909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DC7C11-06DB-4A8F-858A-79B0A97D65A1}"/>
              </a:ext>
            </a:extLst>
          </p:cNvPr>
          <p:cNvSpPr/>
          <p:nvPr/>
        </p:nvSpPr>
        <p:spPr>
          <a:xfrm>
            <a:off x="8382978" y="1604095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62CDC19-45B2-4D3C-86D3-1AAB35BE5F99}"/>
              </a:ext>
            </a:extLst>
          </p:cNvPr>
          <p:cNvSpPr/>
          <p:nvPr/>
        </p:nvSpPr>
        <p:spPr>
          <a:xfrm>
            <a:off x="9293912" y="1604640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1B13BC0-D7C3-4585-A605-3E3608D5890A}"/>
              </a:ext>
            </a:extLst>
          </p:cNvPr>
          <p:cNvSpPr/>
          <p:nvPr/>
        </p:nvSpPr>
        <p:spPr>
          <a:xfrm>
            <a:off x="10220833" y="251892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81200" y="1602467"/>
                <a:ext cx="9144955" cy="3655332"/>
                <a:chOff x="1981200" y="1602467"/>
                <a:chExt cx="9144955" cy="3655332"/>
              </a:xfrm>
            </p:grpSpPr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81200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104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23F895C-0B9D-4BC3-B6AF-F7940B2E7C05}"/>
              </a:ext>
            </a:extLst>
          </p:cNvPr>
          <p:cNvCxnSpPr>
            <a:cxnSpLocks/>
          </p:cNvCxnSpPr>
          <p:nvPr/>
        </p:nvCxnSpPr>
        <p:spPr>
          <a:xfrm flipH="1" flipV="1">
            <a:off x="8449045" y="820888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45C8669-E101-4414-8BBB-6D553A5CD2BD}"/>
              </a:ext>
            </a:extLst>
          </p:cNvPr>
          <p:cNvSpPr txBox="1"/>
          <p:nvPr/>
        </p:nvSpPr>
        <p:spPr>
          <a:xfrm>
            <a:off x="9044153" y="65888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C4C77-7698-4E4B-B6B9-65C6E6CB7835}"/>
              </a:ext>
            </a:extLst>
          </p:cNvPr>
          <p:cNvSpPr txBox="1"/>
          <p:nvPr/>
        </p:nvSpPr>
        <p:spPr>
          <a:xfrm>
            <a:off x="841381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AA63A5-8941-4818-92AC-C6245AB21D31}"/>
              </a:ext>
            </a:extLst>
          </p:cNvPr>
          <p:cNvSpPr txBox="1"/>
          <p:nvPr/>
        </p:nvSpPr>
        <p:spPr>
          <a:xfrm>
            <a:off x="904920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3774B9-0933-472A-8471-861A43ABA999}"/>
              </a:ext>
            </a:extLst>
          </p:cNvPr>
          <p:cNvSpPr txBox="1"/>
          <p:nvPr/>
        </p:nvSpPr>
        <p:spPr>
          <a:xfrm>
            <a:off x="9037530" y="1595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3BE2A5-42DB-43BC-ADA3-3BCFB3E2EBBF}"/>
              </a:ext>
            </a:extLst>
          </p:cNvPr>
          <p:cNvSpPr txBox="1"/>
          <p:nvPr/>
        </p:nvSpPr>
        <p:spPr>
          <a:xfrm>
            <a:off x="840719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79FCFAE-FF47-4A71-A80B-4578D008DCFA}"/>
              </a:ext>
            </a:extLst>
          </p:cNvPr>
          <p:cNvSpPr txBox="1"/>
          <p:nvPr/>
        </p:nvSpPr>
        <p:spPr>
          <a:xfrm>
            <a:off x="904258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FCCD13E-FE30-4650-8C88-ADA0D6F1C7CE}"/>
              </a:ext>
            </a:extLst>
          </p:cNvPr>
          <p:cNvCxnSpPr>
            <a:cxnSpLocks/>
          </p:cNvCxnSpPr>
          <p:nvPr/>
        </p:nvCxnSpPr>
        <p:spPr>
          <a:xfrm flipH="1" flipV="1">
            <a:off x="8457838" y="171472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40B9BFA-0B2B-4B71-9F22-D13BA8F22076}"/>
              </a:ext>
            </a:extLst>
          </p:cNvPr>
          <p:cNvSpPr txBox="1"/>
          <p:nvPr/>
        </p:nvSpPr>
        <p:spPr>
          <a:xfrm>
            <a:off x="9949027" y="63573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2D7002E-CB4B-43FB-BEDF-289FB4B75F1F}"/>
              </a:ext>
            </a:extLst>
          </p:cNvPr>
          <p:cNvSpPr txBox="1"/>
          <p:nvPr/>
        </p:nvSpPr>
        <p:spPr>
          <a:xfrm>
            <a:off x="931868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6CA893F-7EC2-4C87-AD78-4FDE2FD0E5E6}"/>
              </a:ext>
            </a:extLst>
          </p:cNvPr>
          <p:cNvSpPr txBox="1"/>
          <p:nvPr/>
        </p:nvSpPr>
        <p:spPr>
          <a:xfrm>
            <a:off x="995407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817FC09-61D2-494B-BC39-FDF75DC609D4}"/>
              </a:ext>
            </a:extLst>
          </p:cNvPr>
          <p:cNvCxnSpPr>
            <a:cxnSpLocks/>
          </p:cNvCxnSpPr>
          <p:nvPr/>
        </p:nvCxnSpPr>
        <p:spPr>
          <a:xfrm flipH="1">
            <a:off x="9415204" y="749527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68B3A70-B479-4AF3-85C0-500817ACD692}"/>
              </a:ext>
            </a:extLst>
          </p:cNvPr>
          <p:cNvCxnSpPr>
            <a:cxnSpLocks/>
          </p:cNvCxnSpPr>
          <p:nvPr/>
        </p:nvCxnSpPr>
        <p:spPr>
          <a:xfrm flipH="1" flipV="1">
            <a:off x="9355773" y="17426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868BE-2EF1-4BC6-A7FC-E27A7DA3A21A}"/>
              </a:ext>
            </a:extLst>
          </p:cNvPr>
          <p:cNvSpPr txBox="1"/>
          <p:nvPr/>
        </p:nvSpPr>
        <p:spPr>
          <a:xfrm>
            <a:off x="9950881" y="158063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55304C6-4858-427E-A4D2-96D852769494}"/>
              </a:ext>
            </a:extLst>
          </p:cNvPr>
          <p:cNvSpPr txBox="1"/>
          <p:nvPr/>
        </p:nvSpPr>
        <p:spPr>
          <a:xfrm>
            <a:off x="932054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F44CE1-E7E9-4FE1-B100-F1A68EFBB731}"/>
              </a:ext>
            </a:extLst>
          </p:cNvPr>
          <p:cNvSpPr txBox="1"/>
          <p:nvPr/>
        </p:nvSpPr>
        <p:spPr>
          <a:xfrm>
            <a:off x="995593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7D982D7-40AB-45C1-B742-53D0F822BCF8}"/>
              </a:ext>
            </a:extLst>
          </p:cNvPr>
          <p:cNvCxnSpPr>
            <a:cxnSpLocks/>
          </p:cNvCxnSpPr>
          <p:nvPr/>
        </p:nvCxnSpPr>
        <p:spPr>
          <a:xfrm flipH="1" flipV="1">
            <a:off x="10301784" y="256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9225EE65-7460-4DE5-9459-924E05E34FE8}"/>
              </a:ext>
            </a:extLst>
          </p:cNvPr>
          <p:cNvSpPr txBox="1"/>
          <p:nvPr/>
        </p:nvSpPr>
        <p:spPr>
          <a:xfrm>
            <a:off x="10841476" y="156969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A73FD49-FC13-45C0-8EBB-58EE0D9E1AAD}"/>
              </a:ext>
            </a:extLst>
          </p:cNvPr>
          <p:cNvSpPr txBox="1"/>
          <p:nvPr/>
        </p:nvSpPr>
        <p:spPr>
          <a:xfrm>
            <a:off x="1021113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63C6781-3F95-465A-B2B0-7F16B720025A}"/>
              </a:ext>
            </a:extLst>
          </p:cNvPr>
          <p:cNvSpPr txBox="1"/>
          <p:nvPr/>
        </p:nvSpPr>
        <p:spPr>
          <a:xfrm>
            <a:off x="1084652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077A4C2-7BAA-4890-8042-1F25977D0B53}"/>
              </a:ext>
            </a:extLst>
          </p:cNvPr>
          <p:cNvCxnSpPr>
            <a:cxnSpLocks/>
          </p:cNvCxnSpPr>
          <p:nvPr/>
        </p:nvCxnSpPr>
        <p:spPr>
          <a:xfrm flipH="1" flipV="1">
            <a:off x="10256365" y="1729352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CB1E69E-F3C4-4BE0-8D73-DC1C28A6DC9B}"/>
              </a:ext>
            </a:extLst>
          </p:cNvPr>
          <p:cNvSpPr txBox="1"/>
          <p:nvPr/>
        </p:nvSpPr>
        <p:spPr>
          <a:xfrm>
            <a:off x="10850518" y="64892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3F3F559-043F-414D-82C2-E370B4F5A6CC}"/>
              </a:ext>
            </a:extLst>
          </p:cNvPr>
          <p:cNvSpPr txBox="1"/>
          <p:nvPr/>
        </p:nvSpPr>
        <p:spPr>
          <a:xfrm>
            <a:off x="1022017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0EED199-474C-4C3C-8D28-5B615E96EAE6}"/>
              </a:ext>
            </a:extLst>
          </p:cNvPr>
          <p:cNvSpPr txBox="1"/>
          <p:nvPr/>
        </p:nvSpPr>
        <p:spPr>
          <a:xfrm>
            <a:off x="1085556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1BD7D73-6412-4C66-8CDA-4B9CF7A60D82}"/>
              </a:ext>
            </a:extLst>
          </p:cNvPr>
          <p:cNvCxnSpPr>
            <a:cxnSpLocks/>
          </p:cNvCxnSpPr>
          <p:nvPr/>
        </p:nvCxnSpPr>
        <p:spPr>
          <a:xfrm flipH="1">
            <a:off x="10316695" y="762724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3FF4796A-F0A8-43F0-A139-638CD6ABC038}"/>
              </a:ext>
            </a:extLst>
          </p:cNvPr>
          <p:cNvSpPr txBox="1"/>
          <p:nvPr/>
        </p:nvSpPr>
        <p:spPr>
          <a:xfrm>
            <a:off x="10873397" y="308260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1861ABD-936B-4BE9-8319-8DE72EBC6C90}"/>
              </a:ext>
            </a:extLst>
          </p:cNvPr>
          <p:cNvCxnSpPr>
            <a:cxnSpLocks/>
          </p:cNvCxnSpPr>
          <p:nvPr/>
        </p:nvCxnSpPr>
        <p:spPr>
          <a:xfrm>
            <a:off x="6662994" y="2588080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9983C965-88DF-4DFD-82A9-01A496CB58DA}"/>
              </a:ext>
            </a:extLst>
          </p:cNvPr>
          <p:cNvCxnSpPr>
            <a:cxnSpLocks/>
          </p:cNvCxnSpPr>
          <p:nvPr/>
        </p:nvCxnSpPr>
        <p:spPr>
          <a:xfrm flipH="1">
            <a:off x="6605359" y="348320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3" name="Graphic 232" descr="Snake">
            <a:extLst>
              <a:ext uri="{FF2B5EF4-FFF2-40B4-BE49-F238E27FC236}">
                <a16:creationId xmlns:a16="http://schemas.microsoft.com/office/drawing/2014/main" id="{58583AB9-AF4E-4FCF-AF05-3EDB2BED4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5881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231">
            <a:extLst>
              <a:ext uri="{FF2B5EF4-FFF2-40B4-BE49-F238E27FC236}">
                <a16:creationId xmlns:a16="http://schemas.microsoft.com/office/drawing/2014/main" id="{393EAB4A-0029-4604-B2D5-D056EA2D9C52}"/>
              </a:ext>
            </a:extLst>
          </p:cNvPr>
          <p:cNvSpPr/>
          <p:nvPr/>
        </p:nvSpPr>
        <p:spPr>
          <a:xfrm>
            <a:off x="5648278" y="434125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455147C3-279B-4960-AF71-51FAC819F26A}"/>
              </a:ext>
            </a:extLst>
          </p:cNvPr>
          <p:cNvSpPr/>
          <p:nvPr/>
        </p:nvSpPr>
        <p:spPr>
          <a:xfrm>
            <a:off x="9304614" y="5257598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7EE582D-7F97-4C6A-BD45-0966A75AF58B}"/>
              </a:ext>
            </a:extLst>
          </p:cNvPr>
          <p:cNvSpPr/>
          <p:nvPr/>
        </p:nvSpPr>
        <p:spPr>
          <a:xfrm>
            <a:off x="10208777" y="526849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11351" y="4345800"/>
            <a:ext cx="914398" cy="91437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9861" y="434777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76597" y="527048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4273" y="4338748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94571" y="433748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89325" y="526611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3260" y="435540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4892" y="344375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1419" y="52653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60997" y="3435539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64317" y="2512216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37434" y="1604555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C22059F-A7B2-49D6-AEF0-0E4B9244002D}"/>
              </a:ext>
            </a:extLst>
          </p:cNvPr>
          <p:cNvSpPr/>
          <p:nvPr/>
        </p:nvSpPr>
        <p:spPr>
          <a:xfrm>
            <a:off x="7463053" y="691909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DC7C11-06DB-4A8F-858A-79B0A97D65A1}"/>
              </a:ext>
            </a:extLst>
          </p:cNvPr>
          <p:cNvSpPr/>
          <p:nvPr/>
        </p:nvSpPr>
        <p:spPr>
          <a:xfrm>
            <a:off x="8382978" y="1604095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62CDC19-45B2-4D3C-86D3-1AAB35BE5F99}"/>
              </a:ext>
            </a:extLst>
          </p:cNvPr>
          <p:cNvSpPr/>
          <p:nvPr/>
        </p:nvSpPr>
        <p:spPr>
          <a:xfrm>
            <a:off x="9293912" y="1604640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1B13BC0-D7C3-4585-A605-3E3608D5890A}"/>
              </a:ext>
            </a:extLst>
          </p:cNvPr>
          <p:cNvSpPr/>
          <p:nvPr/>
        </p:nvSpPr>
        <p:spPr>
          <a:xfrm>
            <a:off x="10220833" y="251892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81200" y="1602467"/>
                <a:ext cx="9144955" cy="3655332"/>
                <a:chOff x="1981200" y="1602467"/>
                <a:chExt cx="9144955" cy="3655332"/>
              </a:xfrm>
            </p:grpSpPr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81200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104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23F895C-0B9D-4BC3-B6AF-F7940B2E7C05}"/>
              </a:ext>
            </a:extLst>
          </p:cNvPr>
          <p:cNvCxnSpPr>
            <a:cxnSpLocks/>
          </p:cNvCxnSpPr>
          <p:nvPr/>
        </p:nvCxnSpPr>
        <p:spPr>
          <a:xfrm flipH="1" flipV="1">
            <a:off x="8449045" y="820888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45C8669-E101-4414-8BBB-6D553A5CD2BD}"/>
              </a:ext>
            </a:extLst>
          </p:cNvPr>
          <p:cNvSpPr txBox="1"/>
          <p:nvPr/>
        </p:nvSpPr>
        <p:spPr>
          <a:xfrm>
            <a:off x="9044153" y="65888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C4C77-7698-4E4B-B6B9-65C6E6CB7835}"/>
              </a:ext>
            </a:extLst>
          </p:cNvPr>
          <p:cNvSpPr txBox="1"/>
          <p:nvPr/>
        </p:nvSpPr>
        <p:spPr>
          <a:xfrm>
            <a:off x="841381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AA63A5-8941-4818-92AC-C6245AB21D31}"/>
              </a:ext>
            </a:extLst>
          </p:cNvPr>
          <p:cNvSpPr txBox="1"/>
          <p:nvPr/>
        </p:nvSpPr>
        <p:spPr>
          <a:xfrm>
            <a:off x="904920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3774B9-0933-472A-8471-861A43ABA999}"/>
              </a:ext>
            </a:extLst>
          </p:cNvPr>
          <p:cNvSpPr txBox="1"/>
          <p:nvPr/>
        </p:nvSpPr>
        <p:spPr>
          <a:xfrm>
            <a:off x="9037530" y="1595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3BE2A5-42DB-43BC-ADA3-3BCFB3E2EBBF}"/>
              </a:ext>
            </a:extLst>
          </p:cNvPr>
          <p:cNvSpPr txBox="1"/>
          <p:nvPr/>
        </p:nvSpPr>
        <p:spPr>
          <a:xfrm>
            <a:off x="840719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79FCFAE-FF47-4A71-A80B-4578D008DCFA}"/>
              </a:ext>
            </a:extLst>
          </p:cNvPr>
          <p:cNvSpPr txBox="1"/>
          <p:nvPr/>
        </p:nvSpPr>
        <p:spPr>
          <a:xfrm>
            <a:off x="904258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FCCD13E-FE30-4650-8C88-ADA0D6F1C7CE}"/>
              </a:ext>
            </a:extLst>
          </p:cNvPr>
          <p:cNvCxnSpPr>
            <a:cxnSpLocks/>
          </p:cNvCxnSpPr>
          <p:nvPr/>
        </p:nvCxnSpPr>
        <p:spPr>
          <a:xfrm flipH="1" flipV="1">
            <a:off x="8457838" y="171472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40B9BFA-0B2B-4B71-9F22-D13BA8F22076}"/>
              </a:ext>
            </a:extLst>
          </p:cNvPr>
          <p:cNvSpPr txBox="1"/>
          <p:nvPr/>
        </p:nvSpPr>
        <p:spPr>
          <a:xfrm>
            <a:off x="9949027" y="63573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2D7002E-CB4B-43FB-BEDF-289FB4B75F1F}"/>
              </a:ext>
            </a:extLst>
          </p:cNvPr>
          <p:cNvSpPr txBox="1"/>
          <p:nvPr/>
        </p:nvSpPr>
        <p:spPr>
          <a:xfrm>
            <a:off x="931868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6CA893F-7EC2-4C87-AD78-4FDE2FD0E5E6}"/>
              </a:ext>
            </a:extLst>
          </p:cNvPr>
          <p:cNvSpPr txBox="1"/>
          <p:nvPr/>
        </p:nvSpPr>
        <p:spPr>
          <a:xfrm>
            <a:off x="995407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817FC09-61D2-494B-BC39-FDF75DC609D4}"/>
              </a:ext>
            </a:extLst>
          </p:cNvPr>
          <p:cNvCxnSpPr>
            <a:cxnSpLocks/>
          </p:cNvCxnSpPr>
          <p:nvPr/>
        </p:nvCxnSpPr>
        <p:spPr>
          <a:xfrm flipH="1">
            <a:off x="9415204" y="749527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68B3A70-B479-4AF3-85C0-500817ACD692}"/>
              </a:ext>
            </a:extLst>
          </p:cNvPr>
          <p:cNvCxnSpPr>
            <a:cxnSpLocks/>
          </p:cNvCxnSpPr>
          <p:nvPr/>
        </p:nvCxnSpPr>
        <p:spPr>
          <a:xfrm flipH="1" flipV="1">
            <a:off x="9355773" y="17426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868BE-2EF1-4BC6-A7FC-E27A7DA3A21A}"/>
              </a:ext>
            </a:extLst>
          </p:cNvPr>
          <p:cNvSpPr txBox="1"/>
          <p:nvPr/>
        </p:nvSpPr>
        <p:spPr>
          <a:xfrm>
            <a:off x="9950881" y="158063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55304C6-4858-427E-A4D2-96D852769494}"/>
              </a:ext>
            </a:extLst>
          </p:cNvPr>
          <p:cNvSpPr txBox="1"/>
          <p:nvPr/>
        </p:nvSpPr>
        <p:spPr>
          <a:xfrm>
            <a:off x="932054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F44CE1-E7E9-4FE1-B100-F1A68EFBB731}"/>
              </a:ext>
            </a:extLst>
          </p:cNvPr>
          <p:cNvSpPr txBox="1"/>
          <p:nvPr/>
        </p:nvSpPr>
        <p:spPr>
          <a:xfrm>
            <a:off x="995593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7D982D7-40AB-45C1-B742-53D0F822BCF8}"/>
              </a:ext>
            </a:extLst>
          </p:cNvPr>
          <p:cNvCxnSpPr>
            <a:cxnSpLocks/>
          </p:cNvCxnSpPr>
          <p:nvPr/>
        </p:nvCxnSpPr>
        <p:spPr>
          <a:xfrm flipH="1" flipV="1">
            <a:off x="10301784" y="256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9225EE65-7460-4DE5-9459-924E05E34FE8}"/>
              </a:ext>
            </a:extLst>
          </p:cNvPr>
          <p:cNvSpPr txBox="1"/>
          <p:nvPr/>
        </p:nvSpPr>
        <p:spPr>
          <a:xfrm>
            <a:off x="10841476" y="156969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A73FD49-FC13-45C0-8EBB-58EE0D9E1AAD}"/>
              </a:ext>
            </a:extLst>
          </p:cNvPr>
          <p:cNvSpPr txBox="1"/>
          <p:nvPr/>
        </p:nvSpPr>
        <p:spPr>
          <a:xfrm>
            <a:off x="1021113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63C6781-3F95-465A-B2B0-7F16B720025A}"/>
              </a:ext>
            </a:extLst>
          </p:cNvPr>
          <p:cNvSpPr txBox="1"/>
          <p:nvPr/>
        </p:nvSpPr>
        <p:spPr>
          <a:xfrm>
            <a:off x="1084652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077A4C2-7BAA-4890-8042-1F25977D0B53}"/>
              </a:ext>
            </a:extLst>
          </p:cNvPr>
          <p:cNvCxnSpPr>
            <a:cxnSpLocks/>
          </p:cNvCxnSpPr>
          <p:nvPr/>
        </p:nvCxnSpPr>
        <p:spPr>
          <a:xfrm flipH="1" flipV="1">
            <a:off x="10256365" y="1729352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CB1E69E-F3C4-4BE0-8D73-DC1C28A6DC9B}"/>
              </a:ext>
            </a:extLst>
          </p:cNvPr>
          <p:cNvSpPr txBox="1"/>
          <p:nvPr/>
        </p:nvSpPr>
        <p:spPr>
          <a:xfrm>
            <a:off x="10850518" y="64892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3F3F559-043F-414D-82C2-E370B4F5A6CC}"/>
              </a:ext>
            </a:extLst>
          </p:cNvPr>
          <p:cNvSpPr txBox="1"/>
          <p:nvPr/>
        </p:nvSpPr>
        <p:spPr>
          <a:xfrm>
            <a:off x="1022017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0EED199-474C-4C3C-8D28-5B615E96EAE6}"/>
              </a:ext>
            </a:extLst>
          </p:cNvPr>
          <p:cNvSpPr txBox="1"/>
          <p:nvPr/>
        </p:nvSpPr>
        <p:spPr>
          <a:xfrm>
            <a:off x="1085556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1BD7D73-6412-4C66-8CDA-4B9CF7A60D82}"/>
              </a:ext>
            </a:extLst>
          </p:cNvPr>
          <p:cNvCxnSpPr>
            <a:cxnSpLocks/>
          </p:cNvCxnSpPr>
          <p:nvPr/>
        </p:nvCxnSpPr>
        <p:spPr>
          <a:xfrm flipH="1">
            <a:off x="10316695" y="762724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3FF4796A-F0A8-43F0-A139-638CD6ABC038}"/>
              </a:ext>
            </a:extLst>
          </p:cNvPr>
          <p:cNvSpPr txBox="1"/>
          <p:nvPr/>
        </p:nvSpPr>
        <p:spPr>
          <a:xfrm>
            <a:off x="10873397" y="308260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1861ABD-936B-4BE9-8319-8DE72EBC6C90}"/>
              </a:ext>
            </a:extLst>
          </p:cNvPr>
          <p:cNvCxnSpPr>
            <a:cxnSpLocks/>
          </p:cNvCxnSpPr>
          <p:nvPr/>
        </p:nvCxnSpPr>
        <p:spPr>
          <a:xfrm>
            <a:off x="6662994" y="2588080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9983C965-88DF-4DFD-82A9-01A496CB58DA}"/>
              </a:ext>
            </a:extLst>
          </p:cNvPr>
          <p:cNvCxnSpPr>
            <a:cxnSpLocks/>
          </p:cNvCxnSpPr>
          <p:nvPr/>
        </p:nvCxnSpPr>
        <p:spPr>
          <a:xfrm flipH="1">
            <a:off x="6605359" y="348320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3" name="Graphic 232" descr="Snake">
            <a:extLst>
              <a:ext uri="{FF2B5EF4-FFF2-40B4-BE49-F238E27FC236}">
                <a16:creationId xmlns:a16="http://schemas.microsoft.com/office/drawing/2014/main" id="{58583AB9-AF4E-4FCF-AF05-3EDB2BED4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8658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231">
            <a:extLst>
              <a:ext uri="{FF2B5EF4-FFF2-40B4-BE49-F238E27FC236}">
                <a16:creationId xmlns:a16="http://schemas.microsoft.com/office/drawing/2014/main" id="{393EAB4A-0029-4604-B2D5-D056EA2D9C52}"/>
              </a:ext>
            </a:extLst>
          </p:cNvPr>
          <p:cNvSpPr/>
          <p:nvPr/>
        </p:nvSpPr>
        <p:spPr>
          <a:xfrm>
            <a:off x="5648278" y="434125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455147C3-279B-4960-AF71-51FAC819F26A}"/>
              </a:ext>
            </a:extLst>
          </p:cNvPr>
          <p:cNvSpPr/>
          <p:nvPr/>
        </p:nvSpPr>
        <p:spPr>
          <a:xfrm>
            <a:off x="9304614" y="5257598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7EE582D-7F97-4C6A-BD45-0966A75AF58B}"/>
              </a:ext>
            </a:extLst>
          </p:cNvPr>
          <p:cNvSpPr/>
          <p:nvPr/>
        </p:nvSpPr>
        <p:spPr>
          <a:xfrm>
            <a:off x="10208777" y="526849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11351" y="4345800"/>
            <a:ext cx="914398" cy="91437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9861" y="434777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76597" y="527048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4273" y="4338748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94571" y="433748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89325" y="526611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3260" y="435540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4892" y="344375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1419" y="52653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60997" y="3435539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64317" y="2512216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37434" y="1604555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C22059F-A7B2-49D6-AEF0-0E4B9244002D}"/>
              </a:ext>
            </a:extLst>
          </p:cNvPr>
          <p:cNvSpPr/>
          <p:nvPr/>
        </p:nvSpPr>
        <p:spPr>
          <a:xfrm>
            <a:off x="7463053" y="691909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DC7C11-06DB-4A8F-858A-79B0A97D65A1}"/>
              </a:ext>
            </a:extLst>
          </p:cNvPr>
          <p:cNvSpPr/>
          <p:nvPr/>
        </p:nvSpPr>
        <p:spPr>
          <a:xfrm>
            <a:off x="8382978" y="1604095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62CDC19-45B2-4D3C-86D3-1AAB35BE5F99}"/>
              </a:ext>
            </a:extLst>
          </p:cNvPr>
          <p:cNvSpPr/>
          <p:nvPr/>
        </p:nvSpPr>
        <p:spPr>
          <a:xfrm>
            <a:off x="9293912" y="1604640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1B13BC0-D7C3-4585-A605-3E3608D5890A}"/>
              </a:ext>
            </a:extLst>
          </p:cNvPr>
          <p:cNvSpPr/>
          <p:nvPr/>
        </p:nvSpPr>
        <p:spPr>
          <a:xfrm>
            <a:off x="10220833" y="251892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81200" y="1602467"/>
                <a:ext cx="9144955" cy="3655332"/>
                <a:chOff x="1981200" y="1602467"/>
                <a:chExt cx="9144955" cy="3655332"/>
              </a:xfrm>
            </p:grpSpPr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81200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104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23F895C-0B9D-4BC3-B6AF-F7940B2E7C05}"/>
              </a:ext>
            </a:extLst>
          </p:cNvPr>
          <p:cNvCxnSpPr>
            <a:cxnSpLocks/>
          </p:cNvCxnSpPr>
          <p:nvPr/>
        </p:nvCxnSpPr>
        <p:spPr>
          <a:xfrm flipH="1" flipV="1">
            <a:off x="8449045" y="820888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45C8669-E101-4414-8BBB-6D553A5CD2BD}"/>
              </a:ext>
            </a:extLst>
          </p:cNvPr>
          <p:cNvSpPr txBox="1"/>
          <p:nvPr/>
        </p:nvSpPr>
        <p:spPr>
          <a:xfrm>
            <a:off x="9044153" y="65888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C4C77-7698-4E4B-B6B9-65C6E6CB7835}"/>
              </a:ext>
            </a:extLst>
          </p:cNvPr>
          <p:cNvSpPr txBox="1"/>
          <p:nvPr/>
        </p:nvSpPr>
        <p:spPr>
          <a:xfrm>
            <a:off x="841381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AA63A5-8941-4818-92AC-C6245AB21D31}"/>
              </a:ext>
            </a:extLst>
          </p:cNvPr>
          <p:cNvSpPr txBox="1"/>
          <p:nvPr/>
        </p:nvSpPr>
        <p:spPr>
          <a:xfrm>
            <a:off x="904920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3774B9-0933-472A-8471-861A43ABA999}"/>
              </a:ext>
            </a:extLst>
          </p:cNvPr>
          <p:cNvSpPr txBox="1"/>
          <p:nvPr/>
        </p:nvSpPr>
        <p:spPr>
          <a:xfrm>
            <a:off x="9037530" y="1595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3BE2A5-42DB-43BC-ADA3-3BCFB3E2EBBF}"/>
              </a:ext>
            </a:extLst>
          </p:cNvPr>
          <p:cNvSpPr txBox="1"/>
          <p:nvPr/>
        </p:nvSpPr>
        <p:spPr>
          <a:xfrm>
            <a:off x="840719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79FCFAE-FF47-4A71-A80B-4578D008DCFA}"/>
              </a:ext>
            </a:extLst>
          </p:cNvPr>
          <p:cNvSpPr txBox="1"/>
          <p:nvPr/>
        </p:nvSpPr>
        <p:spPr>
          <a:xfrm>
            <a:off x="904258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FCCD13E-FE30-4650-8C88-ADA0D6F1C7CE}"/>
              </a:ext>
            </a:extLst>
          </p:cNvPr>
          <p:cNvCxnSpPr>
            <a:cxnSpLocks/>
          </p:cNvCxnSpPr>
          <p:nvPr/>
        </p:nvCxnSpPr>
        <p:spPr>
          <a:xfrm flipH="1" flipV="1">
            <a:off x="8457838" y="171472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40B9BFA-0B2B-4B71-9F22-D13BA8F22076}"/>
              </a:ext>
            </a:extLst>
          </p:cNvPr>
          <p:cNvSpPr txBox="1"/>
          <p:nvPr/>
        </p:nvSpPr>
        <p:spPr>
          <a:xfrm>
            <a:off x="9949027" y="63573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2D7002E-CB4B-43FB-BEDF-289FB4B75F1F}"/>
              </a:ext>
            </a:extLst>
          </p:cNvPr>
          <p:cNvSpPr txBox="1"/>
          <p:nvPr/>
        </p:nvSpPr>
        <p:spPr>
          <a:xfrm>
            <a:off x="931868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6CA893F-7EC2-4C87-AD78-4FDE2FD0E5E6}"/>
              </a:ext>
            </a:extLst>
          </p:cNvPr>
          <p:cNvSpPr txBox="1"/>
          <p:nvPr/>
        </p:nvSpPr>
        <p:spPr>
          <a:xfrm>
            <a:off x="995407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817FC09-61D2-494B-BC39-FDF75DC609D4}"/>
              </a:ext>
            </a:extLst>
          </p:cNvPr>
          <p:cNvCxnSpPr>
            <a:cxnSpLocks/>
          </p:cNvCxnSpPr>
          <p:nvPr/>
        </p:nvCxnSpPr>
        <p:spPr>
          <a:xfrm flipH="1">
            <a:off x="9415204" y="749527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68B3A70-B479-4AF3-85C0-500817ACD692}"/>
              </a:ext>
            </a:extLst>
          </p:cNvPr>
          <p:cNvCxnSpPr>
            <a:cxnSpLocks/>
          </p:cNvCxnSpPr>
          <p:nvPr/>
        </p:nvCxnSpPr>
        <p:spPr>
          <a:xfrm flipH="1" flipV="1">
            <a:off x="9355773" y="17426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868BE-2EF1-4BC6-A7FC-E27A7DA3A21A}"/>
              </a:ext>
            </a:extLst>
          </p:cNvPr>
          <p:cNvSpPr txBox="1"/>
          <p:nvPr/>
        </p:nvSpPr>
        <p:spPr>
          <a:xfrm>
            <a:off x="9950881" y="158063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55304C6-4858-427E-A4D2-96D852769494}"/>
              </a:ext>
            </a:extLst>
          </p:cNvPr>
          <p:cNvSpPr txBox="1"/>
          <p:nvPr/>
        </p:nvSpPr>
        <p:spPr>
          <a:xfrm>
            <a:off x="932054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F44CE1-E7E9-4FE1-B100-F1A68EFBB731}"/>
              </a:ext>
            </a:extLst>
          </p:cNvPr>
          <p:cNvSpPr txBox="1"/>
          <p:nvPr/>
        </p:nvSpPr>
        <p:spPr>
          <a:xfrm>
            <a:off x="995593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7D982D7-40AB-45C1-B742-53D0F822BCF8}"/>
              </a:ext>
            </a:extLst>
          </p:cNvPr>
          <p:cNvCxnSpPr>
            <a:cxnSpLocks/>
          </p:cNvCxnSpPr>
          <p:nvPr/>
        </p:nvCxnSpPr>
        <p:spPr>
          <a:xfrm flipH="1" flipV="1">
            <a:off x="10301784" y="256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9225EE65-7460-4DE5-9459-924E05E34FE8}"/>
              </a:ext>
            </a:extLst>
          </p:cNvPr>
          <p:cNvSpPr txBox="1"/>
          <p:nvPr/>
        </p:nvSpPr>
        <p:spPr>
          <a:xfrm>
            <a:off x="10841476" y="156969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A73FD49-FC13-45C0-8EBB-58EE0D9E1AAD}"/>
              </a:ext>
            </a:extLst>
          </p:cNvPr>
          <p:cNvSpPr txBox="1"/>
          <p:nvPr/>
        </p:nvSpPr>
        <p:spPr>
          <a:xfrm>
            <a:off x="1021113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63C6781-3F95-465A-B2B0-7F16B720025A}"/>
              </a:ext>
            </a:extLst>
          </p:cNvPr>
          <p:cNvSpPr txBox="1"/>
          <p:nvPr/>
        </p:nvSpPr>
        <p:spPr>
          <a:xfrm>
            <a:off x="1084652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077A4C2-7BAA-4890-8042-1F25977D0B53}"/>
              </a:ext>
            </a:extLst>
          </p:cNvPr>
          <p:cNvCxnSpPr>
            <a:cxnSpLocks/>
          </p:cNvCxnSpPr>
          <p:nvPr/>
        </p:nvCxnSpPr>
        <p:spPr>
          <a:xfrm flipH="1" flipV="1">
            <a:off x="10256365" y="1729352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CB1E69E-F3C4-4BE0-8D73-DC1C28A6DC9B}"/>
              </a:ext>
            </a:extLst>
          </p:cNvPr>
          <p:cNvSpPr txBox="1"/>
          <p:nvPr/>
        </p:nvSpPr>
        <p:spPr>
          <a:xfrm>
            <a:off x="10850518" y="64892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3F3F559-043F-414D-82C2-E370B4F5A6CC}"/>
              </a:ext>
            </a:extLst>
          </p:cNvPr>
          <p:cNvSpPr txBox="1"/>
          <p:nvPr/>
        </p:nvSpPr>
        <p:spPr>
          <a:xfrm>
            <a:off x="1022017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0EED199-474C-4C3C-8D28-5B615E96EAE6}"/>
              </a:ext>
            </a:extLst>
          </p:cNvPr>
          <p:cNvSpPr txBox="1"/>
          <p:nvPr/>
        </p:nvSpPr>
        <p:spPr>
          <a:xfrm>
            <a:off x="1085556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1BD7D73-6412-4C66-8CDA-4B9CF7A60D82}"/>
              </a:ext>
            </a:extLst>
          </p:cNvPr>
          <p:cNvCxnSpPr>
            <a:cxnSpLocks/>
          </p:cNvCxnSpPr>
          <p:nvPr/>
        </p:nvCxnSpPr>
        <p:spPr>
          <a:xfrm flipH="1">
            <a:off x="10316695" y="762724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3FF4796A-F0A8-43F0-A139-638CD6ABC038}"/>
              </a:ext>
            </a:extLst>
          </p:cNvPr>
          <p:cNvSpPr txBox="1"/>
          <p:nvPr/>
        </p:nvSpPr>
        <p:spPr>
          <a:xfrm>
            <a:off x="10873397" y="308260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1861ABD-936B-4BE9-8319-8DE72EBC6C90}"/>
              </a:ext>
            </a:extLst>
          </p:cNvPr>
          <p:cNvCxnSpPr>
            <a:cxnSpLocks/>
          </p:cNvCxnSpPr>
          <p:nvPr/>
        </p:nvCxnSpPr>
        <p:spPr>
          <a:xfrm>
            <a:off x="6662994" y="2588080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9983C965-88DF-4DFD-82A9-01A496CB58DA}"/>
              </a:ext>
            </a:extLst>
          </p:cNvPr>
          <p:cNvCxnSpPr>
            <a:cxnSpLocks/>
          </p:cNvCxnSpPr>
          <p:nvPr/>
        </p:nvCxnSpPr>
        <p:spPr>
          <a:xfrm flipH="1">
            <a:off x="6605359" y="348320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3" name="Graphic 232" descr="Snake">
            <a:extLst>
              <a:ext uri="{FF2B5EF4-FFF2-40B4-BE49-F238E27FC236}">
                <a16:creationId xmlns:a16="http://schemas.microsoft.com/office/drawing/2014/main" id="{58583AB9-AF4E-4FCF-AF05-3EDB2BED4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0741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 234">
            <a:extLst>
              <a:ext uri="{FF2B5EF4-FFF2-40B4-BE49-F238E27FC236}">
                <a16:creationId xmlns:a16="http://schemas.microsoft.com/office/drawing/2014/main" id="{AFF4CA7B-D80F-4736-8B67-465867EC75E9}"/>
              </a:ext>
            </a:extLst>
          </p:cNvPr>
          <p:cNvSpPr/>
          <p:nvPr/>
        </p:nvSpPr>
        <p:spPr>
          <a:xfrm>
            <a:off x="10208777" y="526849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93EAB4A-0029-4604-B2D5-D056EA2D9C52}"/>
              </a:ext>
            </a:extLst>
          </p:cNvPr>
          <p:cNvSpPr/>
          <p:nvPr/>
        </p:nvSpPr>
        <p:spPr>
          <a:xfrm>
            <a:off x="5648278" y="4341257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455147C3-279B-4960-AF71-51FAC819F26A}"/>
              </a:ext>
            </a:extLst>
          </p:cNvPr>
          <p:cNvSpPr/>
          <p:nvPr/>
        </p:nvSpPr>
        <p:spPr>
          <a:xfrm>
            <a:off x="9304614" y="5257598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11351" y="4345800"/>
            <a:ext cx="914398" cy="91437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9861" y="434777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76597" y="527048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4273" y="4338748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94571" y="433748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89325" y="526611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3260" y="435540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4892" y="344375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1419" y="52653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60997" y="3435539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64317" y="2512216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37434" y="1604555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C22059F-A7B2-49D6-AEF0-0E4B9244002D}"/>
              </a:ext>
            </a:extLst>
          </p:cNvPr>
          <p:cNvSpPr/>
          <p:nvPr/>
        </p:nvSpPr>
        <p:spPr>
          <a:xfrm>
            <a:off x="7463053" y="691909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DC7C11-06DB-4A8F-858A-79B0A97D65A1}"/>
              </a:ext>
            </a:extLst>
          </p:cNvPr>
          <p:cNvSpPr/>
          <p:nvPr/>
        </p:nvSpPr>
        <p:spPr>
          <a:xfrm>
            <a:off x="8382978" y="1604095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62CDC19-45B2-4D3C-86D3-1AAB35BE5F99}"/>
              </a:ext>
            </a:extLst>
          </p:cNvPr>
          <p:cNvSpPr/>
          <p:nvPr/>
        </p:nvSpPr>
        <p:spPr>
          <a:xfrm>
            <a:off x="9293912" y="1604640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1B13BC0-D7C3-4585-A605-3E3608D5890A}"/>
              </a:ext>
            </a:extLst>
          </p:cNvPr>
          <p:cNvSpPr/>
          <p:nvPr/>
        </p:nvSpPr>
        <p:spPr>
          <a:xfrm>
            <a:off x="10220833" y="251892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81200" y="1602467"/>
                <a:ext cx="9144955" cy="3655332"/>
                <a:chOff x="1981200" y="1602467"/>
                <a:chExt cx="9144955" cy="3655332"/>
              </a:xfrm>
            </p:grpSpPr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81200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104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23F895C-0B9D-4BC3-B6AF-F7940B2E7C05}"/>
              </a:ext>
            </a:extLst>
          </p:cNvPr>
          <p:cNvCxnSpPr>
            <a:cxnSpLocks/>
          </p:cNvCxnSpPr>
          <p:nvPr/>
        </p:nvCxnSpPr>
        <p:spPr>
          <a:xfrm flipH="1" flipV="1">
            <a:off x="8449045" y="820888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45C8669-E101-4414-8BBB-6D553A5CD2BD}"/>
              </a:ext>
            </a:extLst>
          </p:cNvPr>
          <p:cNvSpPr txBox="1"/>
          <p:nvPr/>
        </p:nvSpPr>
        <p:spPr>
          <a:xfrm>
            <a:off x="9044153" y="65888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C4C77-7698-4E4B-B6B9-65C6E6CB7835}"/>
              </a:ext>
            </a:extLst>
          </p:cNvPr>
          <p:cNvSpPr txBox="1"/>
          <p:nvPr/>
        </p:nvSpPr>
        <p:spPr>
          <a:xfrm>
            <a:off x="841381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AA63A5-8941-4818-92AC-C6245AB21D31}"/>
              </a:ext>
            </a:extLst>
          </p:cNvPr>
          <p:cNvSpPr txBox="1"/>
          <p:nvPr/>
        </p:nvSpPr>
        <p:spPr>
          <a:xfrm>
            <a:off x="904920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3774B9-0933-472A-8471-861A43ABA999}"/>
              </a:ext>
            </a:extLst>
          </p:cNvPr>
          <p:cNvSpPr txBox="1"/>
          <p:nvPr/>
        </p:nvSpPr>
        <p:spPr>
          <a:xfrm>
            <a:off x="9037530" y="1595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3BE2A5-42DB-43BC-ADA3-3BCFB3E2EBBF}"/>
              </a:ext>
            </a:extLst>
          </p:cNvPr>
          <p:cNvSpPr txBox="1"/>
          <p:nvPr/>
        </p:nvSpPr>
        <p:spPr>
          <a:xfrm>
            <a:off x="840719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79FCFAE-FF47-4A71-A80B-4578D008DCFA}"/>
              </a:ext>
            </a:extLst>
          </p:cNvPr>
          <p:cNvSpPr txBox="1"/>
          <p:nvPr/>
        </p:nvSpPr>
        <p:spPr>
          <a:xfrm>
            <a:off x="904258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FCCD13E-FE30-4650-8C88-ADA0D6F1C7CE}"/>
              </a:ext>
            </a:extLst>
          </p:cNvPr>
          <p:cNvCxnSpPr>
            <a:cxnSpLocks/>
          </p:cNvCxnSpPr>
          <p:nvPr/>
        </p:nvCxnSpPr>
        <p:spPr>
          <a:xfrm flipH="1" flipV="1">
            <a:off x="8457838" y="171472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40B9BFA-0B2B-4B71-9F22-D13BA8F22076}"/>
              </a:ext>
            </a:extLst>
          </p:cNvPr>
          <p:cNvSpPr txBox="1"/>
          <p:nvPr/>
        </p:nvSpPr>
        <p:spPr>
          <a:xfrm>
            <a:off x="9949027" y="63573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2D7002E-CB4B-43FB-BEDF-289FB4B75F1F}"/>
              </a:ext>
            </a:extLst>
          </p:cNvPr>
          <p:cNvSpPr txBox="1"/>
          <p:nvPr/>
        </p:nvSpPr>
        <p:spPr>
          <a:xfrm>
            <a:off x="931868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6CA893F-7EC2-4C87-AD78-4FDE2FD0E5E6}"/>
              </a:ext>
            </a:extLst>
          </p:cNvPr>
          <p:cNvSpPr txBox="1"/>
          <p:nvPr/>
        </p:nvSpPr>
        <p:spPr>
          <a:xfrm>
            <a:off x="995407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817FC09-61D2-494B-BC39-FDF75DC609D4}"/>
              </a:ext>
            </a:extLst>
          </p:cNvPr>
          <p:cNvCxnSpPr>
            <a:cxnSpLocks/>
          </p:cNvCxnSpPr>
          <p:nvPr/>
        </p:nvCxnSpPr>
        <p:spPr>
          <a:xfrm flipH="1">
            <a:off x="9415204" y="749527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68B3A70-B479-4AF3-85C0-500817ACD692}"/>
              </a:ext>
            </a:extLst>
          </p:cNvPr>
          <p:cNvCxnSpPr>
            <a:cxnSpLocks/>
          </p:cNvCxnSpPr>
          <p:nvPr/>
        </p:nvCxnSpPr>
        <p:spPr>
          <a:xfrm flipH="1" flipV="1">
            <a:off x="9355773" y="17426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868BE-2EF1-4BC6-A7FC-E27A7DA3A21A}"/>
              </a:ext>
            </a:extLst>
          </p:cNvPr>
          <p:cNvSpPr txBox="1"/>
          <p:nvPr/>
        </p:nvSpPr>
        <p:spPr>
          <a:xfrm>
            <a:off x="9950881" y="158063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55304C6-4858-427E-A4D2-96D852769494}"/>
              </a:ext>
            </a:extLst>
          </p:cNvPr>
          <p:cNvSpPr txBox="1"/>
          <p:nvPr/>
        </p:nvSpPr>
        <p:spPr>
          <a:xfrm>
            <a:off x="932054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F44CE1-E7E9-4FE1-B100-F1A68EFBB731}"/>
              </a:ext>
            </a:extLst>
          </p:cNvPr>
          <p:cNvSpPr txBox="1"/>
          <p:nvPr/>
        </p:nvSpPr>
        <p:spPr>
          <a:xfrm>
            <a:off x="995593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7D982D7-40AB-45C1-B742-53D0F822BCF8}"/>
              </a:ext>
            </a:extLst>
          </p:cNvPr>
          <p:cNvCxnSpPr>
            <a:cxnSpLocks/>
          </p:cNvCxnSpPr>
          <p:nvPr/>
        </p:nvCxnSpPr>
        <p:spPr>
          <a:xfrm flipH="1" flipV="1">
            <a:off x="10301784" y="256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9225EE65-7460-4DE5-9459-924E05E34FE8}"/>
              </a:ext>
            </a:extLst>
          </p:cNvPr>
          <p:cNvSpPr txBox="1"/>
          <p:nvPr/>
        </p:nvSpPr>
        <p:spPr>
          <a:xfrm>
            <a:off x="10841476" y="156969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A73FD49-FC13-45C0-8EBB-58EE0D9E1AAD}"/>
              </a:ext>
            </a:extLst>
          </p:cNvPr>
          <p:cNvSpPr txBox="1"/>
          <p:nvPr/>
        </p:nvSpPr>
        <p:spPr>
          <a:xfrm>
            <a:off x="1021113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63C6781-3F95-465A-B2B0-7F16B720025A}"/>
              </a:ext>
            </a:extLst>
          </p:cNvPr>
          <p:cNvSpPr txBox="1"/>
          <p:nvPr/>
        </p:nvSpPr>
        <p:spPr>
          <a:xfrm>
            <a:off x="1084652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077A4C2-7BAA-4890-8042-1F25977D0B53}"/>
              </a:ext>
            </a:extLst>
          </p:cNvPr>
          <p:cNvCxnSpPr>
            <a:cxnSpLocks/>
          </p:cNvCxnSpPr>
          <p:nvPr/>
        </p:nvCxnSpPr>
        <p:spPr>
          <a:xfrm flipH="1" flipV="1">
            <a:off x="10256365" y="1729352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CB1E69E-F3C4-4BE0-8D73-DC1C28A6DC9B}"/>
              </a:ext>
            </a:extLst>
          </p:cNvPr>
          <p:cNvSpPr txBox="1"/>
          <p:nvPr/>
        </p:nvSpPr>
        <p:spPr>
          <a:xfrm>
            <a:off x="10850518" y="64892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3F3F559-043F-414D-82C2-E370B4F5A6CC}"/>
              </a:ext>
            </a:extLst>
          </p:cNvPr>
          <p:cNvSpPr txBox="1"/>
          <p:nvPr/>
        </p:nvSpPr>
        <p:spPr>
          <a:xfrm>
            <a:off x="1022017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0EED199-474C-4C3C-8D28-5B615E96EAE6}"/>
              </a:ext>
            </a:extLst>
          </p:cNvPr>
          <p:cNvSpPr txBox="1"/>
          <p:nvPr/>
        </p:nvSpPr>
        <p:spPr>
          <a:xfrm>
            <a:off x="1085556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1BD7D73-6412-4C66-8CDA-4B9CF7A60D82}"/>
              </a:ext>
            </a:extLst>
          </p:cNvPr>
          <p:cNvCxnSpPr>
            <a:cxnSpLocks/>
          </p:cNvCxnSpPr>
          <p:nvPr/>
        </p:nvCxnSpPr>
        <p:spPr>
          <a:xfrm flipH="1">
            <a:off x="10316695" y="762724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3FF4796A-F0A8-43F0-A139-638CD6ABC038}"/>
              </a:ext>
            </a:extLst>
          </p:cNvPr>
          <p:cNvSpPr txBox="1"/>
          <p:nvPr/>
        </p:nvSpPr>
        <p:spPr>
          <a:xfrm>
            <a:off x="10873397" y="308260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1861ABD-936B-4BE9-8319-8DE72EBC6C90}"/>
              </a:ext>
            </a:extLst>
          </p:cNvPr>
          <p:cNvCxnSpPr>
            <a:cxnSpLocks/>
          </p:cNvCxnSpPr>
          <p:nvPr/>
        </p:nvCxnSpPr>
        <p:spPr>
          <a:xfrm>
            <a:off x="6662994" y="2588080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9983C965-88DF-4DFD-82A9-01A496CB58DA}"/>
              </a:ext>
            </a:extLst>
          </p:cNvPr>
          <p:cNvCxnSpPr>
            <a:cxnSpLocks/>
          </p:cNvCxnSpPr>
          <p:nvPr/>
        </p:nvCxnSpPr>
        <p:spPr>
          <a:xfrm flipH="1">
            <a:off x="6605359" y="348320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3" name="Graphic 232" descr="Snake">
            <a:extLst>
              <a:ext uri="{FF2B5EF4-FFF2-40B4-BE49-F238E27FC236}">
                <a16:creationId xmlns:a16="http://schemas.microsoft.com/office/drawing/2014/main" id="{58583AB9-AF4E-4FCF-AF05-3EDB2BED4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4952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231">
            <a:extLst>
              <a:ext uri="{FF2B5EF4-FFF2-40B4-BE49-F238E27FC236}">
                <a16:creationId xmlns:a16="http://schemas.microsoft.com/office/drawing/2014/main" id="{393EAB4A-0029-4604-B2D5-D056EA2D9C52}"/>
              </a:ext>
            </a:extLst>
          </p:cNvPr>
          <p:cNvSpPr/>
          <p:nvPr/>
        </p:nvSpPr>
        <p:spPr>
          <a:xfrm>
            <a:off x="5648278" y="4341257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455147C3-279B-4960-AF71-51FAC819F26A}"/>
              </a:ext>
            </a:extLst>
          </p:cNvPr>
          <p:cNvSpPr/>
          <p:nvPr/>
        </p:nvSpPr>
        <p:spPr>
          <a:xfrm>
            <a:off x="9304614" y="5257598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7EE582D-7F97-4C6A-BD45-0966A75AF58B}"/>
              </a:ext>
            </a:extLst>
          </p:cNvPr>
          <p:cNvSpPr/>
          <p:nvPr/>
        </p:nvSpPr>
        <p:spPr>
          <a:xfrm>
            <a:off x="10208777" y="526849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11351" y="4345800"/>
            <a:ext cx="914398" cy="91437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9861" y="434777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76597" y="527048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4273" y="4338748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94571" y="433748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89325" y="526611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3260" y="435540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4892" y="344375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1419" y="52653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60997" y="3435539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64317" y="2512216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37434" y="1604555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C22059F-A7B2-49D6-AEF0-0E4B9244002D}"/>
              </a:ext>
            </a:extLst>
          </p:cNvPr>
          <p:cNvSpPr/>
          <p:nvPr/>
        </p:nvSpPr>
        <p:spPr>
          <a:xfrm>
            <a:off x="7463053" y="691909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DC7C11-06DB-4A8F-858A-79B0A97D65A1}"/>
              </a:ext>
            </a:extLst>
          </p:cNvPr>
          <p:cNvSpPr/>
          <p:nvPr/>
        </p:nvSpPr>
        <p:spPr>
          <a:xfrm>
            <a:off x="8382978" y="1604095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62CDC19-45B2-4D3C-86D3-1AAB35BE5F99}"/>
              </a:ext>
            </a:extLst>
          </p:cNvPr>
          <p:cNvSpPr/>
          <p:nvPr/>
        </p:nvSpPr>
        <p:spPr>
          <a:xfrm>
            <a:off x="9293912" y="1604640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1B13BC0-D7C3-4585-A605-3E3608D5890A}"/>
              </a:ext>
            </a:extLst>
          </p:cNvPr>
          <p:cNvSpPr/>
          <p:nvPr/>
        </p:nvSpPr>
        <p:spPr>
          <a:xfrm>
            <a:off x="10220833" y="251892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81200" y="1602467"/>
                <a:ext cx="9144955" cy="3655332"/>
                <a:chOff x="1981200" y="1602467"/>
                <a:chExt cx="9144955" cy="3655332"/>
              </a:xfrm>
            </p:grpSpPr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81200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104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23F895C-0B9D-4BC3-B6AF-F7940B2E7C05}"/>
              </a:ext>
            </a:extLst>
          </p:cNvPr>
          <p:cNvCxnSpPr>
            <a:cxnSpLocks/>
          </p:cNvCxnSpPr>
          <p:nvPr/>
        </p:nvCxnSpPr>
        <p:spPr>
          <a:xfrm flipH="1" flipV="1">
            <a:off x="8449045" y="820888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45C8669-E101-4414-8BBB-6D553A5CD2BD}"/>
              </a:ext>
            </a:extLst>
          </p:cNvPr>
          <p:cNvSpPr txBox="1"/>
          <p:nvPr/>
        </p:nvSpPr>
        <p:spPr>
          <a:xfrm>
            <a:off x="9044153" y="65888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C4C77-7698-4E4B-B6B9-65C6E6CB7835}"/>
              </a:ext>
            </a:extLst>
          </p:cNvPr>
          <p:cNvSpPr txBox="1"/>
          <p:nvPr/>
        </p:nvSpPr>
        <p:spPr>
          <a:xfrm>
            <a:off x="841381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AA63A5-8941-4818-92AC-C6245AB21D31}"/>
              </a:ext>
            </a:extLst>
          </p:cNvPr>
          <p:cNvSpPr txBox="1"/>
          <p:nvPr/>
        </p:nvSpPr>
        <p:spPr>
          <a:xfrm>
            <a:off x="904920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3774B9-0933-472A-8471-861A43ABA999}"/>
              </a:ext>
            </a:extLst>
          </p:cNvPr>
          <p:cNvSpPr txBox="1"/>
          <p:nvPr/>
        </p:nvSpPr>
        <p:spPr>
          <a:xfrm>
            <a:off x="9037530" y="1595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3BE2A5-42DB-43BC-ADA3-3BCFB3E2EBBF}"/>
              </a:ext>
            </a:extLst>
          </p:cNvPr>
          <p:cNvSpPr txBox="1"/>
          <p:nvPr/>
        </p:nvSpPr>
        <p:spPr>
          <a:xfrm>
            <a:off x="840719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79FCFAE-FF47-4A71-A80B-4578D008DCFA}"/>
              </a:ext>
            </a:extLst>
          </p:cNvPr>
          <p:cNvSpPr txBox="1"/>
          <p:nvPr/>
        </p:nvSpPr>
        <p:spPr>
          <a:xfrm>
            <a:off x="904258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FCCD13E-FE30-4650-8C88-ADA0D6F1C7CE}"/>
              </a:ext>
            </a:extLst>
          </p:cNvPr>
          <p:cNvCxnSpPr>
            <a:cxnSpLocks/>
          </p:cNvCxnSpPr>
          <p:nvPr/>
        </p:nvCxnSpPr>
        <p:spPr>
          <a:xfrm flipH="1" flipV="1">
            <a:off x="8457838" y="171472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40B9BFA-0B2B-4B71-9F22-D13BA8F22076}"/>
              </a:ext>
            </a:extLst>
          </p:cNvPr>
          <p:cNvSpPr txBox="1"/>
          <p:nvPr/>
        </p:nvSpPr>
        <p:spPr>
          <a:xfrm>
            <a:off x="9949027" y="63573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2D7002E-CB4B-43FB-BEDF-289FB4B75F1F}"/>
              </a:ext>
            </a:extLst>
          </p:cNvPr>
          <p:cNvSpPr txBox="1"/>
          <p:nvPr/>
        </p:nvSpPr>
        <p:spPr>
          <a:xfrm>
            <a:off x="931868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6CA893F-7EC2-4C87-AD78-4FDE2FD0E5E6}"/>
              </a:ext>
            </a:extLst>
          </p:cNvPr>
          <p:cNvSpPr txBox="1"/>
          <p:nvPr/>
        </p:nvSpPr>
        <p:spPr>
          <a:xfrm>
            <a:off x="995407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817FC09-61D2-494B-BC39-FDF75DC609D4}"/>
              </a:ext>
            </a:extLst>
          </p:cNvPr>
          <p:cNvCxnSpPr>
            <a:cxnSpLocks/>
          </p:cNvCxnSpPr>
          <p:nvPr/>
        </p:nvCxnSpPr>
        <p:spPr>
          <a:xfrm flipH="1">
            <a:off x="9415204" y="749527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68B3A70-B479-4AF3-85C0-500817ACD692}"/>
              </a:ext>
            </a:extLst>
          </p:cNvPr>
          <p:cNvCxnSpPr>
            <a:cxnSpLocks/>
          </p:cNvCxnSpPr>
          <p:nvPr/>
        </p:nvCxnSpPr>
        <p:spPr>
          <a:xfrm flipH="1" flipV="1">
            <a:off x="9355773" y="17426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868BE-2EF1-4BC6-A7FC-E27A7DA3A21A}"/>
              </a:ext>
            </a:extLst>
          </p:cNvPr>
          <p:cNvSpPr txBox="1"/>
          <p:nvPr/>
        </p:nvSpPr>
        <p:spPr>
          <a:xfrm>
            <a:off x="9950881" y="158063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55304C6-4858-427E-A4D2-96D852769494}"/>
              </a:ext>
            </a:extLst>
          </p:cNvPr>
          <p:cNvSpPr txBox="1"/>
          <p:nvPr/>
        </p:nvSpPr>
        <p:spPr>
          <a:xfrm>
            <a:off x="932054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F44CE1-E7E9-4FE1-B100-F1A68EFBB731}"/>
              </a:ext>
            </a:extLst>
          </p:cNvPr>
          <p:cNvSpPr txBox="1"/>
          <p:nvPr/>
        </p:nvSpPr>
        <p:spPr>
          <a:xfrm>
            <a:off x="995593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7D982D7-40AB-45C1-B742-53D0F822BCF8}"/>
              </a:ext>
            </a:extLst>
          </p:cNvPr>
          <p:cNvCxnSpPr>
            <a:cxnSpLocks/>
          </p:cNvCxnSpPr>
          <p:nvPr/>
        </p:nvCxnSpPr>
        <p:spPr>
          <a:xfrm flipH="1" flipV="1">
            <a:off x="10301784" y="256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9225EE65-7460-4DE5-9459-924E05E34FE8}"/>
              </a:ext>
            </a:extLst>
          </p:cNvPr>
          <p:cNvSpPr txBox="1"/>
          <p:nvPr/>
        </p:nvSpPr>
        <p:spPr>
          <a:xfrm>
            <a:off x="10841476" y="156969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A73FD49-FC13-45C0-8EBB-58EE0D9E1AAD}"/>
              </a:ext>
            </a:extLst>
          </p:cNvPr>
          <p:cNvSpPr txBox="1"/>
          <p:nvPr/>
        </p:nvSpPr>
        <p:spPr>
          <a:xfrm>
            <a:off x="1021113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63C6781-3F95-465A-B2B0-7F16B720025A}"/>
              </a:ext>
            </a:extLst>
          </p:cNvPr>
          <p:cNvSpPr txBox="1"/>
          <p:nvPr/>
        </p:nvSpPr>
        <p:spPr>
          <a:xfrm>
            <a:off x="1084652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077A4C2-7BAA-4890-8042-1F25977D0B53}"/>
              </a:ext>
            </a:extLst>
          </p:cNvPr>
          <p:cNvCxnSpPr>
            <a:cxnSpLocks/>
          </p:cNvCxnSpPr>
          <p:nvPr/>
        </p:nvCxnSpPr>
        <p:spPr>
          <a:xfrm flipH="1" flipV="1">
            <a:off x="10256365" y="1729352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CB1E69E-F3C4-4BE0-8D73-DC1C28A6DC9B}"/>
              </a:ext>
            </a:extLst>
          </p:cNvPr>
          <p:cNvSpPr txBox="1"/>
          <p:nvPr/>
        </p:nvSpPr>
        <p:spPr>
          <a:xfrm>
            <a:off x="10850518" y="64892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3F3F559-043F-414D-82C2-E370B4F5A6CC}"/>
              </a:ext>
            </a:extLst>
          </p:cNvPr>
          <p:cNvSpPr txBox="1"/>
          <p:nvPr/>
        </p:nvSpPr>
        <p:spPr>
          <a:xfrm>
            <a:off x="1022017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0EED199-474C-4C3C-8D28-5B615E96EAE6}"/>
              </a:ext>
            </a:extLst>
          </p:cNvPr>
          <p:cNvSpPr txBox="1"/>
          <p:nvPr/>
        </p:nvSpPr>
        <p:spPr>
          <a:xfrm>
            <a:off x="1085556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1BD7D73-6412-4C66-8CDA-4B9CF7A60D82}"/>
              </a:ext>
            </a:extLst>
          </p:cNvPr>
          <p:cNvCxnSpPr>
            <a:cxnSpLocks/>
          </p:cNvCxnSpPr>
          <p:nvPr/>
        </p:nvCxnSpPr>
        <p:spPr>
          <a:xfrm flipH="1">
            <a:off x="10316695" y="762724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3FF4796A-F0A8-43F0-A139-638CD6ABC038}"/>
              </a:ext>
            </a:extLst>
          </p:cNvPr>
          <p:cNvSpPr txBox="1"/>
          <p:nvPr/>
        </p:nvSpPr>
        <p:spPr>
          <a:xfrm>
            <a:off x="10873397" y="308260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1861ABD-936B-4BE9-8319-8DE72EBC6C90}"/>
              </a:ext>
            </a:extLst>
          </p:cNvPr>
          <p:cNvCxnSpPr>
            <a:cxnSpLocks/>
          </p:cNvCxnSpPr>
          <p:nvPr/>
        </p:nvCxnSpPr>
        <p:spPr>
          <a:xfrm>
            <a:off x="6662994" y="2588080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9983C965-88DF-4DFD-82A9-01A496CB58DA}"/>
              </a:ext>
            </a:extLst>
          </p:cNvPr>
          <p:cNvCxnSpPr>
            <a:cxnSpLocks/>
          </p:cNvCxnSpPr>
          <p:nvPr/>
        </p:nvCxnSpPr>
        <p:spPr>
          <a:xfrm flipH="1">
            <a:off x="6605359" y="348320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3" name="Graphic 232" descr="Snake">
            <a:extLst>
              <a:ext uri="{FF2B5EF4-FFF2-40B4-BE49-F238E27FC236}">
                <a16:creationId xmlns:a16="http://schemas.microsoft.com/office/drawing/2014/main" id="{58583AB9-AF4E-4FCF-AF05-3EDB2BED4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55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231">
            <a:extLst>
              <a:ext uri="{FF2B5EF4-FFF2-40B4-BE49-F238E27FC236}">
                <a16:creationId xmlns:a16="http://schemas.microsoft.com/office/drawing/2014/main" id="{393EAB4A-0029-4604-B2D5-D056EA2D9C52}"/>
              </a:ext>
            </a:extLst>
          </p:cNvPr>
          <p:cNvSpPr/>
          <p:nvPr/>
        </p:nvSpPr>
        <p:spPr>
          <a:xfrm>
            <a:off x="5648278" y="4341257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455147C3-279B-4960-AF71-51FAC819F26A}"/>
              </a:ext>
            </a:extLst>
          </p:cNvPr>
          <p:cNvSpPr/>
          <p:nvPr/>
        </p:nvSpPr>
        <p:spPr>
          <a:xfrm>
            <a:off x="9304614" y="5257598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7EE582D-7F97-4C6A-BD45-0966A75AF58B}"/>
              </a:ext>
            </a:extLst>
          </p:cNvPr>
          <p:cNvSpPr/>
          <p:nvPr/>
        </p:nvSpPr>
        <p:spPr>
          <a:xfrm>
            <a:off x="10208777" y="526849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9861" y="434777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76597" y="527048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4273" y="4338748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94571" y="433748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89325" y="526611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3260" y="435540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4892" y="344375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1419" y="52653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60997" y="3435539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64317" y="2512216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37434" y="1604555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C22059F-A7B2-49D6-AEF0-0E4B9244002D}"/>
              </a:ext>
            </a:extLst>
          </p:cNvPr>
          <p:cNvSpPr/>
          <p:nvPr/>
        </p:nvSpPr>
        <p:spPr>
          <a:xfrm>
            <a:off x="7463053" y="691909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DC7C11-06DB-4A8F-858A-79B0A97D65A1}"/>
              </a:ext>
            </a:extLst>
          </p:cNvPr>
          <p:cNvSpPr/>
          <p:nvPr/>
        </p:nvSpPr>
        <p:spPr>
          <a:xfrm>
            <a:off x="8382978" y="1604095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62CDC19-45B2-4D3C-86D3-1AAB35BE5F99}"/>
              </a:ext>
            </a:extLst>
          </p:cNvPr>
          <p:cNvSpPr/>
          <p:nvPr/>
        </p:nvSpPr>
        <p:spPr>
          <a:xfrm>
            <a:off x="9293912" y="1604640"/>
            <a:ext cx="914398" cy="914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1B13BC0-D7C3-4585-A605-3E3608D5890A}"/>
              </a:ext>
            </a:extLst>
          </p:cNvPr>
          <p:cNvSpPr/>
          <p:nvPr/>
        </p:nvSpPr>
        <p:spPr>
          <a:xfrm>
            <a:off x="10220833" y="251892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81200" y="1602467"/>
                <a:ext cx="9144955" cy="3655332"/>
                <a:chOff x="1981200" y="1602467"/>
                <a:chExt cx="9144955" cy="3655332"/>
              </a:xfrm>
            </p:grpSpPr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81200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104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23F895C-0B9D-4BC3-B6AF-F7940B2E7C05}"/>
              </a:ext>
            </a:extLst>
          </p:cNvPr>
          <p:cNvCxnSpPr>
            <a:cxnSpLocks/>
          </p:cNvCxnSpPr>
          <p:nvPr/>
        </p:nvCxnSpPr>
        <p:spPr>
          <a:xfrm flipH="1" flipV="1">
            <a:off x="8449045" y="820888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45C8669-E101-4414-8BBB-6D553A5CD2BD}"/>
              </a:ext>
            </a:extLst>
          </p:cNvPr>
          <p:cNvSpPr txBox="1"/>
          <p:nvPr/>
        </p:nvSpPr>
        <p:spPr>
          <a:xfrm>
            <a:off x="9044153" y="65888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C4C77-7698-4E4B-B6B9-65C6E6CB7835}"/>
              </a:ext>
            </a:extLst>
          </p:cNvPr>
          <p:cNvSpPr txBox="1"/>
          <p:nvPr/>
        </p:nvSpPr>
        <p:spPr>
          <a:xfrm>
            <a:off x="841381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AA63A5-8941-4818-92AC-C6245AB21D31}"/>
              </a:ext>
            </a:extLst>
          </p:cNvPr>
          <p:cNvSpPr txBox="1"/>
          <p:nvPr/>
        </p:nvSpPr>
        <p:spPr>
          <a:xfrm>
            <a:off x="904920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3774B9-0933-472A-8471-861A43ABA999}"/>
              </a:ext>
            </a:extLst>
          </p:cNvPr>
          <p:cNvSpPr txBox="1"/>
          <p:nvPr/>
        </p:nvSpPr>
        <p:spPr>
          <a:xfrm>
            <a:off x="9037530" y="1595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3BE2A5-42DB-43BC-ADA3-3BCFB3E2EBBF}"/>
              </a:ext>
            </a:extLst>
          </p:cNvPr>
          <p:cNvSpPr txBox="1"/>
          <p:nvPr/>
        </p:nvSpPr>
        <p:spPr>
          <a:xfrm>
            <a:off x="840719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79FCFAE-FF47-4A71-A80B-4578D008DCFA}"/>
              </a:ext>
            </a:extLst>
          </p:cNvPr>
          <p:cNvSpPr txBox="1"/>
          <p:nvPr/>
        </p:nvSpPr>
        <p:spPr>
          <a:xfrm>
            <a:off x="904258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FCCD13E-FE30-4650-8C88-ADA0D6F1C7CE}"/>
              </a:ext>
            </a:extLst>
          </p:cNvPr>
          <p:cNvCxnSpPr>
            <a:cxnSpLocks/>
          </p:cNvCxnSpPr>
          <p:nvPr/>
        </p:nvCxnSpPr>
        <p:spPr>
          <a:xfrm flipH="1" flipV="1">
            <a:off x="8457838" y="171472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40B9BFA-0B2B-4B71-9F22-D13BA8F22076}"/>
              </a:ext>
            </a:extLst>
          </p:cNvPr>
          <p:cNvSpPr txBox="1"/>
          <p:nvPr/>
        </p:nvSpPr>
        <p:spPr>
          <a:xfrm>
            <a:off x="9949027" y="63573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2D7002E-CB4B-43FB-BEDF-289FB4B75F1F}"/>
              </a:ext>
            </a:extLst>
          </p:cNvPr>
          <p:cNvSpPr txBox="1"/>
          <p:nvPr/>
        </p:nvSpPr>
        <p:spPr>
          <a:xfrm>
            <a:off x="931868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6CA893F-7EC2-4C87-AD78-4FDE2FD0E5E6}"/>
              </a:ext>
            </a:extLst>
          </p:cNvPr>
          <p:cNvSpPr txBox="1"/>
          <p:nvPr/>
        </p:nvSpPr>
        <p:spPr>
          <a:xfrm>
            <a:off x="995407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817FC09-61D2-494B-BC39-FDF75DC609D4}"/>
              </a:ext>
            </a:extLst>
          </p:cNvPr>
          <p:cNvCxnSpPr>
            <a:cxnSpLocks/>
          </p:cNvCxnSpPr>
          <p:nvPr/>
        </p:nvCxnSpPr>
        <p:spPr>
          <a:xfrm flipH="1">
            <a:off x="9415204" y="749527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68B3A70-B479-4AF3-85C0-500817ACD692}"/>
              </a:ext>
            </a:extLst>
          </p:cNvPr>
          <p:cNvCxnSpPr>
            <a:cxnSpLocks/>
          </p:cNvCxnSpPr>
          <p:nvPr/>
        </p:nvCxnSpPr>
        <p:spPr>
          <a:xfrm flipH="1" flipV="1">
            <a:off x="9355773" y="17426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868BE-2EF1-4BC6-A7FC-E27A7DA3A21A}"/>
              </a:ext>
            </a:extLst>
          </p:cNvPr>
          <p:cNvSpPr txBox="1"/>
          <p:nvPr/>
        </p:nvSpPr>
        <p:spPr>
          <a:xfrm>
            <a:off x="9950881" y="158063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55304C6-4858-427E-A4D2-96D852769494}"/>
              </a:ext>
            </a:extLst>
          </p:cNvPr>
          <p:cNvSpPr txBox="1"/>
          <p:nvPr/>
        </p:nvSpPr>
        <p:spPr>
          <a:xfrm>
            <a:off x="932054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F44CE1-E7E9-4FE1-B100-F1A68EFBB731}"/>
              </a:ext>
            </a:extLst>
          </p:cNvPr>
          <p:cNvSpPr txBox="1"/>
          <p:nvPr/>
        </p:nvSpPr>
        <p:spPr>
          <a:xfrm>
            <a:off x="995593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7D982D7-40AB-45C1-B742-53D0F822BCF8}"/>
              </a:ext>
            </a:extLst>
          </p:cNvPr>
          <p:cNvCxnSpPr>
            <a:cxnSpLocks/>
          </p:cNvCxnSpPr>
          <p:nvPr/>
        </p:nvCxnSpPr>
        <p:spPr>
          <a:xfrm flipH="1" flipV="1">
            <a:off x="10301784" y="256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9225EE65-7460-4DE5-9459-924E05E34FE8}"/>
              </a:ext>
            </a:extLst>
          </p:cNvPr>
          <p:cNvSpPr txBox="1"/>
          <p:nvPr/>
        </p:nvSpPr>
        <p:spPr>
          <a:xfrm>
            <a:off x="10841476" y="156969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A73FD49-FC13-45C0-8EBB-58EE0D9E1AAD}"/>
              </a:ext>
            </a:extLst>
          </p:cNvPr>
          <p:cNvSpPr txBox="1"/>
          <p:nvPr/>
        </p:nvSpPr>
        <p:spPr>
          <a:xfrm>
            <a:off x="1021113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63C6781-3F95-465A-B2B0-7F16B720025A}"/>
              </a:ext>
            </a:extLst>
          </p:cNvPr>
          <p:cNvSpPr txBox="1"/>
          <p:nvPr/>
        </p:nvSpPr>
        <p:spPr>
          <a:xfrm>
            <a:off x="1084652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077A4C2-7BAA-4890-8042-1F25977D0B53}"/>
              </a:ext>
            </a:extLst>
          </p:cNvPr>
          <p:cNvCxnSpPr>
            <a:cxnSpLocks/>
          </p:cNvCxnSpPr>
          <p:nvPr/>
        </p:nvCxnSpPr>
        <p:spPr>
          <a:xfrm flipH="1" flipV="1">
            <a:off x="10256365" y="1729352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CB1E69E-F3C4-4BE0-8D73-DC1C28A6DC9B}"/>
              </a:ext>
            </a:extLst>
          </p:cNvPr>
          <p:cNvSpPr txBox="1"/>
          <p:nvPr/>
        </p:nvSpPr>
        <p:spPr>
          <a:xfrm>
            <a:off x="10850518" y="64892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3F3F559-043F-414D-82C2-E370B4F5A6CC}"/>
              </a:ext>
            </a:extLst>
          </p:cNvPr>
          <p:cNvSpPr txBox="1"/>
          <p:nvPr/>
        </p:nvSpPr>
        <p:spPr>
          <a:xfrm>
            <a:off x="1022017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0EED199-474C-4C3C-8D28-5B615E96EAE6}"/>
              </a:ext>
            </a:extLst>
          </p:cNvPr>
          <p:cNvSpPr txBox="1"/>
          <p:nvPr/>
        </p:nvSpPr>
        <p:spPr>
          <a:xfrm>
            <a:off x="1085556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1BD7D73-6412-4C66-8CDA-4B9CF7A60D82}"/>
              </a:ext>
            </a:extLst>
          </p:cNvPr>
          <p:cNvCxnSpPr>
            <a:cxnSpLocks/>
          </p:cNvCxnSpPr>
          <p:nvPr/>
        </p:nvCxnSpPr>
        <p:spPr>
          <a:xfrm flipH="1">
            <a:off x="10316695" y="762724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3FF4796A-F0A8-43F0-A139-638CD6ABC038}"/>
              </a:ext>
            </a:extLst>
          </p:cNvPr>
          <p:cNvSpPr txBox="1"/>
          <p:nvPr/>
        </p:nvSpPr>
        <p:spPr>
          <a:xfrm>
            <a:off x="10873397" y="308260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1861ABD-936B-4BE9-8319-8DE72EBC6C90}"/>
              </a:ext>
            </a:extLst>
          </p:cNvPr>
          <p:cNvCxnSpPr>
            <a:cxnSpLocks/>
          </p:cNvCxnSpPr>
          <p:nvPr/>
        </p:nvCxnSpPr>
        <p:spPr>
          <a:xfrm>
            <a:off x="6662994" y="2588080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9983C965-88DF-4DFD-82A9-01A496CB58DA}"/>
              </a:ext>
            </a:extLst>
          </p:cNvPr>
          <p:cNvCxnSpPr>
            <a:cxnSpLocks/>
          </p:cNvCxnSpPr>
          <p:nvPr/>
        </p:nvCxnSpPr>
        <p:spPr>
          <a:xfrm flipH="1">
            <a:off x="6605359" y="348320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027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232">
            <a:extLst>
              <a:ext uri="{FF2B5EF4-FFF2-40B4-BE49-F238E27FC236}">
                <a16:creationId xmlns:a16="http://schemas.microsoft.com/office/drawing/2014/main" id="{1F706B3F-AFD5-4EDC-9532-3F48E9B6BF20}"/>
              </a:ext>
            </a:extLst>
          </p:cNvPr>
          <p:cNvSpPr/>
          <p:nvPr/>
        </p:nvSpPr>
        <p:spPr>
          <a:xfrm>
            <a:off x="3816400" y="4338042"/>
            <a:ext cx="914398" cy="91437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93EAB4A-0029-4604-B2D5-D056EA2D9C52}"/>
              </a:ext>
            </a:extLst>
          </p:cNvPr>
          <p:cNvSpPr/>
          <p:nvPr/>
        </p:nvSpPr>
        <p:spPr>
          <a:xfrm>
            <a:off x="5648278" y="4341257"/>
            <a:ext cx="914398" cy="91437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455147C3-279B-4960-AF71-51FAC819F26A}"/>
              </a:ext>
            </a:extLst>
          </p:cNvPr>
          <p:cNvSpPr/>
          <p:nvPr/>
        </p:nvSpPr>
        <p:spPr>
          <a:xfrm>
            <a:off x="9304614" y="5257598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7EE582D-7F97-4C6A-BD45-0966A75AF58B}"/>
              </a:ext>
            </a:extLst>
          </p:cNvPr>
          <p:cNvSpPr/>
          <p:nvPr/>
        </p:nvSpPr>
        <p:spPr>
          <a:xfrm>
            <a:off x="10208777" y="526849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9861" y="4347777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76597" y="527048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4273" y="4338748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94571" y="433748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89325" y="5266113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3260" y="435540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4892" y="3443750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1419" y="5265384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60997" y="3435539"/>
            <a:ext cx="914398" cy="91437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64317" y="2512216"/>
            <a:ext cx="914398" cy="91437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37434" y="1604555"/>
            <a:ext cx="914398" cy="91437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C22059F-A7B2-49D6-AEF0-0E4B9244002D}"/>
              </a:ext>
            </a:extLst>
          </p:cNvPr>
          <p:cNvSpPr/>
          <p:nvPr/>
        </p:nvSpPr>
        <p:spPr>
          <a:xfrm>
            <a:off x="7463053" y="691909"/>
            <a:ext cx="914398" cy="91437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DC7C11-06DB-4A8F-858A-79B0A97D65A1}"/>
              </a:ext>
            </a:extLst>
          </p:cNvPr>
          <p:cNvSpPr/>
          <p:nvPr/>
        </p:nvSpPr>
        <p:spPr>
          <a:xfrm>
            <a:off x="8382978" y="1604095"/>
            <a:ext cx="914398" cy="91437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62CDC19-45B2-4D3C-86D3-1AAB35BE5F99}"/>
              </a:ext>
            </a:extLst>
          </p:cNvPr>
          <p:cNvSpPr/>
          <p:nvPr/>
        </p:nvSpPr>
        <p:spPr>
          <a:xfrm>
            <a:off x="9293912" y="1604640"/>
            <a:ext cx="914398" cy="91437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1B13BC0-D7C3-4585-A605-3E3608D5890A}"/>
              </a:ext>
            </a:extLst>
          </p:cNvPr>
          <p:cNvSpPr/>
          <p:nvPr/>
        </p:nvSpPr>
        <p:spPr>
          <a:xfrm>
            <a:off x="10220833" y="251892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81200" y="1602467"/>
                <a:ext cx="9144955" cy="3655332"/>
                <a:chOff x="1981200" y="1602467"/>
                <a:chExt cx="9144955" cy="3655332"/>
              </a:xfrm>
            </p:grpSpPr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81200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104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23F895C-0B9D-4BC3-B6AF-F7940B2E7C05}"/>
              </a:ext>
            </a:extLst>
          </p:cNvPr>
          <p:cNvCxnSpPr>
            <a:cxnSpLocks/>
          </p:cNvCxnSpPr>
          <p:nvPr/>
        </p:nvCxnSpPr>
        <p:spPr>
          <a:xfrm flipH="1" flipV="1">
            <a:off x="8449045" y="820888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45C8669-E101-4414-8BBB-6D553A5CD2BD}"/>
              </a:ext>
            </a:extLst>
          </p:cNvPr>
          <p:cNvSpPr txBox="1"/>
          <p:nvPr/>
        </p:nvSpPr>
        <p:spPr>
          <a:xfrm>
            <a:off x="9044153" y="65888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C4C77-7698-4E4B-B6B9-65C6E6CB7835}"/>
              </a:ext>
            </a:extLst>
          </p:cNvPr>
          <p:cNvSpPr txBox="1"/>
          <p:nvPr/>
        </p:nvSpPr>
        <p:spPr>
          <a:xfrm>
            <a:off x="841381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AA63A5-8941-4818-92AC-C6245AB21D31}"/>
              </a:ext>
            </a:extLst>
          </p:cNvPr>
          <p:cNvSpPr txBox="1"/>
          <p:nvPr/>
        </p:nvSpPr>
        <p:spPr>
          <a:xfrm>
            <a:off x="904920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3774B9-0933-472A-8471-861A43ABA999}"/>
              </a:ext>
            </a:extLst>
          </p:cNvPr>
          <p:cNvSpPr txBox="1"/>
          <p:nvPr/>
        </p:nvSpPr>
        <p:spPr>
          <a:xfrm>
            <a:off x="9037530" y="1595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3BE2A5-42DB-43BC-ADA3-3BCFB3E2EBBF}"/>
              </a:ext>
            </a:extLst>
          </p:cNvPr>
          <p:cNvSpPr txBox="1"/>
          <p:nvPr/>
        </p:nvSpPr>
        <p:spPr>
          <a:xfrm>
            <a:off x="840719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79FCFAE-FF47-4A71-A80B-4578D008DCFA}"/>
              </a:ext>
            </a:extLst>
          </p:cNvPr>
          <p:cNvSpPr txBox="1"/>
          <p:nvPr/>
        </p:nvSpPr>
        <p:spPr>
          <a:xfrm>
            <a:off x="904258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FCCD13E-FE30-4650-8C88-ADA0D6F1C7CE}"/>
              </a:ext>
            </a:extLst>
          </p:cNvPr>
          <p:cNvCxnSpPr>
            <a:cxnSpLocks/>
          </p:cNvCxnSpPr>
          <p:nvPr/>
        </p:nvCxnSpPr>
        <p:spPr>
          <a:xfrm flipH="1" flipV="1">
            <a:off x="8457838" y="171472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40B9BFA-0B2B-4B71-9F22-D13BA8F22076}"/>
              </a:ext>
            </a:extLst>
          </p:cNvPr>
          <p:cNvSpPr txBox="1"/>
          <p:nvPr/>
        </p:nvSpPr>
        <p:spPr>
          <a:xfrm>
            <a:off x="9949027" y="63573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2D7002E-CB4B-43FB-BEDF-289FB4B75F1F}"/>
              </a:ext>
            </a:extLst>
          </p:cNvPr>
          <p:cNvSpPr txBox="1"/>
          <p:nvPr/>
        </p:nvSpPr>
        <p:spPr>
          <a:xfrm>
            <a:off x="931868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6CA893F-7EC2-4C87-AD78-4FDE2FD0E5E6}"/>
              </a:ext>
            </a:extLst>
          </p:cNvPr>
          <p:cNvSpPr txBox="1"/>
          <p:nvPr/>
        </p:nvSpPr>
        <p:spPr>
          <a:xfrm>
            <a:off x="995407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817FC09-61D2-494B-BC39-FDF75DC609D4}"/>
              </a:ext>
            </a:extLst>
          </p:cNvPr>
          <p:cNvCxnSpPr>
            <a:cxnSpLocks/>
          </p:cNvCxnSpPr>
          <p:nvPr/>
        </p:nvCxnSpPr>
        <p:spPr>
          <a:xfrm flipH="1">
            <a:off x="9415204" y="749527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68B3A70-B479-4AF3-85C0-500817ACD692}"/>
              </a:ext>
            </a:extLst>
          </p:cNvPr>
          <p:cNvCxnSpPr>
            <a:cxnSpLocks/>
          </p:cNvCxnSpPr>
          <p:nvPr/>
        </p:nvCxnSpPr>
        <p:spPr>
          <a:xfrm flipH="1" flipV="1">
            <a:off x="9355773" y="17426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868BE-2EF1-4BC6-A7FC-E27A7DA3A21A}"/>
              </a:ext>
            </a:extLst>
          </p:cNvPr>
          <p:cNvSpPr txBox="1"/>
          <p:nvPr/>
        </p:nvSpPr>
        <p:spPr>
          <a:xfrm>
            <a:off x="9950881" y="158063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55304C6-4858-427E-A4D2-96D852769494}"/>
              </a:ext>
            </a:extLst>
          </p:cNvPr>
          <p:cNvSpPr txBox="1"/>
          <p:nvPr/>
        </p:nvSpPr>
        <p:spPr>
          <a:xfrm>
            <a:off x="932054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F44CE1-E7E9-4FE1-B100-F1A68EFBB731}"/>
              </a:ext>
            </a:extLst>
          </p:cNvPr>
          <p:cNvSpPr txBox="1"/>
          <p:nvPr/>
        </p:nvSpPr>
        <p:spPr>
          <a:xfrm>
            <a:off x="995593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7D982D7-40AB-45C1-B742-53D0F822BCF8}"/>
              </a:ext>
            </a:extLst>
          </p:cNvPr>
          <p:cNvCxnSpPr>
            <a:cxnSpLocks/>
          </p:cNvCxnSpPr>
          <p:nvPr/>
        </p:nvCxnSpPr>
        <p:spPr>
          <a:xfrm flipH="1" flipV="1">
            <a:off x="10301784" y="256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9225EE65-7460-4DE5-9459-924E05E34FE8}"/>
              </a:ext>
            </a:extLst>
          </p:cNvPr>
          <p:cNvSpPr txBox="1"/>
          <p:nvPr/>
        </p:nvSpPr>
        <p:spPr>
          <a:xfrm>
            <a:off x="10841476" y="156969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A73FD49-FC13-45C0-8EBB-58EE0D9E1AAD}"/>
              </a:ext>
            </a:extLst>
          </p:cNvPr>
          <p:cNvSpPr txBox="1"/>
          <p:nvPr/>
        </p:nvSpPr>
        <p:spPr>
          <a:xfrm>
            <a:off x="1021113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63C6781-3F95-465A-B2B0-7F16B720025A}"/>
              </a:ext>
            </a:extLst>
          </p:cNvPr>
          <p:cNvSpPr txBox="1"/>
          <p:nvPr/>
        </p:nvSpPr>
        <p:spPr>
          <a:xfrm>
            <a:off x="1084652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077A4C2-7BAA-4890-8042-1F25977D0B53}"/>
              </a:ext>
            </a:extLst>
          </p:cNvPr>
          <p:cNvCxnSpPr>
            <a:cxnSpLocks/>
          </p:cNvCxnSpPr>
          <p:nvPr/>
        </p:nvCxnSpPr>
        <p:spPr>
          <a:xfrm flipH="1" flipV="1">
            <a:off x="10256365" y="1729352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CB1E69E-F3C4-4BE0-8D73-DC1C28A6DC9B}"/>
              </a:ext>
            </a:extLst>
          </p:cNvPr>
          <p:cNvSpPr txBox="1"/>
          <p:nvPr/>
        </p:nvSpPr>
        <p:spPr>
          <a:xfrm>
            <a:off x="10850518" y="64892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3F3F559-043F-414D-82C2-E370B4F5A6CC}"/>
              </a:ext>
            </a:extLst>
          </p:cNvPr>
          <p:cNvSpPr txBox="1"/>
          <p:nvPr/>
        </p:nvSpPr>
        <p:spPr>
          <a:xfrm>
            <a:off x="1022017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0EED199-474C-4C3C-8D28-5B615E96EAE6}"/>
              </a:ext>
            </a:extLst>
          </p:cNvPr>
          <p:cNvSpPr txBox="1"/>
          <p:nvPr/>
        </p:nvSpPr>
        <p:spPr>
          <a:xfrm>
            <a:off x="1085556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1BD7D73-6412-4C66-8CDA-4B9CF7A60D82}"/>
              </a:ext>
            </a:extLst>
          </p:cNvPr>
          <p:cNvCxnSpPr>
            <a:cxnSpLocks/>
          </p:cNvCxnSpPr>
          <p:nvPr/>
        </p:nvCxnSpPr>
        <p:spPr>
          <a:xfrm flipH="1">
            <a:off x="10316695" y="762724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3FF4796A-F0A8-43F0-A139-638CD6ABC038}"/>
              </a:ext>
            </a:extLst>
          </p:cNvPr>
          <p:cNvSpPr txBox="1"/>
          <p:nvPr/>
        </p:nvSpPr>
        <p:spPr>
          <a:xfrm>
            <a:off x="10873397" y="308260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1861ABD-936B-4BE9-8319-8DE72EBC6C90}"/>
              </a:ext>
            </a:extLst>
          </p:cNvPr>
          <p:cNvCxnSpPr>
            <a:cxnSpLocks/>
          </p:cNvCxnSpPr>
          <p:nvPr/>
        </p:nvCxnSpPr>
        <p:spPr>
          <a:xfrm>
            <a:off x="6662994" y="2588080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9983C965-88DF-4DFD-82A9-01A496CB58DA}"/>
              </a:ext>
            </a:extLst>
          </p:cNvPr>
          <p:cNvCxnSpPr>
            <a:cxnSpLocks/>
          </p:cNvCxnSpPr>
          <p:nvPr/>
        </p:nvCxnSpPr>
        <p:spPr>
          <a:xfrm flipH="1">
            <a:off x="6605359" y="348320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" name="Graphic 234" descr="Snake">
            <a:extLst>
              <a:ext uri="{FF2B5EF4-FFF2-40B4-BE49-F238E27FC236}">
                <a16:creationId xmlns:a16="http://schemas.microsoft.com/office/drawing/2014/main" id="{877652F9-6942-454E-9504-DB2F187D9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873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DD80F6-B004-4B51-8772-773F82DF65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Happily the snake gets its revenge!</a:t>
            </a:r>
            <a:endParaRPr lang="en-US" sz="3200" dirty="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4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He uses the A* algorithm!</a:t>
            </a:r>
          </a:p>
        </p:txBody>
      </p:sp>
    </p:spTree>
    <p:extLst>
      <p:ext uri="{BB962C8B-B14F-4D97-AF65-F5344CB8AC3E}">
        <p14:creationId xmlns:p14="http://schemas.microsoft.com/office/powerpoint/2010/main" val="962592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0"/>
    </mc:Choice>
    <mc:Fallback>
      <p:transition spd="slow" advClick="0" advTm="7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He first abstracts the terrain and lays down a grid. </a:t>
            </a:r>
          </a:p>
        </p:txBody>
      </p:sp>
    </p:spTree>
    <p:extLst>
      <p:ext uri="{BB962C8B-B14F-4D97-AF65-F5344CB8AC3E}">
        <p14:creationId xmlns:p14="http://schemas.microsoft.com/office/powerpoint/2010/main" val="273814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0"/>
    </mc:Choice>
    <mc:Fallback>
      <p:transition spd="slow" advClick="0" advTm="7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50060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He ‘opens’ all the nearby spaces and scores them with:</a:t>
            </a:r>
          </a:p>
          <a:p>
            <a:pPr lvl="2"/>
            <a:r>
              <a:rPr lang="en-US" sz="3200" dirty="0">
                <a:latin typeface="Kristen ITC" panose="03050502040202030202" pitchFamily="66" charset="0"/>
              </a:rPr>
              <a:t>a local cost (number in the upper right)</a:t>
            </a:r>
          </a:p>
          <a:p>
            <a:pPr lvl="2"/>
            <a:r>
              <a:rPr lang="en-US" sz="3200" dirty="0">
                <a:latin typeface="Kristen ITC" panose="03050502040202030202" pitchFamily="66" charset="0"/>
              </a:rPr>
              <a:t>a heuristic cost (number in the lower left)</a:t>
            </a:r>
          </a:p>
          <a:p>
            <a:pPr lvl="2"/>
            <a:r>
              <a:rPr lang="en-US" sz="3200" dirty="0">
                <a:latin typeface="Kristen ITC" panose="03050502040202030202" pitchFamily="66" charset="0"/>
              </a:rPr>
              <a:t>a total cost (number in the lower right)</a:t>
            </a:r>
          </a:p>
          <a:p>
            <a:pPr lvl="2"/>
            <a:r>
              <a:rPr lang="en-US" sz="3200" dirty="0">
                <a:latin typeface="Kristen ITC" panose="03050502040202030202" pitchFamily="66" charset="0"/>
              </a:rPr>
              <a:t>a distance from the start space (number in a black box in the center)</a:t>
            </a:r>
          </a:p>
          <a:p>
            <a:pPr marL="914400" lvl="2" indent="0" algn="ctr">
              <a:buNone/>
            </a:pPr>
            <a:endParaRPr lang="en-US" sz="3200" dirty="0">
              <a:latin typeface="Kristen ITC" panose="03050502040202030202" pitchFamily="66" charset="0"/>
            </a:endParaRPr>
          </a:p>
          <a:p>
            <a:pPr marL="914400" lvl="2" indent="0" algn="ctr">
              <a:buNone/>
            </a:pPr>
            <a:r>
              <a:rPr lang="en-US" sz="3200" dirty="0">
                <a:latin typeface="Kristen ITC" panose="03050502040202030202" pitchFamily="66" charset="0"/>
              </a:rPr>
              <a:t>In addition, he tracks the parent of the open space (with an arrow pointing back).</a:t>
            </a:r>
          </a:p>
        </p:txBody>
      </p:sp>
    </p:spTree>
    <p:extLst>
      <p:ext uri="{BB962C8B-B14F-4D97-AF65-F5344CB8AC3E}">
        <p14:creationId xmlns:p14="http://schemas.microsoft.com/office/powerpoint/2010/main" val="1684206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10651</TotalTime>
  <Words>4473</Words>
  <Application>Microsoft Office PowerPoint</Application>
  <PresentationFormat>Widescreen</PresentationFormat>
  <Paragraphs>4071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Kristen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78</cp:revision>
  <cp:lastPrinted>2018-06-22T02:26:41Z</cp:lastPrinted>
  <dcterms:created xsi:type="dcterms:W3CDTF">2018-03-25T10:57:41Z</dcterms:created>
  <dcterms:modified xsi:type="dcterms:W3CDTF">2018-06-29T03:31:24Z</dcterms:modified>
</cp:coreProperties>
</file>