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0716-D8B6-4245-AC43-17BE2449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96D87-7737-4BCA-B3EC-B361B55D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6D5-C24B-46E3-B665-38A26767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7D9E-5ABD-49C9-976F-4A23C90E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C24B-EBA4-43E9-8E97-790DA2EE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413D-E71C-4111-AE40-079B001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5DA5-D401-4DB1-90CF-395A515F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A8B1-BE48-4593-B462-250B93F9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71AB-D4E9-4447-ACA3-55EF1821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C79A-7142-45F3-BF2E-322E8C61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237CB-F8A8-4A5B-9D7C-A62C3822F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EC3D-6E60-4153-93CC-07091C139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B146-6DC5-4125-90AA-350E8250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8040-4A46-46C2-9D34-03CA195F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8A9F-6AFD-49B8-8FE6-E2D86B12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9263-23AB-491D-AF88-FCA64BAC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F9C1-3B49-42CB-8C3D-FD87325D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3767-EF48-4FC8-9C48-BC49C987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1FBD-F699-441A-A4ED-81B27DB8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0CDB-7109-4581-BF7F-61D50229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B976-187C-415E-AB56-879468DF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7B9F-48A0-43A3-8F20-6487EBE1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C2B2-69C9-4561-9CB1-C6035D47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89AD-394D-42FF-9899-835B27C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0F6F-E8EA-46FD-BC3A-11F6D2D9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CEB-1619-4B4B-AF17-67330125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C769-541D-42A7-AA3E-CB49C23E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20C99-0FF8-46DF-8833-743814C8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B01B-4193-4E28-94A5-D327C55A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E04BA-C19F-4E6D-A3F4-A116AE5B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35F1-2566-4A0E-B163-DB3BE8A2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FAF5-22B0-4F5A-B2B3-0B7D118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950A-BA31-4F03-A021-AD19C755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988E4-9084-4249-9FF5-FB60D22B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F86CB-7B66-4EE1-89A2-E9B1CBAC2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4A64C-8B10-4F57-B30A-ABDB508B7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A562B-10C6-479D-A9D8-A99D186D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40B2-0CCA-4254-8584-1D389E09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F003-DA71-4D25-B381-22C78E50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1D1-5D79-47A2-86D0-55F7030E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28597-CC0A-4DFD-B734-339378C7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BD891-D66C-4BAD-89A1-B3CA2ABA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6CA9-EEDB-4716-A098-462F7D6D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E0D6-3480-4FCC-B7BC-755C2299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88E92-550C-4F65-A0C5-4C41D04F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38378-E75C-4EBC-AB39-5DEE2B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FC43-B12F-4755-A80D-2169BB18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2540-FC4B-497B-8761-8A9098F8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47BC2-B45D-4AB8-92B3-F1E77D1D2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29A67-3110-4CF3-A785-E5DB8FD9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18B2-BA09-4E28-B4B5-D3EA5873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F886B-BB89-49BF-8745-4C33C5F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C780-E06A-43A9-BB95-21ED42E9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F1930-4C9A-4230-8EDF-A6BD745D9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54DB-D348-40E8-AD0C-1260B46A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CF33-4A3D-4B1C-9170-E41A4B67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F0F8-912C-48BE-A068-52F63BEA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7467-06F0-4AAC-91DE-E9C3D30B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BA355-D77D-448D-95CA-7796DA96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7DF5-16F1-4CFF-98E4-66F82721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6A68-A359-4EB8-9577-736104D4B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F5EF-AA62-4A48-A269-0D7BD8942A5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54DC-A72C-4769-9A43-3C17E221E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6C23-F8AA-46F4-9EE4-56E6B2C6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2E92-5E42-4F7F-A1DA-10216001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95BB47B1-01C8-43BC-BF27-0645FFCA8FD6}"/>
              </a:ext>
            </a:extLst>
          </p:cNvPr>
          <p:cNvSpPr/>
          <p:nvPr/>
        </p:nvSpPr>
        <p:spPr>
          <a:xfrm>
            <a:off x="7467602" y="4345399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35EBF7-3459-4CCE-8B27-F12EE8D34A72}"/>
              </a:ext>
            </a:extLst>
          </p:cNvPr>
          <p:cNvSpPr/>
          <p:nvPr/>
        </p:nvSpPr>
        <p:spPr>
          <a:xfrm>
            <a:off x="6565530" y="5264253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062337-BAF2-4B45-AE9B-86C14C650C74}"/>
              </a:ext>
            </a:extLst>
          </p:cNvPr>
          <p:cNvCxnSpPr>
            <a:cxnSpLocks/>
          </p:cNvCxnSpPr>
          <p:nvPr/>
        </p:nvCxnSpPr>
        <p:spPr>
          <a:xfrm flipH="1" flipV="1">
            <a:off x="7544852" y="5389881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31391EA-56FE-498F-BCC8-5C13C6DF5BE9}"/>
              </a:ext>
            </a:extLst>
          </p:cNvPr>
          <p:cNvSpPr txBox="1"/>
          <p:nvPr/>
        </p:nvSpPr>
        <p:spPr>
          <a:xfrm>
            <a:off x="8145815" y="5226278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B6EDF8-B39B-4962-84EB-3B306335D575}"/>
              </a:ext>
            </a:extLst>
          </p:cNvPr>
          <p:cNvSpPr txBox="1"/>
          <p:nvPr/>
        </p:nvSpPr>
        <p:spPr>
          <a:xfrm>
            <a:off x="7468052" y="5836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256A0F-2658-4A07-ACC7-FF684E7A69B2}"/>
              </a:ext>
            </a:extLst>
          </p:cNvPr>
          <p:cNvSpPr txBox="1"/>
          <p:nvPr/>
        </p:nvSpPr>
        <p:spPr>
          <a:xfrm>
            <a:off x="8103442" y="5836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D7ECED-FF06-4BF4-9A5E-EEF83BD9F772}"/>
              </a:ext>
            </a:extLst>
          </p:cNvPr>
          <p:cNvSpPr txBox="1"/>
          <p:nvPr/>
        </p:nvSpPr>
        <p:spPr>
          <a:xfrm>
            <a:off x="8140423" y="430705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B142B6-27C4-49B4-B7EC-0B01FADD1003}"/>
              </a:ext>
            </a:extLst>
          </p:cNvPr>
          <p:cNvSpPr txBox="1"/>
          <p:nvPr/>
        </p:nvSpPr>
        <p:spPr>
          <a:xfrm>
            <a:off x="7462660" y="491682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BBB0C-DB20-47CF-AD6F-0C058C698257}"/>
              </a:ext>
            </a:extLst>
          </p:cNvPr>
          <p:cNvSpPr txBox="1"/>
          <p:nvPr/>
        </p:nvSpPr>
        <p:spPr>
          <a:xfrm>
            <a:off x="8098050" y="491682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450CC2-B5E9-4C4B-9CC4-70F714D12E64}"/>
              </a:ext>
            </a:extLst>
          </p:cNvPr>
          <p:cNvCxnSpPr>
            <a:cxnSpLocks/>
          </p:cNvCxnSpPr>
          <p:nvPr/>
        </p:nvCxnSpPr>
        <p:spPr>
          <a:xfrm flipH="1">
            <a:off x="7539478" y="441294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FA69688-923F-46BA-8989-A3699F04ECB8}"/>
              </a:ext>
            </a:extLst>
          </p:cNvPr>
          <p:cNvSpPr txBox="1"/>
          <p:nvPr/>
        </p:nvSpPr>
        <p:spPr>
          <a:xfrm>
            <a:off x="9054997" y="5213248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78923D-620D-427F-B402-15B4E35E99C3}"/>
              </a:ext>
            </a:extLst>
          </p:cNvPr>
          <p:cNvSpPr txBox="1"/>
          <p:nvPr/>
        </p:nvSpPr>
        <p:spPr>
          <a:xfrm>
            <a:off x="8377234" y="582301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80CE17-5EA6-47B1-8C43-4FB73F95C3AF}"/>
              </a:ext>
            </a:extLst>
          </p:cNvPr>
          <p:cNvSpPr txBox="1"/>
          <p:nvPr/>
        </p:nvSpPr>
        <p:spPr>
          <a:xfrm>
            <a:off x="9012624" y="582301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90DF29-1246-41E4-98E1-E737E5C37C57}"/>
              </a:ext>
            </a:extLst>
          </p:cNvPr>
          <p:cNvSpPr txBox="1"/>
          <p:nvPr/>
        </p:nvSpPr>
        <p:spPr>
          <a:xfrm>
            <a:off x="9049038" y="43151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62B4AA-CCDD-46E4-9CF4-897279C2897B}"/>
              </a:ext>
            </a:extLst>
          </p:cNvPr>
          <p:cNvSpPr txBox="1"/>
          <p:nvPr/>
        </p:nvSpPr>
        <p:spPr>
          <a:xfrm>
            <a:off x="8371275" y="492495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C0832EC-02AE-406C-A3E9-5955D0A144BD}"/>
              </a:ext>
            </a:extLst>
          </p:cNvPr>
          <p:cNvSpPr txBox="1"/>
          <p:nvPr/>
        </p:nvSpPr>
        <p:spPr>
          <a:xfrm>
            <a:off x="9006665" y="492495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788CB36-9A1D-47AA-B173-35E536D26264}"/>
              </a:ext>
            </a:extLst>
          </p:cNvPr>
          <p:cNvCxnSpPr>
            <a:cxnSpLocks/>
          </p:cNvCxnSpPr>
          <p:nvPr/>
        </p:nvCxnSpPr>
        <p:spPr>
          <a:xfrm flipH="1" flipV="1">
            <a:off x="8415056" y="358986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183B04C-CA1D-4DE0-819F-4C31FBD9BD9D}"/>
              </a:ext>
            </a:extLst>
          </p:cNvPr>
          <p:cNvSpPr txBox="1"/>
          <p:nvPr/>
        </p:nvSpPr>
        <p:spPr>
          <a:xfrm>
            <a:off x="9016019" y="342625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D3E0E5-89B9-4DC0-AFCD-25A5B09E3E2A}"/>
              </a:ext>
            </a:extLst>
          </p:cNvPr>
          <p:cNvSpPr txBox="1"/>
          <p:nvPr/>
        </p:nvSpPr>
        <p:spPr>
          <a:xfrm>
            <a:off x="8338256" y="4036028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08284F-C0BC-4595-A394-413F061BA646}"/>
              </a:ext>
            </a:extLst>
          </p:cNvPr>
          <p:cNvSpPr txBox="1"/>
          <p:nvPr/>
        </p:nvSpPr>
        <p:spPr>
          <a:xfrm>
            <a:off x="8973646" y="4036028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C17776-DD3F-4E18-AAC8-F8027E15D891}"/>
              </a:ext>
            </a:extLst>
          </p:cNvPr>
          <p:cNvSpPr txBox="1"/>
          <p:nvPr/>
        </p:nvSpPr>
        <p:spPr>
          <a:xfrm>
            <a:off x="8140184" y="34011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24CA85-485B-414F-8F51-8BC6439F0FBA}"/>
              </a:ext>
            </a:extLst>
          </p:cNvPr>
          <p:cNvSpPr txBox="1"/>
          <p:nvPr/>
        </p:nvSpPr>
        <p:spPr>
          <a:xfrm>
            <a:off x="7462421" y="40108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D8BC4C-BAD0-47FE-AFC4-6EB9B84FE1E8}"/>
              </a:ext>
            </a:extLst>
          </p:cNvPr>
          <p:cNvSpPr txBox="1"/>
          <p:nvPr/>
        </p:nvSpPr>
        <p:spPr>
          <a:xfrm>
            <a:off x="8097811" y="40108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C3C35E7-C314-4351-8E81-486268FFD789}"/>
              </a:ext>
            </a:extLst>
          </p:cNvPr>
          <p:cNvSpPr txBox="1"/>
          <p:nvPr/>
        </p:nvSpPr>
        <p:spPr>
          <a:xfrm>
            <a:off x="7201149" y="33925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3E0FDA-D220-465C-A55F-EE025E7D1E49}"/>
              </a:ext>
            </a:extLst>
          </p:cNvPr>
          <p:cNvSpPr txBox="1"/>
          <p:nvPr/>
        </p:nvSpPr>
        <p:spPr>
          <a:xfrm>
            <a:off x="6523386" y="400228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C19AE2-1CB0-4C54-9E1F-1A57C0A8DFE4}"/>
              </a:ext>
            </a:extLst>
          </p:cNvPr>
          <p:cNvSpPr txBox="1"/>
          <p:nvPr/>
        </p:nvSpPr>
        <p:spPr>
          <a:xfrm>
            <a:off x="7158776" y="400228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A2033BA-A88F-457C-9AD4-72B415E21B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0247" y="348831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711667B-BE44-4857-835E-22502A92EFB7}"/>
              </a:ext>
            </a:extLst>
          </p:cNvPr>
          <p:cNvCxnSpPr>
            <a:cxnSpLocks/>
          </p:cNvCxnSpPr>
          <p:nvPr/>
        </p:nvCxnSpPr>
        <p:spPr>
          <a:xfrm>
            <a:off x="7588115" y="3494860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F9945E1-319A-4EF5-93F4-407F76BE3E43}"/>
              </a:ext>
            </a:extLst>
          </p:cNvPr>
          <p:cNvCxnSpPr>
            <a:cxnSpLocks/>
          </p:cNvCxnSpPr>
          <p:nvPr/>
        </p:nvCxnSpPr>
        <p:spPr>
          <a:xfrm flipH="1" flipV="1">
            <a:off x="8461629" y="4486443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28AC63-ACC7-4AD7-A9FD-754A0C1053DD}"/>
              </a:ext>
            </a:extLst>
          </p:cNvPr>
          <p:cNvCxnSpPr>
            <a:cxnSpLocks/>
          </p:cNvCxnSpPr>
          <p:nvPr/>
        </p:nvCxnSpPr>
        <p:spPr>
          <a:xfrm flipH="1" flipV="1">
            <a:off x="8449610" y="5355600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48234-B61A-4874-8427-D149BEB30DAA}"/>
              </a:ext>
            </a:extLst>
          </p:cNvPr>
          <p:cNvSpPr/>
          <p:nvPr/>
        </p:nvSpPr>
        <p:spPr>
          <a:xfrm>
            <a:off x="1225554" y="3843966"/>
            <a:ext cx="3930643" cy="22167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81E02-8E3D-4605-9AD2-8BBF7550D855}"/>
              </a:ext>
            </a:extLst>
          </p:cNvPr>
          <p:cNvSpPr/>
          <p:nvPr/>
        </p:nvSpPr>
        <p:spPr>
          <a:xfrm>
            <a:off x="2241755" y="2283319"/>
            <a:ext cx="1548580" cy="154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8CFDF2-CDC5-44B5-BCB2-50A1CB85DFF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16045" y="845127"/>
            <a:ext cx="0" cy="143819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B3323-FC76-4C1E-B70A-4A086A2B8D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0335" y="3057609"/>
            <a:ext cx="86479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9B249A-3648-445A-B441-5B9B41F766C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637071" y="3057609"/>
            <a:ext cx="604684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5992F1-068E-4BEC-B4AA-94F03A540D14}"/>
                  </a:ext>
                </a:extLst>
              </p:cNvPr>
              <p:cNvSpPr txBox="1"/>
              <p:nvPr/>
            </p:nvSpPr>
            <p:spPr>
              <a:xfrm>
                <a:off x="4204407" y="2637264"/>
                <a:ext cx="38048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5992F1-068E-4BEC-B4AA-94F03A54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07" y="2637264"/>
                <a:ext cx="380489" cy="376770"/>
              </a:xfrm>
              <a:prstGeom prst="rect">
                <a:avLst/>
              </a:prstGeom>
              <a:blipFill>
                <a:blip r:embed="rId2"/>
                <a:stretch>
                  <a:fillRect t="-1639" r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943BFB-96EA-4DD7-A65A-60ABCFD03B5A}"/>
                  </a:ext>
                </a:extLst>
              </p:cNvPr>
              <p:cNvSpPr txBox="1"/>
              <p:nvPr/>
            </p:nvSpPr>
            <p:spPr>
              <a:xfrm>
                <a:off x="1376963" y="2611103"/>
                <a:ext cx="38767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943BFB-96EA-4DD7-A65A-60ABCFD03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63" y="2611103"/>
                <a:ext cx="387670" cy="402931"/>
              </a:xfrm>
              <a:prstGeom prst="rect">
                <a:avLst/>
              </a:prstGeom>
              <a:blipFill>
                <a:blip r:embed="rId3"/>
                <a:stretch>
                  <a:fillRect t="-22727" r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F2672-74C7-4984-976E-5CA51EC7F23B}"/>
                  </a:ext>
                </a:extLst>
              </p:cNvPr>
              <p:cNvSpPr txBox="1"/>
              <p:nvPr/>
            </p:nvSpPr>
            <p:spPr>
              <a:xfrm>
                <a:off x="3209355" y="1161292"/>
                <a:ext cx="41152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F2672-74C7-4984-976E-5CA51EC7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55" y="1161292"/>
                <a:ext cx="411523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07F13C-A9D0-4847-B74A-0114440E923F}"/>
                  </a:ext>
                </a:extLst>
              </p:cNvPr>
              <p:cNvSpPr txBox="1"/>
              <p:nvPr/>
            </p:nvSpPr>
            <p:spPr>
              <a:xfrm>
                <a:off x="3016045" y="4224113"/>
                <a:ext cx="111056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07F13C-A9D0-4847-B74A-0114440E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45" y="4224113"/>
                <a:ext cx="1110560" cy="402931"/>
              </a:xfrm>
              <a:prstGeom prst="rect">
                <a:avLst/>
              </a:prstGeom>
              <a:blipFill>
                <a:blip r:embed="rId5"/>
                <a:stretch>
                  <a:fillRect t="-12121" r="-2252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F2B36-64DF-4511-ADDD-DF8FCC8A7FEE}"/>
              </a:ext>
            </a:extLst>
          </p:cNvPr>
          <p:cNvCxnSpPr>
            <a:cxnSpLocks/>
          </p:cNvCxnSpPr>
          <p:nvPr/>
        </p:nvCxnSpPr>
        <p:spPr>
          <a:xfrm>
            <a:off x="3034890" y="3843966"/>
            <a:ext cx="0" cy="129164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D1D46-5861-41E0-A049-2B44A8FE10EA}"/>
              </a:ext>
            </a:extLst>
          </p:cNvPr>
          <p:cNvSpPr/>
          <p:nvPr/>
        </p:nvSpPr>
        <p:spPr>
          <a:xfrm>
            <a:off x="7584353" y="3921805"/>
            <a:ext cx="3930643" cy="22167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ADA7B-B7E5-4DD4-8F0B-DB2B73320132}"/>
              </a:ext>
            </a:extLst>
          </p:cNvPr>
          <p:cNvCxnSpPr>
            <a:cxnSpLocks/>
          </p:cNvCxnSpPr>
          <p:nvPr/>
        </p:nvCxnSpPr>
        <p:spPr>
          <a:xfrm>
            <a:off x="9393689" y="3945753"/>
            <a:ext cx="604684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C69F21-A39E-4A2C-93DE-200916939252}"/>
                  </a:ext>
                </a:extLst>
              </p:cNvPr>
              <p:cNvSpPr txBox="1"/>
              <p:nvPr/>
            </p:nvSpPr>
            <p:spPr>
              <a:xfrm>
                <a:off x="9819632" y="3440220"/>
                <a:ext cx="38767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C69F21-A39E-4A2C-93DE-20091693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632" y="3440220"/>
                <a:ext cx="387670" cy="402931"/>
              </a:xfrm>
              <a:prstGeom prst="rect">
                <a:avLst/>
              </a:prstGeom>
              <a:blipFill>
                <a:blip r:embed="rId6"/>
                <a:stretch>
                  <a:fillRect t="-22727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9447F9-4AD4-4062-846B-B7C3BCCA9FC9}"/>
                  </a:ext>
                </a:extLst>
              </p:cNvPr>
              <p:cNvSpPr txBox="1"/>
              <p:nvPr/>
            </p:nvSpPr>
            <p:spPr>
              <a:xfrm>
                <a:off x="8940416" y="4584446"/>
                <a:ext cx="4333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9447F9-4AD4-4062-846B-B7C3BCCA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416" y="4584446"/>
                <a:ext cx="433387" cy="402931"/>
              </a:xfrm>
              <a:prstGeom prst="rect">
                <a:avLst/>
              </a:prstGeom>
              <a:blipFill>
                <a:blip r:embed="rId7"/>
                <a:stretch>
                  <a:fillRect t="-22727" r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CF9ADC-D0C3-40BA-9D69-EAABB2A80746}"/>
              </a:ext>
            </a:extLst>
          </p:cNvPr>
          <p:cNvCxnSpPr>
            <a:cxnSpLocks/>
          </p:cNvCxnSpPr>
          <p:nvPr/>
        </p:nvCxnSpPr>
        <p:spPr>
          <a:xfrm>
            <a:off x="9393689" y="3921805"/>
            <a:ext cx="0" cy="129164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01B7B2-F551-4397-9805-770279FD25E1}"/>
              </a:ext>
            </a:extLst>
          </p:cNvPr>
          <p:cNvCxnSpPr>
            <a:cxnSpLocks/>
          </p:cNvCxnSpPr>
          <p:nvPr/>
        </p:nvCxnSpPr>
        <p:spPr>
          <a:xfrm>
            <a:off x="9393690" y="3945753"/>
            <a:ext cx="604683" cy="126769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6B4646-8D72-48D5-B24C-CF1B058C429F}"/>
              </a:ext>
            </a:extLst>
          </p:cNvPr>
          <p:cNvCxnSpPr>
            <a:cxnSpLocks/>
          </p:cNvCxnSpPr>
          <p:nvPr/>
        </p:nvCxnSpPr>
        <p:spPr>
          <a:xfrm>
            <a:off x="9998373" y="3921805"/>
            <a:ext cx="0" cy="12916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F65DD6-C995-48A7-8AD4-438641974CDF}"/>
                  </a:ext>
                </a:extLst>
              </p:cNvPr>
              <p:cNvSpPr txBox="1"/>
              <p:nvPr/>
            </p:nvSpPr>
            <p:spPr>
              <a:xfrm>
                <a:off x="9941552" y="5090637"/>
                <a:ext cx="38767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F65DD6-C995-48A7-8AD4-438641974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552" y="5090637"/>
                <a:ext cx="387670" cy="384721"/>
              </a:xfrm>
              <a:prstGeom prst="rect">
                <a:avLst/>
              </a:prstGeom>
              <a:blipFill>
                <a:blip r:embed="rId8"/>
                <a:stretch>
                  <a:fillRect t="-23810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75DB01-38A7-42B3-8A4A-B799550BEA69}"/>
              </a:ext>
            </a:extLst>
          </p:cNvPr>
          <p:cNvCxnSpPr>
            <a:cxnSpLocks/>
          </p:cNvCxnSpPr>
          <p:nvPr/>
        </p:nvCxnSpPr>
        <p:spPr>
          <a:xfrm flipH="1">
            <a:off x="9393689" y="5213449"/>
            <a:ext cx="61977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D03869-49B7-475C-AB82-06A197D138B9}"/>
              </a:ext>
            </a:extLst>
          </p:cNvPr>
          <p:cNvCxnSpPr>
            <a:cxnSpLocks/>
          </p:cNvCxnSpPr>
          <p:nvPr/>
        </p:nvCxnSpPr>
        <p:spPr>
          <a:xfrm flipV="1">
            <a:off x="9393689" y="3219450"/>
            <a:ext cx="0" cy="72630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60E3CD-F808-4FA5-BCD3-860E39EC5A11}"/>
                  </a:ext>
                </a:extLst>
              </p:cNvPr>
              <p:cNvSpPr txBox="1"/>
              <p:nvPr/>
            </p:nvSpPr>
            <p:spPr>
              <a:xfrm>
                <a:off x="9199854" y="2827803"/>
                <a:ext cx="387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60E3CD-F808-4FA5-BCD3-860E39EC5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54" y="2827803"/>
                <a:ext cx="387670" cy="369332"/>
              </a:xfrm>
              <a:prstGeom prst="rect">
                <a:avLst/>
              </a:prstGeom>
              <a:blipFill>
                <a:blip r:embed="rId9"/>
                <a:stretch>
                  <a:fillRect t="-6667" r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4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73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2018-06-09T20:32:46Z</dcterms:created>
  <dcterms:modified xsi:type="dcterms:W3CDTF">2018-06-17T10:45:27Z</dcterms:modified>
</cp:coreProperties>
</file>