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8"/>
    <a:srgbClr val="EED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4660"/>
  </p:normalViewPr>
  <p:slideViewPr>
    <p:cSldViewPr snapToGrid="0">
      <p:cViewPr>
        <p:scale>
          <a:sx n="100" d="100"/>
          <a:sy n="100" d="100"/>
        </p:scale>
        <p:origin x="-7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8E17-628E-4F3C-AF7B-3B437A800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10204-8833-4575-A3E9-98E245AFE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3CC2-A708-4376-9100-E60B242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2469-CB7A-4F89-9D81-2F4148EA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766E-3A68-42D6-834E-15504790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6117-B0FD-46A6-B825-206FAFC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824D-BDFB-4CFC-B71E-8926DB64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5E96-BA69-4BFA-AA9F-58AC102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DDEA-23F1-4D37-91CA-22E72552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4629-79B0-47A4-8B03-38946421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1824E-6230-46C9-BF2D-F6CFB562F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0CFBD-F2AA-4BE3-855C-8A66FAE3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E143-CDC5-484E-9D6C-9832E35E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545F-D1BB-4445-97F2-CF525F0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ABB0-1D11-4CD5-8FB0-79AE414A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3E0-EEBF-48EA-84B5-0BF60DB5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F461-0E03-4CBD-B16A-F697C69C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B5C5-2A5C-4A17-8709-6715CCAD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88D1-A986-4A5E-B526-1A59D3B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F1E7-1E9D-4CD9-815B-0284F1FB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22CD-682D-49FC-B7DC-824C38F0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31EC2-142C-4C41-913E-8C8F09FF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B23D-1B38-4306-B8F3-0F83D77D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E591-BB57-4BC6-9D8A-2DD26226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266E-75F5-4195-AF55-38B89ED8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4ED2-235F-40F7-9472-649782A9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BFB7-63EF-4C62-99A3-A0A23C387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7E65-DC59-408F-A198-47D31888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1D135-3546-40E0-97E4-095E33AD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DC696-5CE1-4623-ABA6-D86D6F2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5A807-E86F-4414-86E0-FBBCB316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40F6-83FA-4F0E-8A21-6E36FE8B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36B3-F27D-4D0D-A147-1AEAA6B33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C0144-87AB-4B35-A9A6-0048CFD3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E56E5-E52D-4666-AF5D-1BE0A687A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E050F-3A49-44A5-AE99-28EBB9DA0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33650-51D3-4D89-9B6E-DB46E575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65384-1FA7-4D60-BDA9-60F25AF3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83179-19D2-4F30-BF1D-FFF95A1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B7E3-4593-441F-B7D4-AA1EF665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755C4-49CB-4D73-BCA4-A4ECF2A3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51E98-E35D-4955-A7C8-4D487D6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ED009-1EB9-4E92-B395-4BA77CD9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F7A3A-BDF8-47F4-9C9D-C5B66DB1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A7293-9B41-4043-89CF-F4FFD0B3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CFE95-ED3E-4C12-8D1B-9D31FF34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C7F-F0BB-408D-BC8A-1CA28C74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1B4F-AC44-4929-8F36-8E73A39C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16DD8-8AA3-4E7E-89A2-40426FC7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C9DD-61E3-4180-B691-5BB1BEC6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F0DC-ACE7-420C-93AC-51BD0910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09E53-C528-4961-87ED-A30EE80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236-E803-4DFA-A26B-FB2FD2A1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4900A-CF8E-41EE-9D29-C5F265EA5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A0045-39FD-420A-93A8-08602F3F1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8407-EED1-4520-A071-C9C98E2F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4237-F7E4-4527-85F9-ADCD53F8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CAF0-BAAD-41B2-91E4-C600EB5A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81BC0-A4F0-4A95-9856-0B5BC392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C813-FE5A-4316-A246-709B465E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D760-068F-46EC-82A2-DB62B269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025E-0F3E-499B-8E93-FA82F83CB4C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6A0C-6184-4285-85B2-520D1355C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AA18-A7BD-4254-8C32-9B779637F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6120-E821-4E87-B590-0CB7AC6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73D2C66-58A6-4590-A7B2-C01D936C8F5A}"/>
              </a:ext>
            </a:extLst>
          </p:cNvPr>
          <p:cNvGrpSpPr/>
          <p:nvPr/>
        </p:nvGrpSpPr>
        <p:grpSpPr>
          <a:xfrm>
            <a:off x="6257639" y="1109553"/>
            <a:ext cx="4639629" cy="4343430"/>
            <a:chOff x="621688" y="871912"/>
            <a:chExt cx="4639629" cy="43434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FDE51F6-4D93-413F-B01E-5503C82EC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704" y="1497496"/>
              <a:ext cx="0" cy="32335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2B4EC41-A262-44B7-8FF2-E1AB66145267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4" y="4731026"/>
              <a:ext cx="401561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4C0DF4-642E-466A-AAB4-D6C6DCF79068}"/>
                </a:ext>
              </a:extLst>
            </p:cNvPr>
            <p:cNvSpPr txBox="1"/>
            <p:nvPr/>
          </p:nvSpPr>
          <p:spPr>
            <a:xfrm>
              <a:off x="762883" y="871912"/>
              <a:ext cx="1413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Fuel Cost per</a:t>
              </a:r>
            </a:p>
            <a:p>
              <a:r>
                <a:rPr lang="en-US" dirty="0"/>
                <a:t>100 miles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7492E3-7DFC-4EB1-BF22-5B6B47940BA3}"/>
                </a:ext>
              </a:extLst>
            </p:cNvPr>
            <p:cNvSpPr txBox="1"/>
            <p:nvPr/>
          </p:nvSpPr>
          <p:spPr>
            <a:xfrm>
              <a:off x="4274234" y="4846010"/>
              <a:ext cx="73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Travel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CADE75-97BD-4998-9D49-96750596D7AC}"/>
                </a:ext>
              </a:extLst>
            </p:cNvPr>
            <p:cNvSpPr/>
            <p:nvPr/>
          </p:nvSpPr>
          <p:spPr>
            <a:xfrm>
              <a:off x="1516150" y="2100669"/>
              <a:ext cx="3474719" cy="1715244"/>
            </a:xfrm>
            <a:custGeom>
              <a:avLst/>
              <a:gdLst>
                <a:gd name="connsiteX0" fmla="*/ 0 w 4543864"/>
                <a:gd name="connsiteY0" fmla="*/ 0 h 2771335"/>
                <a:gd name="connsiteX1" fmla="*/ 1814732 w 4543864"/>
                <a:gd name="connsiteY1" fmla="*/ 1828800 h 2771335"/>
                <a:gd name="connsiteX2" fmla="*/ 4543864 w 4543864"/>
                <a:gd name="connsiteY2" fmla="*/ 2771335 h 277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864" h="2771335">
                  <a:moveTo>
                    <a:pt x="0" y="0"/>
                  </a:moveTo>
                  <a:cubicBezTo>
                    <a:pt x="528710" y="683455"/>
                    <a:pt x="1057421" y="1366911"/>
                    <a:pt x="1814732" y="1828800"/>
                  </a:cubicBezTo>
                  <a:cubicBezTo>
                    <a:pt x="2572043" y="2290689"/>
                    <a:pt x="3557953" y="2531012"/>
                    <a:pt x="4543864" y="2771335"/>
                  </a:cubicBezTo>
                </a:path>
              </a:pathLst>
            </a:custGeom>
            <a:noFill/>
            <a:ln w="53975">
              <a:solidFill>
                <a:srgbClr val="EEDC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F153B3-7BD2-4AE5-B1E7-910883C353C0}"/>
                </a:ext>
              </a:extLst>
            </p:cNvPr>
            <p:cNvSpPr/>
            <p:nvPr/>
          </p:nvSpPr>
          <p:spPr>
            <a:xfrm>
              <a:off x="2121058" y="2686929"/>
              <a:ext cx="143839" cy="1438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8B62D3-90CA-4F33-9C60-025037F7BCFC}"/>
                </a:ext>
              </a:extLst>
            </p:cNvPr>
            <p:cNvSpPr/>
            <p:nvPr/>
          </p:nvSpPr>
          <p:spPr>
            <a:xfrm>
              <a:off x="2959258" y="3220329"/>
              <a:ext cx="143839" cy="1438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92078-2CA5-46AE-ADFD-1095F0276C20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4" y="2758848"/>
              <a:ext cx="85221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51E694-E09A-4BAA-ABC3-16E4885AC5BA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4" y="3292248"/>
              <a:ext cx="17275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540714-C6B0-4969-8577-A7EAEDB0439B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2192977" y="2830768"/>
              <a:ext cx="1" cy="19175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C17144-3726-4C16-AD2A-25EB70B9C003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3031177" y="3364168"/>
              <a:ext cx="1" cy="13841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C30D59-943C-4115-9653-124BE58F7B8C}"/>
                </a:ext>
              </a:extLst>
            </p:cNvPr>
            <p:cNvSpPr txBox="1"/>
            <p:nvPr/>
          </p:nvSpPr>
          <p:spPr>
            <a:xfrm>
              <a:off x="621688" y="2601596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$20.00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CB550B-6B9B-42CD-909B-17C6663DA023}"/>
                </a:ext>
              </a:extLst>
            </p:cNvPr>
            <p:cNvSpPr txBox="1"/>
            <p:nvPr/>
          </p:nvSpPr>
          <p:spPr>
            <a:xfrm>
              <a:off x="621688" y="3153747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$18.00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F468B2-385B-4A7D-B107-D4E3E00C98C8}"/>
                </a:ext>
              </a:extLst>
            </p:cNvPr>
            <p:cNvSpPr txBox="1"/>
            <p:nvPr/>
          </p:nvSpPr>
          <p:spPr>
            <a:xfrm>
              <a:off x="1924313" y="479686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150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623C3-2EA4-4CA5-A0E4-9BFCC6C1007E}"/>
                </a:ext>
              </a:extLst>
            </p:cNvPr>
            <p:cNvSpPr txBox="1"/>
            <p:nvPr/>
          </p:nvSpPr>
          <p:spPr>
            <a:xfrm>
              <a:off x="2821023" y="479686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210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07298E-1E32-4DA5-A5A4-808EF695B0AB}"/>
                </a:ext>
              </a:extLst>
            </p:cNvPr>
            <p:cNvCxnSpPr/>
            <p:nvPr/>
          </p:nvCxnSpPr>
          <p:spPr>
            <a:xfrm>
              <a:off x="1671811" y="2758847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57BA4-90F8-413C-86E2-002A3B91A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2977" y="3815913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1338CF-ED52-43A7-A53D-85CA164B4311}"/>
                </a:ext>
              </a:extLst>
            </p:cNvPr>
            <p:cNvSpPr txBox="1"/>
            <p:nvPr/>
          </p:nvSpPr>
          <p:spPr>
            <a:xfrm>
              <a:off x="1221234" y="2895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10%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802F6A-B813-44E9-A75D-3ACB980D8A4D}"/>
                </a:ext>
              </a:extLst>
            </p:cNvPr>
            <p:cNvSpPr txBox="1"/>
            <p:nvPr/>
          </p:nvSpPr>
          <p:spPr>
            <a:xfrm>
              <a:off x="2369891" y="384919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40%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5920064-DA13-43E9-AD8E-4CDBCD0331CF}"/>
                </a:ext>
              </a:extLst>
            </p:cNvPr>
            <p:cNvSpPr/>
            <p:nvPr/>
          </p:nvSpPr>
          <p:spPr>
            <a:xfrm>
              <a:off x="3326089" y="1461613"/>
              <a:ext cx="1303803" cy="437553"/>
            </a:xfrm>
            <a:prstGeom prst="roundRect">
              <a:avLst/>
            </a:prstGeom>
            <a:solidFill>
              <a:srgbClr val="FFFF78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Elastic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7946E3-6D2A-45F2-9CFC-A7C7D4B76E89}"/>
              </a:ext>
            </a:extLst>
          </p:cNvPr>
          <p:cNvGrpSpPr/>
          <p:nvPr/>
        </p:nvGrpSpPr>
        <p:grpSpPr>
          <a:xfrm>
            <a:off x="873250" y="1072119"/>
            <a:ext cx="4657596" cy="4397095"/>
            <a:chOff x="5661914" y="851524"/>
            <a:chExt cx="4657596" cy="439709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629CB1E-4B97-45BD-BA1A-71FDDB777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3897" y="1530773"/>
              <a:ext cx="0" cy="32335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205FEB-3E40-4D03-9EF9-27C0FFD10096}"/>
                </a:ext>
              </a:extLst>
            </p:cNvPr>
            <p:cNvCxnSpPr>
              <a:cxnSpLocks/>
            </p:cNvCxnSpPr>
            <p:nvPr/>
          </p:nvCxnSpPr>
          <p:spPr>
            <a:xfrm>
              <a:off x="6303897" y="4764303"/>
              <a:ext cx="401561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1FFA3C-B2FD-4874-9404-BDE6741190BD}"/>
                </a:ext>
              </a:extLst>
            </p:cNvPr>
            <p:cNvSpPr txBox="1"/>
            <p:nvPr/>
          </p:nvSpPr>
          <p:spPr>
            <a:xfrm>
              <a:off x="9332427" y="4879287"/>
              <a:ext cx="73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Travel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17B0C04-8679-4815-8D8A-19A031E06103}"/>
                </a:ext>
              </a:extLst>
            </p:cNvPr>
            <p:cNvSpPr/>
            <p:nvPr/>
          </p:nvSpPr>
          <p:spPr>
            <a:xfrm rot="1507971">
              <a:off x="6233215" y="2206890"/>
              <a:ext cx="3474719" cy="1715244"/>
            </a:xfrm>
            <a:custGeom>
              <a:avLst/>
              <a:gdLst>
                <a:gd name="connsiteX0" fmla="*/ 0 w 4543864"/>
                <a:gd name="connsiteY0" fmla="*/ 0 h 2771335"/>
                <a:gd name="connsiteX1" fmla="*/ 1814732 w 4543864"/>
                <a:gd name="connsiteY1" fmla="*/ 1828800 h 2771335"/>
                <a:gd name="connsiteX2" fmla="*/ 4543864 w 4543864"/>
                <a:gd name="connsiteY2" fmla="*/ 2771335 h 277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864" h="2771335">
                  <a:moveTo>
                    <a:pt x="0" y="0"/>
                  </a:moveTo>
                  <a:cubicBezTo>
                    <a:pt x="528710" y="683455"/>
                    <a:pt x="1057421" y="1366911"/>
                    <a:pt x="1814732" y="1828800"/>
                  </a:cubicBezTo>
                  <a:cubicBezTo>
                    <a:pt x="2572043" y="2290689"/>
                    <a:pt x="3557953" y="2531012"/>
                    <a:pt x="4543864" y="2771335"/>
                  </a:cubicBezTo>
                </a:path>
              </a:pathLst>
            </a:custGeom>
            <a:noFill/>
            <a:ln w="53975">
              <a:solidFill>
                <a:srgbClr val="EEDC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F0020BA-AA95-4BA0-94FE-9900AC7028AB}"/>
                </a:ext>
              </a:extLst>
            </p:cNvPr>
            <p:cNvSpPr/>
            <p:nvPr/>
          </p:nvSpPr>
          <p:spPr>
            <a:xfrm>
              <a:off x="7179251" y="2720206"/>
              <a:ext cx="143839" cy="1438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D32EA8-00A1-4A2F-AD57-0D71711698D0}"/>
                </a:ext>
              </a:extLst>
            </p:cNvPr>
            <p:cNvSpPr/>
            <p:nvPr/>
          </p:nvSpPr>
          <p:spPr>
            <a:xfrm>
              <a:off x="7567250" y="3254496"/>
              <a:ext cx="143839" cy="1438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EA1A18-E6CD-4875-A138-0F5D413C61A6}"/>
                </a:ext>
              </a:extLst>
            </p:cNvPr>
            <p:cNvCxnSpPr>
              <a:cxnSpLocks/>
            </p:cNvCxnSpPr>
            <p:nvPr/>
          </p:nvCxnSpPr>
          <p:spPr>
            <a:xfrm>
              <a:off x="6303897" y="2792125"/>
              <a:ext cx="85221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ACE33B-A18F-42F7-9D58-777A9BD7C9C4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6303897" y="3325525"/>
              <a:ext cx="1407192" cy="8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E9FAE0-3302-40F4-B136-B21C3D7CE2BD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H="1">
              <a:off x="7251170" y="2864045"/>
              <a:ext cx="1" cy="19175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7BD772-D944-44FC-8C9B-8E24EF848D89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7639169" y="3398335"/>
              <a:ext cx="1" cy="13841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B58D83-63DD-4D27-8172-7207C8A510F1}"/>
                </a:ext>
              </a:extLst>
            </p:cNvPr>
            <p:cNvSpPr txBox="1"/>
            <p:nvPr/>
          </p:nvSpPr>
          <p:spPr>
            <a:xfrm>
              <a:off x="5661914" y="2642576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$20.00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A10792-C769-4953-BE72-3F3A2AE19694}"/>
                </a:ext>
              </a:extLst>
            </p:cNvPr>
            <p:cNvSpPr txBox="1"/>
            <p:nvPr/>
          </p:nvSpPr>
          <p:spPr>
            <a:xfrm>
              <a:off x="5667607" y="3147538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$18.00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31A6C9-DA3F-4DAE-8100-8D2B5843AE9D}"/>
                </a:ext>
              </a:extLst>
            </p:cNvPr>
            <p:cNvSpPr txBox="1"/>
            <p:nvPr/>
          </p:nvSpPr>
          <p:spPr>
            <a:xfrm>
              <a:off x="6982506" y="483014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150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4F5E1-E1A2-42C5-9BF8-014935B40587}"/>
                </a:ext>
              </a:extLst>
            </p:cNvPr>
            <p:cNvSpPr txBox="1"/>
            <p:nvPr/>
          </p:nvSpPr>
          <p:spPr>
            <a:xfrm>
              <a:off x="7460116" y="482303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156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5AAF1C-CFB8-4042-9540-AFF8036BDF69}"/>
                </a:ext>
              </a:extLst>
            </p:cNvPr>
            <p:cNvCxnSpPr/>
            <p:nvPr/>
          </p:nvCxnSpPr>
          <p:spPr>
            <a:xfrm>
              <a:off x="6730004" y="2792124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B22572-23F4-4817-815A-78EF9FCEE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170" y="3849190"/>
              <a:ext cx="38799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93C8FB-170A-4AD9-829B-2F0D9F35E16E}"/>
                </a:ext>
              </a:extLst>
            </p:cNvPr>
            <p:cNvSpPr txBox="1"/>
            <p:nvPr/>
          </p:nvSpPr>
          <p:spPr>
            <a:xfrm>
              <a:off x="6279427" y="2929123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10%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15A442-C286-4ECA-92F7-A857A336B26B}"/>
                </a:ext>
              </a:extLst>
            </p:cNvPr>
            <p:cNvSpPr txBox="1"/>
            <p:nvPr/>
          </p:nvSpPr>
          <p:spPr>
            <a:xfrm>
              <a:off x="7258259" y="3582816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4%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B97172D-25C8-4C7F-A9F3-6E6A5D73CFD9}"/>
                </a:ext>
              </a:extLst>
            </p:cNvPr>
            <p:cNvSpPr/>
            <p:nvPr/>
          </p:nvSpPr>
          <p:spPr>
            <a:xfrm>
              <a:off x="8603896" y="1491469"/>
              <a:ext cx="1303803" cy="437553"/>
            </a:xfrm>
            <a:prstGeom prst="roundRect">
              <a:avLst/>
            </a:prstGeom>
            <a:solidFill>
              <a:srgbClr val="FFFF78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Inelastic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FBD0EB0-71E5-49B7-80D4-56BBDB332AF8}"/>
                </a:ext>
              </a:extLst>
            </p:cNvPr>
            <p:cNvSpPr txBox="1"/>
            <p:nvPr/>
          </p:nvSpPr>
          <p:spPr>
            <a:xfrm>
              <a:off x="5805077" y="851524"/>
              <a:ext cx="1413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Fuel Cost per</a:t>
              </a:r>
            </a:p>
            <a:p>
              <a:r>
                <a:rPr lang="en-US" dirty="0"/>
                <a:t>100 miles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2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6</cp:revision>
  <dcterms:created xsi:type="dcterms:W3CDTF">2017-07-26T19:33:21Z</dcterms:created>
  <dcterms:modified xsi:type="dcterms:W3CDTF">2017-07-27T17:16:20Z</dcterms:modified>
</cp:coreProperties>
</file>