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/>
  </p:normalViewPr>
  <p:slideViewPr>
    <p:cSldViewPr snapToGrid="0">
      <p:cViewPr>
        <p:scale>
          <a:sx n="165" d="100"/>
          <a:sy n="165" d="100"/>
        </p:scale>
        <p:origin x="-2010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2F1C-BC49-4993-AD0D-413B26770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3BB1-F496-4419-A051-D06F4B094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F19A-497E-4570-A755-52FA140D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E5-051E-40BF-9BF3-BAAD445DD6E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3903-44E9-455A-8F76-FA85ED47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FEF26-769E-4E13-B70C-28D835AA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F5C-8893-42AE-8624-BCF0928C1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6588-4BAF-4C8E-A86F-3A2050D7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30F52-A03E-4DFB-8474-185813DA6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1F5B-1EB4-45C4-818C-67774216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E5-051E-40BF-9BF3-BAAD445DD6E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046F-1AD2-4C08-B09F-ED703683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CCEFA-AE7F-465A-BB25-0124A543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F5C-8893-42AE-8624-BCF0928C1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BD0C3-2FD4-4B08-B59E-C3306FACC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D054B-AF00-4C79-8DAE-50BF9F156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76AE-6BF1-4FAD-8DA6-90279222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E5-051E-40BF-9BF3-BAAD445DD6E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1375-AA3E-42CE-9B5E-13322B9C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3ACB-9C58-41F2-BD6C-CFC358C8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F5C-8893-42AE-8624-BCF0928C1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429E-F093-4018-ABD8-16962B1E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FC80-6C51-4710-81BF-F3843B09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596C-5D08-4DCF-A830-3A8614C5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E5-051E-40BF-9BF3-BAAD445DD6E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F26D-989D-4747-930D-382481F2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FEB6-4E8B-4245-9B24-FB83A2B9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F5C-8893-42AE-8624-BCF0928C1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1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A539-FEFB-404D-9FD6-433D993A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EAFC-A414-429F-B2D0-EA20D9265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564E-A8E1-4475-B1B6-50A2E3D9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E5-051E-40BF-9BF3-BAAD445DD6E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49FA-BB4C-400B-A476-F3EAE7A8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5A41-4D63-42D8-9223-3743817C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F5C-8893-42AE-8624-BCF0928C1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3280-21F0-4D81-8410-4789CF1C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87AF-7B02-431F-91B8-673A8196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F9703-7EE2-4CCD-BB68-1AD723F6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50699-E565-458D-A1CE-EA32D5C1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E5-051E-40BF-9BF3-BAAD445DD6E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7DA49-7EC7-4F4C-84F6-0D43A66A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28C75-C3CF-4F8E-B821-3DB32A17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F5C-8893-42AE-8624-BCF0928C1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FE3C-0A8D-48AA-82E1-B9DD3755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B12F-BECB-4D85-AA91-8A956E74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5634D-F007-4972-A2A9-A0D76B988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C5F93-728B-4EC0-A0BE-64C9B116C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64300-2539-485B-9FD8-3F51228B2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AF6A3-B7FE-4BD7-9389-D5EB200D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E5-051E-40BF-9BF3-BAAD445DD6E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20395-B1B1-4FED-B662-78A418A2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CE08C-A1EA-46AB-8343-C3CD0FD2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F5C-8893-42AE-8624-BCF0928C1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0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BFE9-2B26-4E45-B83F-8960EA7D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F3D8-08B1-41C2-9AD8-610659D6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E5-051E-40BF-9BF3-BAAD445DD6E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BF5E0-136C-4D5C-A02D-CFD2B636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83878-D3D8-4D19-BB3E-A38C5DEB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F5C-8893-42AE-8624-BCF0928C1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D9722-D0BC-4A16-9B86-3404208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E5-051E-40BF-9BF3-BAAD445DD6E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C2A4D-CEE6-4FEF-9F9E-0CDEB5F0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738AD-EFB3-4424-B9C8-2D49A3E5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F5C-8893-42AE-8624-BCF0928C1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4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8A36-2C4D-4C5E-B89C-90D5C1DC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1467-3573-4F26-8BC7-B0989323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DD0D7-483B-425B-9F36-505A3BD38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BFAD-0C78-4243-884A-F78FCEF1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E5-051E-40BF-9BF3-BAAD445DD6E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9F67-07A1-4B1E-BCA9-6557FD1C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2AA13-3878-4C1B-A35C-002513D3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F5C-8893-42AE-8624-BCF0928C1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8069-2503-414E-B8FA-DFDCA4B3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5CFCA-97A2-4FF3-AFCD-37556ED06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69AA7-BED8-43BC-A6C4-782082171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BA2A5-6B1E-4D59-BFC3-1126E0E0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F4E5-051E-40BF-9BF3-BAAD445DD6E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A4103-C58F-416E-A1E9-BB346092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AE736-ECDF-4708-BF3E-0D2EB4DA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8F5C-8893-42AE-8624-BCF0928C1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661E4-6533-47EC-A0CC-FC008F76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74E8-1D67-439B-AF90-B1541D07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D428-0495-44D6-BA00-2D61D7CDD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F4E5-051E-40BF-9BF3-BAAD445DD6E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C60C-9939-474C-9963-726DD5308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DF79-B118-41B4-AB44-681929BD7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8F5C-8893-42AE-8624-BCF0928C1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4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0A5FE-72BD-41EB-85B1-FFE5C1343697}"/>
              </a:ext>
            </a:extLst>
          </p:cNvPr>
          <p:cNvCxnSpPr/>
          <p:nvPr/>
        </p:nvCxnSpPr>
        <p:spPr>
          <a:xfrm flipV="1">
            <a:off x="5645426" y="1086679"/>
            <a:ext cx="0" cy="1563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11BAC6-1569-4AC2-B355-4F021F6E2B38}"/>
              </a:ext>
            </a:extLst>
          </p:cNvPr>
          <p:cNvCxnSpPr>
            <a:cxnSpLocks/>
          </p:cNvCxnSpPr>
          <p:nvPr/>
        </p:nvCxnSpPr>
        <p:spPr>
          <a:xfrm flipH="1">
            <a:off x="4124178" y="2650436"/>
            <a:ext cx="1521248" cy="882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204A75-5F57-4340-AA14-764BF6A0A2A0}"/>
              </a:ext>
            </a:extLst>
          </p:cNvPr>
          <p:cNvCxnSpPr>
            <a:cxnSpLocks/>
          </p:cNvCxnSpPr>
          <p:nvPr/>
        </p:nvCxnSpPr>
        <p:spPr>
          <a:xfrm>
            <a:off x="5645426" y="2650436"/>
            <a:ext cx="2246549" cy="441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B4FF7-3EE2-4846-AE2F-A98F2D4AC53F}"/>
              </a:ext>
            </a:extLst>
          </p:cNvPr>
          <p:cNvSpPr/>
          <p:nvPr/>
        </p:nvSpPr>
        <p:spPr>
          <a:xfrm rot="18119411">
            <a:off x="4744400" y="2041727"/>
            <a:ext cx="2053883" cy="1217417"/>
          </a:xfrm>
          <a:custGeom>
            <a:avLst/>
            <a:gdLst>
              <a:gd name="connsiteX0" fmla="*/ 0 w 3052689"/>
              <a:gd name="connsiteY0" fmla="*/ 0 h 1223327"/>
              <a:gd name="connsiteX1" fmla="*/ 3052689 w 3052689"/>
              <a:gd name="connsiteY1" fmla="*/ 0 h 1223327"/>
              <a:gd name="connsiteX2" fmla="*/ 3052689 w 3052689"/>
              <a:gd name="connsiteY2" fmla="*/ 1223327 h 1223327"/>
              <a:gd name="connsiteX3" fmla="*/ 0 w 3052689"/>
              <a:gd name="connsiteY3" fmla="*/ 1223327 h 1223327"/>
              <a:gd name="connsiteX4" fmla="*/ 0 w 3052689"/>
              <a:gd name="connsiteY4" fmla="*/ 0 h 1223327"/>
              <a:gd name="connsiteX0" fmla="*/ 0 w 3868615"/>
              <a:gd name="connsiteY0" fmla="*/ 0 h 1223327"/>
              <a:gd name="connsiteX1" fmla="*/ 3868615 w 3868615"/>
              <a:gd name="connsiteY1" fmla="*/ 14067 h 1223327"/>
              <a:gd name="connsiteX2" fmla="*/ 3052689 w 3868615"/>
              <a:gd name="connsiteY2" fmla="*/ 1223327 h 1223327"/>
              <a:gd name="connsiteX3" fmla="*/ 0 w 3868615"/>
              <a:gd name="connsiteY3" fmla="*/ 1223327 h 1223327"/>
              <a:gd name="connsiteX4" fmla="*/ 0 w 3868615"/>
              <a:gd name="connsiteY4" fmla="*/ 0 h 1223327"/>
              <a:gd name="connsiteX0" fmla="*/ 998806 w 3868615"/>
              <a:gd name="connsiteY0" fmla="*/ 14069 h 1209260"/>
              <a:gd name="connsiteX1" fmla="*/ 3868615 w 3868615"/>
              <a:gd name="connsiteY1" fmla="*/ 0 h 1209260"/>
              <a:gd name="connsiteX2" fmla="*/ 3052689 w 3868615"/>
              <a:gd name="connsiteY2" fmla="*/ 1209260 h 1209260"/>
              <a:gd name="connsiteX3" fmla="*/ 0 w 3868615"/>
              <a:gd name="connsiteY3" fmla="*/ 1209260 h 1209260"/>
              <a:gd name="connsiteX4" fmla="*/ 998806 w 3868615"/>
              <a:gd name="connsiteY4" fmla="*/ 14069 h 1209260"/>
              <a:gd name="connsiteX0" fmla="*/ 998806 w 3052689"/>
              <a:gd name="connsiteY0" fmla="*/ 9942 h 1205133"/>
              <a:gd name="connsiteX1" fmla="*/ 2560855 w 3052689"/>
              <a:gd name="connsiteY1" fmla="*/ 0 h 1205133"/>
              <a:gd name="connsiteX2" fmla="*/ 3052689 w 3052689"/>
              <a:gd name="connsiteY2" fmla="*/ 1205133 h 1205133"/>
              <a:gd name="connsiteX3" fmla="*/ 0 w 3052689"/>
              <a:gd name="connsiteY3" fmla="*/ 1205133 h 1205133"/>
              <a:gd name="connsiteX4" fmla="*/ 998806 w 3052689"/>
              <a:gd name="connsiteY4" fmla="*/ 9942 h 1205133"/>
              <a:gd name="connsiteX0" fmla="*/ 0 w 2053883"/>
              <a:gd name="connsiteY0" fmla="*/ 9942 h 1217417"/>
              <a:gd name="connsiteX1" fmla="*/ 1562049 w 2053883"/>
              <a:gd name="connsiteY1" fmla="*/ 0 h 1217417"/>
              <a:gd name="connsiteX2" fmla="*/ 2053883 w 2053883"/>
              <a:gd name="connsiteY2" fmla="*/ 1205133 h 1217417"/>
              <a:gd name="connsiteX3" fmla="*/ 335790 w 2053883"/>
              <a:gd name="connsiteY3" fmla="*/ 1217417 h 1217417"/>
              <a:gd name="connsiteX4" fmla="*/ 0 w 2053883"/>
              <a:gd name="connsiteY4" fmla="*/ 9942 h 121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3" h="1217417">
                <a:moveTo>
                  <a:pt x="0" y="9942"/>
                </a:moveTo>
                <a:lnTo>
                  <a:pt x="1562049" y="0"/>
                </a:lnTo>
                <a:lnTo>
                  <a:pt x="2053883" y="1205133"/>
                </a:lnTo>
                <a:lnTo>
                  <a:pt x="335790" y="1217417"/>
                </a:lnTo>
                <a:lnTo>
                  <a:pt x="0" y="9942"/>
                </a:ln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E6490D-20C7-4546-81DF-926F1779BDF8}"/>
              </a:ext>
            </a:extLst>
          </p:cNvPr>
          <p:cNvSpPr txBox="1"/>
          <p:nvPr/>
        </p:nvSpPr>
        <p:spPr>
          <a:xfrm>
            <a:off x="3982152" y="34745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3C647-A95A-456C-B6DC-AB047A03B183}"/>
              </a:ext>
            </a:extLst>
          </p:cNvPr>
          <p:cNvSpPr txBox="1"/>
          <p:nvPr/>
        </p:nvSpPr>
        <p:spPr>
          <a:xfrm>
            <a:off x="7891975" y="28711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F59AFB-DBEA-45F4-8320-68E0F2189F3E}"/>
              </a:ext>
            </a:extLst>
          </p:cNvPr>
          <p:cNvSpPr txBox="1"/>
          <p:nvPr/>
        </p:nvSpPr>
        <p:spPr>
          <a:xfrm>
            <a:off x="5746210" y="83085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D8FEB-DDC1-4391-8929-3CADA8A14216}"/>
              </a:ext>
            </a:extLst>
          </p:cNvPr>
          <p:cNvCxnSpPr>
            <a:cxnSpLocks/>
          </p:cNvCxnSpPr>
          <p:nvPr/>
        </p:nvCxnSpPr>
        <p:spPr>
          <a:xfrm flipV="1">
            <a:off x="5681351" y="2050234"/>
            <a:ext cx="288443" cy="5973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8FDC65-75C1-480D-AA30-656DBB58DA1F}"/>
              </a:ext>
            </a:extLst>
          </p:cNvPr>
          <p:cNvCxnSpPr>
            <a:cxnSpLocks/>
          </p:cNvCxnSpPr>
          <p:nvPr/>
        </p:nvCxnSpPr>
        <p:spPr>
          <a:xfrm flipH="1" flipV="1">
            <a:off x="5276645" y="2532303"/>
            <a:ext cx="404706" cy="11669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9FA74A-0BBB-462C-A486-40C4F42EB7C2}"/>
              </a:ext>
            </a:extLst>
          </p:cNvPr>
          <p:cNvCxnSpPr>
            <a:cxnSpLocks/>
          </p:cNvCxnSpPr>
          <p:nvPr/>
        </p:nvCxnSpPr>
        <p:spPr>
          <a:xfrm>
            <a:off x="5220664" y="1721522"/>
            <a:ext cx="55981" cy="8107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DB5A9-6FBA-48F6-9312-9EA750AEE761}"/>
              </a:ext>
            </a:extLst>
          </p:cNvPr>
          <p:cNvCxnSpPr>
            <a:cxnSpLocks/>
          </p:cNvCxnSpPr>
          <p:nvPr/>
        </p:nvCxnSpPr>
        <p:spPr>
          <a:xfrm flipH="1" flipV="1">
            <a:off x="5218058" y="1702918"/>
            <a:ext cx="467537" cy="95162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</cp:revision>
  <dcterms:created xsi:type="dcterms:W3CDTF">2017-07-28T22:24:27Z</dcterms:created>
  <dcterms:modified xsi:type="dcterms:W3CDTF">2017-07-28T22:53:40Z</dcterms:modified>
</cp:coreProperties>
</file>