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C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69" d="100"/>
          <a:sy n="69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3CFE-CCC4-43C1-BD9E-89A63926A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047FF-7F52-4D2D-8E83-77F8E271B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6A370-3C49-4BC5-A2F9-2891CF14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C95A-681D-4737-80B0-18792682B7F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C24EF-67E8-498B-996E-B3D704B2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706D6-355D-4EEB-8683-3040F016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5544-F0B4-47F9-A94A-C8B4D1633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6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5BF65-E8DD-4EAC-9C5B-DDDFE0AA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24E4F-3537-4512-94F8-0D9DC9EA1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D4A5C-7E56-497D-97F7-2125251E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C95A-681D-4737-80B0-18792682B7F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8BC54-D485-4204-8D93-D8C0294C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1637A-3BD6-4FAE-A9A6-467DCB1E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5544-F0B4-47F9-A94A-C8B4D1633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5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962BDF-0ADF-45F7-A85A-C3AD41E22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F4B56-328C-4E33-9CBE-E1F3A609B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2FAC7-D463-4092-95F3-6A9BE726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C95A-681D-4737-80B0-18792682B7F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315E7-AF9C-436C-8930-6FB7382F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3AB03-44F4-4912-A422-0F2A903C0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5544-F0B4-47F9-A94A-C8B4D1633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9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A4CB-1C5D-4864-BA5B-096C0983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FBC5D-BF77-4248-A904-12FF08CBC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CD78C-183E-4D48-A147-FF56C33BE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C95A-681D-4737-80B0-18792682B7F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D62F9-6703-435F-A4AE-EE4C36A7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63A90-1DD1-4343-91AD-B1A62508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5544-F0B4-47F9-A94A-C8B4D1633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6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E427F-DAC8-4A66-8AF0-D28CCE584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BA09F-FD0C-477D-8E5E-6D092FE40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C65BA-6A71-42B7-AF46-F42A1FCC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C95A-681D-4737-80B0-18792682B7F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7614A-8481-4851-AC01-2AA3189E6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48BB4-3D2C-4944-B6D2-60F5FA86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5544-F0B4-47F9-A94A-C8B4D1633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3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F38C-5E70-4344-A911-8F692695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6877D-FE7B-4323-BF7C-B802B450F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71CE7-F03A-4E2F-8846-DEFCBBD92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7A7EE-D3A9-4AB3-BA3C-7AAF439E0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C95A-681D-4737-80B0-18792682B7F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89502-8612-4FFB-9204-D75D7747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72EC4-0B26-451D-B146-87D80D29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5544-F0B4-47F9-A94A-C8B4D1633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18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894A-949B-4169-A5B5-97A0954C4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E0339-A074-4BD2-A57A-592591790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DB8D5-4B49-4250-BC21-27F3C4BE0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D1E4F2-6458-4A27-94DC-0FE2FF2BB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57DFAD-2B97-44A6-8C84-B55988BFB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D91D5-DDF7-4EE6-B876-420FA0FC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C95A-681D-4737-80B0-18792682B7F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AC64C-1853-4899-9959-E955C5DC2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7D5CB-1C10-4655-A20F-1A993B26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5544-F0B4-47F9-A94A-C8B4D1633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6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F696-B8F0-4E54-AF78-080F5B56F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28606-F7F7-4E39-BDB0-87516346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C95A-681D-4737-80B0-18792682B7F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B570D-EC4B-472E-923F-7722D366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5053F-0CAA-4FAD-A175-61775B89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5544-F0B4-47F9-A94A-C8B4D1633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4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040A0A-43C1-4B93-BF32-7FC1778BC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C95A-681D-4737-80B0-18792682B7F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E2188D-DC02-40D6-B1C6-38C49F3CF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B9CFA-632F-4156-8078-BB09FFC1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5544-F0B4-47F9-A94A-C8B4D1633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6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6337-989E-4C69-BFD7-B11C326F0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73CCA-8221-4715-B350-8E69B9339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36CE7-4065-4AB8-9AE9-0327C0B17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B27F9-46FC-434B-B6F2-FD1EECDE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C95A-681D-4737-80B0-18792682B7F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191B0-20F0-486F-B188-9D5D7BAA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2CC2F-9D87-4BFF-A42F-C3652C11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5544-F0B4-47F9-A94A-C8B4D1633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EAE3-01D0-437E-AFAF-F4815675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018D74-1BC6-45C2-8858-2B2390C8E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19182-9063-4ADE-8EF7-11AAE6349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2FB97-F0F1-4F75-964B-259A3721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C95A-681D-4737-80B0-18792682B7F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003F9-6ED7-4737-BA9B-108B3B30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181FC-B813-4674-B1DE-6B73D4867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5544-F0B4-47F9-A94A-C8B4D1633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8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07DEE-9287-44EF-B49C-473F9597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83FA7-1DBA-4DCD-87D2-492608BC8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27A9-173B-4A40-A78A-29A1E0879F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BC95A-681D-4737-80B0-18792682B7F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41597-1111-4DF8-A5BB-61568BC7B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58B79-C502-4C2B-BF60-381B7A85B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C5544-F0B4-47F9-A94A-C8B4D1633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5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hyperlink" Target="http://www.cannalawblog.com/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8CD04AC-63DC-4D1E-9779-99C9F045162E}"/>
              </a:ext>
            </a:extLst>
          </p:cNvPr>
          <p:cNvGrpSpPr/>
          <p:nvPr/>
        </p:nvGrpSpPr>
        <p:grpSpPr>
          <a:xfrm>
            <a:off x="5319346" y="211016"/>
            <a:ext cx="1553308" cy="3610707"/>
            <a:chOff x="1828800" y="609600"/>
            <a:chExt cx="1981200" cy="4680012"/>
          </a:xfrm>
          <a:solidFill>
            <a:schemeClr val="bg1">
              <a:lumMod val="50000"/>
            </a:schemeClr>
          </a:solidFill>
        </p:grpSpPr>
        <p:sp>
          <p:nvSpPr>
            <p:cNvPr id="5" name="Rounded Rectangle 10">
              <a:extLst>
                <a:ext uri="{FF2B5EF4-FFF2-40B4-BE49-F238E27FC236}">
                  <a16:creationId xmlns:a16="http://schemas.microsoft.com/office/drawing/2014/main" id="{6A247243-8FA1-4CAA-91D6-4A0968F86E8C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 w="444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11">
              <a:extLst>
                <a:ext uri="{FF2B5EF4-FFF2-40B4-BE49-F238E27FC236}">
                  <a16:creationId xmlns:a16="http://schemas.microsoft.com/office/drawing/2014/main" id="{AC0C5C44-1959-4B99-923F-83D3B559C61D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 w="444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9">
              <a:extLst>
                <a:ext uri="{FF2B5EF4-FFF2-40B4-BE49-F238E27FC236}">
                  <a16:creationId xmlns:a16="http://schemas.microsoft.com/office/drawing/2014/main" id="{53BB17C5-15A8-4C0F-B155-11A5816AC543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 w="444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52D9839-439A-4502-9DC5-CE5A00E631F5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 w="444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ie 5">
              <a:extLst>
                <a:ext uri="{FF2B5EF4-FFF2-40B4-BE49-F238E27FC236}">
                  <a16:creationId xmlns:a16="http://schemas.microsoft.com/office/drawing/2014/main" id="{25804F6A-58EF-4C09-9892-B8678DA54C15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 w="444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Pie 8">
              <a:extLst>
                <a:ext uri="{FF2B5EF4-FFF2-40B4-BE49-F238E27FC236}">
                  <a16:creationId xmlns:a16="http://schemas.microsoft.com/office/drawing/2014/main" id="{79E15445-66B3-4F0F-AFD6-6C7453619D1D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 w="444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4">
              <a:extLst>
                <a:ext uri="{FF2B5EF4-FFF2-40B4-BE49-F238E27FC236}">
                  <a16:creationId xmlns:a16="http://schemas.microsoft.com/office/drawing/2014/main" id="{BC60ACE6-25F4-4224-A1B6-CE1D74779569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 w="444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20E9C7D-2587-4EB2-84F3-8689E4605A3F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 w="444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CD280555-7817-40DF-ACD6-DE7098D88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282" y="3429000"/>
            <a:ext cx="2546833" cy="191086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5F360A6-BD45-41F4-91B2-92CB9EB8D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726" y="3429000"/>
            <a:ext cx="2546833" cy="1910867"/>
          </a:xfrm>
          <a:prstGeom prst="rect">
            <a:avLst/>
          </a:prstGeom>
        </p:spPr>
      </p:pic>
      <p:sp>
        <p:nvSpPr>
          <p:cNvPr id="27" name="Arrow: Down 26">
            <a:extLst>
              <a:ext uri="{FF2B5EF4-FFF2-40B4-BE49-F238E27FC236}">
                <a16:creationId xmlns:a16="http://schemas.microsoft.com/office/drawing/2014/main" id="{18B555C2-186B-479A-AA19-86880186858F}"/>
              </a:ext>
            </a:extLst>
          </p:cNvPr>
          <p:cNvSpPr/>
          <p:nvPr/>
        </p:nvSpPr>
        <p:spPr>
          <a:xfrm rot="2655455">
            <a:off x="4360816" y="2051434"/>
            <a:ext cx="622655" cy="135216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BE3933D2-E28D-4195-9FDD-97223BDDF342}"/>
              </a:ext>
            </a:extLst>
          </p:cNvPr>
          <p:cNvSpPr/>
          <p:nvPr/>
        </p:nvSpPr>
        <p:spPr>
          <a:xfrm rot="18944545" flipH="1">
            <a:off x="7298371" y="2051434"/>
            <a:ext cx="622655" cy="135216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CAA20C-4925-430E-8E1F-C9961A88816B}"/>
              </a:ext>
            </a:extLst>
          </p:cNvPr>
          <p:cNvSpPr txBox="1"/>
          <p:nvPr/>
        </p:nvSpPr>
        <p:spPr>
          <a:xfrm>
            <a:off x="4610154" y="2390555"/>
            <a:ext cx="555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?</a:t>
            </a:r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3622F3-E5A5-45D1-8634-EAA034DA8A19}"/>
              </a:ext>
            </a:extLst>
          </p:cNvPr>
          <p:cNvSpPr txBox="1"/>
          <p:nvPr/>
        </p:nvSpPr>
        <p:spPr>
          <a:xfrm>
            <a:off x="7318691" y="2350780"/>
            <a:ext cx="555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8685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8CD04AC-63DC-4D1E-9779-99C9F045162E}"/>
              </a:ext>
            </a:extLst>
          </p:cNvPr>
          <p:cNvGrpSpPr/>
          <p:nvPr/>
        </p:nvGrpSpPr>
        <p:grpSpPr>
          <a:xfrm>
            <a:off x="5319346" y="211016"/>
            <a:ext cx="1553308" cy="3610707"/>
            <a:chOff x="1828800" y="609600"/>
            <a:chExt cx="1981200" cy="4680012"/>
          </a:xfrm>
          <a:solidFill>
            <a:schemeClr val="bg1">
              <a:lumMod val="50000"/>
            </a:schemeClr>
          </a:solidFill>
        </p:grpSpPr>
        <p:sp>
          <p:nvSpPr>
            <p:cNvPr id="5" name="Rounded Rectangle 10">
              <a:extLst>
                <a:ext uri="{FF2B5EF4-FFF2-40B4-BE49-F238E27FC236}">
                  <a16:creationId xmlns:a16="http://schemas.microsoft.com/office/drawing/2014/main" id="{6A247243-8FA1-4CAA-91D6-4A0968F86E8C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 w="444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11">
              <a:extLst>
                <a:ext uri="{FF2B5EF4-FFF2-40B4-BE49-F238E27FC236}">
                  <a16:creationId xmlns:a16="http://schemas.microsoft.com/office/drawing/2014/main" id="{AC0C5C44-1959-4B99-923F-83D3B559C61D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 w="444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9">
              <a:extLst>
                <a:ext uri="{FF2B5EF4-FFF2-40B4-BE49-F238E27FC236}">
                  <a16:creationId xmlns:a16="http://schemas.microsoft.com/office/drawing/2014/main" id="{53BB17C5-15A8-4C0F-B155-11A5816AC543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 w="444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52D9839-439A-4502-9DC5-CE5A00E631F5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 w="444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ie 5">
              <a:extLst>
                <a:ext uri="{FF2B5EF4-FFF2-40B4-BE49-F238E27FC236}">
                  <a16:creationId xmlns:a16="http://schemas.microsoft.com/office/drawing/2014/main" id="{25804F6A-58EF-4C09-9892-B8678DA54C15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 w="444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Pie 8">
              <a:extLst>
                <a:ext uri="{FF2B5EF4-FFF2-40B4-BE49-F238E27FC236}">
                  <a16:creationId xmlns:a16="http://schemas.microsoft.com/office/drawing/2014/main" id="{79E15445-66B3-4F0F-AFD6-6C7453619D1D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 w="444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4">
              <a:extLst>
                <a:ext uri="{FF2B5EF4-FFF2-40B4-BE49-F238E27FC236}">
                  <a16:creationId xmlns:a16="http://schemas.microsoft.com/office/drawing/2014/main" id="{BC60ACE6-25F4-4224-A1B6-CE1D74779569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 w="444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20E9C7D-2587-4EB2-84F3-8689E4605A3F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 w="444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CD280555-7817-40DF-ACD6-DE7098D88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282" y="3429000"/>
            <a:ext cx="2546833" cy="191086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5F360A6-BD45-41F4-91B2-92CB9EB8D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726" y="3429000"/>
            <a:ext cx="2546833" cy="1910867"/>
          </a:xfrm>
          <a:prstGeom prst="rect">
            <a:avLst/>
          </a:prstGeom>
        </p:spPr>
      </p:pic>
      <p:sp>
        <p:nvSpPr>
          <p:cNvPr id="27" name="Arrow: Down 26">
            <a:extLst>
              <a:ext uri="{FF2B5EF4-FFF2-40B4-BE49-F238E27FC236}">
                <a16:creationId xmlns:a16="http://schemas.microsoft.com/office/drawing/2014/main" id="{18B555C2-186B-479A-AA19-86880186858F}"/>
              </a:ext>
            </a:extLst>
          </p:cNvPr>
          <p:cNvSpPr/>
          <p:nvPr/>
        </p:nvSpPr>
        <p:spPr>
          <a:xfrm rot="2655455">
            <a:off x="4360816" y="2051434"/>
            <a:ext cx="622655" cy="135216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BE3933D2-E28D-4195-9FDD-97223BDDF342}"/>
              </a:ext>
            </a:extLst>
          </p:cNvPr>
          <p:cNvSpPr/>
          <p:nvPr/>
        </p:nvSpPr>
        <p:spPr>
          <a:xfrm rot="18944545" flipH="1">
            <a:off x="7298371" y="2051434"/>
            <a:ext cx="622655" cy="135216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CAA20C-4925-430E-8E1F-C9961A88816B}"/>
              </a:ext>
            </a:extLst>
          </p:cNvPr>
          <p:cNvSpPr txBox="1"/>
          <p:nvPr/>
        </p:nvSpPr>
        <p:spPr>
          <a:xfrm>
            <a:off x="4610154" y="2390555"/>
            <a:ext cx="555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</a:t>
            </a:r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3622F3-E5A5-45D1-8634-EAA034DA8A19}"/>
              </a:ext>
            </a:extLst>
          </p:cNvPr>
          <p:cNvSpPr txBox="1"/>
          <p:nvPr/>
        </p:nvSpPr>
        <p:spPr>
          <a:xfrm>
            <a:off x="7318691" y="2350780"/>
            <a:ext cx="555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61D92A-2C16-4B76-B224-7450E714B0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074" y="5437139"/>
            <a:ext cx="1523068" cy="5848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02CD41-A1D8-45A3-A4EE-2968007C5E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752" y="5339867"/>
            <a:ext cx="1000807" cy="9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2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8CD04AC-63DC-4D1E-9779-99C9F045162E}"/>
              </a:ext>
            </a:extLst>
          </p:cNvPr>
          <p:cNvGrpSpPr/>
          <p:nvPr/>
        </p:nvGrpSpPr>
        <p:grpSpPr>
          <a:xfrm>
            <a:off x="5319346" y="211016"/>
            <a:ext cx="1553308" cy="3610707"/>
            <a:chOff x="1828800" y="609600"/>
            <a:chExt cx="1981200" cy="4680012"/>
          </a:xfrm>
          <a:solidFill>
            <a:schemeClr val="bg1">
              <a:lumMod val="50000"/>
            </a:schemeClr>
          </a:solidFill>
        </p:grpSpPr>
        <p:sp>
          <p:nvSpPr>
            <p:cNvPr id="5" name="Rounded Rectangle 10">
              <a:extLst>
                <a:ext uri="{FF2B5EF4-FFF2-40B4-BE49-F238E27FC236}">
                  <a16:creationId xmlns:a16="http://schemas.microsoft.com/office/drawing/2014/main" id="{6A247243-8FA1-4CAA-91D6-4A0968F86E8C}"/>
                </a:ext>
              </a:extLst>
            </p:cNvPr>
            <p:cNvSpPr/>
            <p:nvPr/>
          </p:nvSpPr>
          <p:spPr>
            <a:xfrm>
              <a:off x="2247900" y="3505200"/>
              <a:ext cx="419100" cy="1752600"/>
            </a:xfrm>
            <a:prstGeom prst="roundRect">
              <a:avLst/>
            </a:prstGeom>
            <a:grpFill/>
            <a:ln w="444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11">
              <a:extLst>
                <a:ext uri="{FF2B5EF4-FFF2-40B4-BE49-F238E27FC236}">
                  <a16:creationId xmlns:a16="http://schemas.microsoft.com/office/drawing/2014/main" id="{AC0C5C44-1959-4B99-923F-83D3B559C61D}"/>
                </a:ext>
              </a:extLst>
            </p:cNvPr>
            <p:cNvSpPr/>
            <p:nvPr/>
          </p:nvSpPr>
          <p:spPr>
            <a:xfrm>
              <a:off x="3007311" y="3537012"/>
              <a:ext cx="419100" cy="1752600"/>
            </a:xfrm>
            <a:prstGeom prst="roundRect">
              <a:avLst/>
            </a:prstGeom>
            <a:grpFill/>
            <a:ln w="444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9">
              <a:extLst>
                <a:ext uri="{FF2B5EF4-FFF2-40B4-BE49-F238E27FC236}">
                  <a16:creationId xmlns:a16="http://schemas.microsoft.com/office/drawing/2014/main" id="{53BB17C5-15A8-4C0F-B155-11A5816AC543}"/>
                </a:ext>
              </a:extLst>
            </p:cNvPr>
            <p:cNvSpPr/>
            <p:nvPr/>
          </p:nvSpPr>
          <p:spPr>
            <a:xfrm>
              <a:off x="3555137" y="1925714"/>
              <a:ext cx="254863" cy="1219200"/>
            </a:xfrm>
            <a:prstGeom prst="roundRect">
              <a:avLst/>
            </a:prstGeom>
            <a:grpFill/>
            <a:ln w="444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52D9839-439A-4502-9DC5-CE5A00E631F5}"/>
                </a:ext>
              </a:extLst>
            </p:cNvPr>
            <p:cNvSpPr/>
            <p:nvPr/>
          </p:nvSpPr>
          <p:spPr>
            <a:xfrm>
              <a:off x="1828800" y="1949018"/>
              <a:ext cx="254863" cy="1219200"/>
            </a:xfrm>
            <a:prstGeom prst="roundRect">
              <a:avLst/>
            </a:prstGeom>
            <a:grpFill/>
            <a:ln w="444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ie 5">
              <a:extLst>
                <a:ext uri="{FF2B5EF4-FFF2-40B4-BE49-F238E27FC236}">
                  <a16:creationId xmlns:a16="http://schemas.microsoft.com/office/drawing/2014/main" id="{25804F6A-58EF-4C09-9892-B8678DA54C15}"/>
                </a:ext>
              </a:extLst>
            </p:cNvPr>
            <p:cNvSpPr/>
            <p:nvPr/>
          </p:nvSpPr>
          <p:spPr>
            <a:xfrm>
              <a:off x="1828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 w="444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Pie 8">
              <a:extLst>
                <a:ext uri="{FF2B5EF4-FFF2-40B4-BE49-F238E27FC236}">
                  <a16:creationId xmlns:a16="http://schemas.microsoft.com/office/drawing/2014/main" id="{79E15445-66B3-4F0F-AFD6-6C7453619D1D}"/>
                </a:ext>
              </a:extLst>
            </p:cNvPr>
            <p:cNvSpPr/>
            <p:nvPr/>
          </p:nvSpPr>
          <p:spPr>
            <a:xfrm rot="5400000">
              <a:off x="2590800" y="1447800"/>
              <a:ext cx="1219200" cy="1219200"/>
            </a:xfrm>
            <a:prstGeom prst="pie">
              <a:avLst>
                <a:gd name="adj1" fmla="val 10677453"/>
                <a:gd name="adj2" fmla="val 16200000"/>
              </a:avLst>
            </a:prstGeom>
            <a:grpFill/>
            <a:ln w="444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4">
              <a:extLst>
                <a:ext uri="{FF2B5EF4-FFF2-40B4-BE49-F238E27FC236}">
                  <a16:creationId xmlns:a16="http://schemas.microsoft.com/office/drawing/2014/main" id="{BC60ACE6-25F4-4224-A1B6-CE1D74779569}"/>
                </a:ext>
              </a:extLst>
            </p:cNvPr>
            <p:cNvSpPr/>
            <p:nvPr/>
          </p:nvSpPr>
          <p:spPr>
            <a:xfrm>
              <a:off x="2247900" y="1447800"/>
              <a:ext cx="1219200" cy="2286000"/>
            </a:xfrm>
            <a:prstGeom prst="roundRect">
              <a:avLst/>
            </a:prstGeom>
            <a:grpFill/>
            <a:ln w="444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20E9C7D-2587-4EB2-84F3-8689E4605A3F}"/>
                </a:ext>
              </a:extLst>
            </p:cNvPr>
            <p:cNvSpPr/>
            <p:nvPr/>
          </p:nvSpPr>
          <p:spPr>
            <a:xfrm>
              <a:off x="2362200" y="609600"/>
              <a:ext cx="990600" cy="990600"/>
            </a:xfrm>
            <a:prstGeom prst="ellipse">
              <a:avLst/>
            </a:prstGeom>
            <a:grpFill/>
            <a:ln w="444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CD280555-7817-40DF-ACD6-DE7098D88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282" y="3429000"/>
            <a:ext cx="2546833" cy="191086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5F360A6-BD45-41F4-91B2-92CB9EB8D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726" y="3429000"/>
            <a:ext cx="2546833" cy="1910867"/>
          </a:xfrm>
          <a:prstGeom prst="rect">
            <a:avLst/>
          </a:prstGeom>
        </p:spPr>
      </p:pic>
      <p:sp>
        <p:nvSpPr>
          <p:cNvPr id="27" name="Arrow: Down 26">
            <a:extLst>
              <a:ext uri="{FF2B5EF4-FFF2-40B4-BE49-F238E27FC236}">
                <a16:creationId xmlns:a16="http://schemas.microsoft.com/office/drawing/2014/main" id="{18B555C2-186B-479A-AA19-86880186858F}"/>
              </a:ext>
            </a:extLst>
          </p:cNvPr>
          <p:cNvSpPr/>
          <p:nvPr/>
        </p:nvSpPr>
        <p:spPr>
          <a:xfrm rot="2655455">
            <a:off x="4360816" y="2051434"/>
            <a:ext cx="622655" cy="135216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BE3933D2-E28D-4195-9FDD-97223BDDF342}"/>
              </a:ext>
            </a:extLst>
          </p:cNvPr>
          <p:cNvSpPr/>
          <p:nvPr/>
        </p:nvSpPr>
        <p:spPr>
          <a:xfrm rot="18944545" flipH="1">
            <a:off x="7298371" y="2051434"/>
            <a:ext cx="622655" cy="135216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CAA20C-4925-430E-8E1F-C9961A88816B}"/>
              </a:ext>
            </a:extLst>
          </p:cNvPr>
          <p:cNvSpPr txBox="1"/>
          <p:nvPr/>
        </p:nvSpPr>
        <p:spPr>
          <a:xfrm>
            <a:off x="4568589" y="2376700"/>
            <a:ext cx="555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</a:t>
            </a:r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3622F3-E5A5-45D1-8634-EAA034DA8A19}"/>
              </a:ext>
            </a:extLst>
          </p:cNvPr>
          <p:cNvSpPr txBox="1"/>
          <p:nvPr/>
        </p:nvSpPr>
        <p:spPr>
          <a:xfrm>
            <a:off x="7332546" y="2350780"/>
            <a:ext cx="555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B6F49A-39E1-4D80-9E9C-9E821DB6DC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86800" y="5339867"/>
            <a:ext cx="1201601" cy="8486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8DE391F-3A87-4A79-8719-741C2ED27F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074" y="5437139"/>
            <a:ext cx="1523068" cy="5848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46E3DB3-9BAF-4B98-89E1-9FCF35F4AF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752" y="5339867"/>
            <a:ext cx="1000807" cy="9531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A35C3B-7C96-48E3-A8B2-7AB05CD4A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189905" y="5350458"/>
            <a:ext cx="1201601" cy="84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5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8</cp:revision>
  <dcterms:created xsi:type="dcterms:W3CDTF">2018-11-12T11:35:34Z</dcterms:created>
  <dcterms:modified xsi:type="dcterms:W3CDTF">2018-11-12T14:30:28Z</dcterms:modified>
</cp:coreProperties>
</file>