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FF99"/>
    <a:srgbClr val="8BED94"/>
    <a:srgbClr val="609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125" d="100"/>
          <a:sy n="125" d="100"/>
        </p:scale>
        <p:origin x="-19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4096-1EBC-4289-9420-780665B0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D5CA3-FE3E-4D3E-B483-1A1613DFA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0AAF-251F-4890-8742-5A338B48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C4D0-0A8C-4872-8429-74FD43F1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9D64-9ED5-48D6-B8DB-E089A340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86FC-8730-4D3F-BD2C-2FAA8A8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B8248-A681-4276-A554-DE879811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D18C7-1208-47AB-9B2C-68C308E7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6005-13BA-4D48-96B0-4094625C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3DCC8-95D6-4BD1-87E9-27E5711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6C4EA-3F18-4023-82EB-1081A567E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0FBB5-7DFD-42D3-849E-27C0F6B6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8777-5288-4D07-BF07-D87EE2D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BC2E-B54C-44AB-8C1F-10C1D3DA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6F0F-8BD5-42D1-96BC-E656DD66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4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4B8B-1738-448E-9F1A-2C3FDF0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8A64-913B-4AC1-8FCF-C376038B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BD13-154D-46A9-8290-39BF22E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4D620-BBEB-49FC-A725-61C9D43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54F7-4AD3-45D9-82B6-8C077EAD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3244-4EDB-4984-90E7-7A6DC1DB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2080-A3E8-4938-BCE8-EB07E15D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FB6D-1AE4-47D0-83A9-5211723E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A5AF-B891-4661-B52F-C7C4FDDB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66AC-571C-42E0-BEFF-2B072125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B1C0-D923-44B9-A517-29BCF3A6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F2B4-9446-4EF0-9C24-B884D0D3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820FB-3E51-45F5-B501-FD2AAA2C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7455E-54BB-4471-A479-22F072EF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2847-081C-49D4-8618-AA76DEA5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4A69-D937-4A86-A237-B00198B1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A71-4BD7-4803-9519-B0D9D770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A25C-78A9-415D-8A2B-9149CBFB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A9D73-F54B-460B-B821-2D0FBB87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91209-DDA5-471F-B7B5-980D4AF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AE889-B9CF-4B51-A16D-EB7240B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48DD3-CBDA-43ED-A746-311436E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C7EA3-FAF0-4A63-B4CB-E2600A9C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0F99-356F-4AB5-BBBB-CFF9166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F899-2D45-4EC0-8B4F-8A88DE61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5FC6-FE9C-4EC5-B886-DD5A8045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5DA83-D670-4116-8069-1338B0EF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B3022-A6E3-4792-B059-E05C59EB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D0A79-A75A-42BC-8DC0-A24A7AB8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3AEB8-6C6E-4D2E-8C28-1F18DE4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48E45-34A7-4B32-97FD-07B12D9F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B2FC-1434-47A5-9EAB-A28A1A7C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B2D-FBD1-4A8E-B6D9-35E1CF0F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5530E-6C0E-4785-96E9-681C67651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5549-B580-48BE-AF26-36034A83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A192-6100-4304-9A80-4EC2759E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4CD3D-F105-473A-B9F2-83DDA41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BD3-6B77-4667-9AF6-0639077F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7A5B0-4D7F-4C25-B36A-107977162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621DD-C520-4DF7-9BF4-8D9D65EB4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7EA9-040F-4489-B92B-BF72E91B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4AD98-64FD-4D30-8550-E3BEB16C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1862-6FD7-4315-9A4D-236474E8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0F5EF-C8DF-4405-980D-93EABB7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C8DC8-6E51-443F-B3C8-4FECC565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14D0-33AF-4558-9298-DFCC6FD9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A568-FF74-4C35-A237-810E2F3EB305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643D-1D98-42D5-A432-313785C7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3519-779E-47E7-9568-E8F8FF3AB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E851-51CE-46D3-9AA2-65EC81C3B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-wave" TargetMode="External"/><Relationship Id="rId2" Type="http://schemas.openxmlformats.org/officeDocument/2006/relationships/hyperlink" Target="https://en.wikipedia.org/wiki/Shear_modul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Bulk_modul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Lam%C3%A9_paramet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eb.mit.edu/16.20/homepage/1_Stress/Stress_files/module_1_with_solu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eb.mit.edu/16.20/homepage/2_Strain/Strain_files/module_2_with_solutions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eb.mit.edu/16.20/homepage/2_Strain/Strain_files/module_2_with_solutions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it.edu/16.20/homepage/3_Constitutive/Constitutive_files/module_3_no_solutio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EEE721-685E-4A3A-9612-54F12CD7B1D7}"/>
              </a:ext>
            </a:extLst>
          </p:cNvPr>
          <p:cNvCxnSpPr>
            <a:cxnSpLocks/>
          </p:cNvCxnSpPr>
          <p:nvPr/>
        </p:nvCxnSpPr>
        <p:spPr>
          <a:xfrm flipH="1">
            <a:off x="5181136" y="5348193"/>
            <a:ext cx="12350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F55E70-5555-444E-9B5F-B93D2ED50307}"/>
              </a:ext>
            </a:extLst>
          </p:cNvPr>
          <p:cNvCxnSpPr>
            <a:cxnSpLocks/>
          </p:cNvCxnSpPr>
          <p:nvPr/>
        </p:nvCxnSpPr>
        <p:spPr>
          <a:xfrm flipH="1">
            <a:off x="4789547" y="5348193"/>
            <a:ext cx="398403" cy="4126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F9338A-2D62-4391-9D2F-1D2695287984}"/>
              </a:ext>
            </a:extLst>
          </p:cNvPr>
          <p:cNvCxnSpPr>
            <a:cxnSpLocks/>
          </p:cNvCxnSpPr>
          <p:nvPr/>
        </p:nvCxnSpPr>
        <p:spPr>
          <a:xfrm>
            <a:off x="5187950" y="4116446"/>
            <a:ext cx="0" cy="12366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60A94779-7AD8-47C5-B9EF-0F382068656D}"/>
              </a:ext>
            </a:extLst>
          </p:cNvPr>
          <p:cNvSpPr/>
          <p:nvPr/>
        </p:nvSpPr>
        <p:spPr>
          <a:xfrm>
            <a:off x="9270201" y="665534"/>
            <a:ext cx="1064152" cy="1097281"/>
          </a:xfrm>
          <a:prstGeom prst="cube">
            <a:avLst>
              <a:gd name="adj" fmla="val 2653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704AB4F-CC80-4E74-8F95-BFF103059ABC}"/>
              </a:ext>
            </a:extLst>
          </p:cNvPr>
          <p:cNvSpPr/>
          <p:nvPr/>
        </p:nvSpPr>
        <p:spPr>
          <a:xfrm>
            <a:off x="8548747" y="814446"/>
            <a:ext cx="1653872" cy="165387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03D982D3-A254-4175-9EC1-803A2A689518}"/>
              </a:ext>
            </a:extLst>
          </p:cNvPr>
          <p:cNvSpPr/>
          <p:nvPr/>
        </p:nvSpPr>
        <p:spPr>
          <a:xfrm>
            <a:off x="8494855" y="1445597"/>
            <a:ext cx="1064152" cy="1097281"/>
          </a:xfrm>
          <a:prstGeom prst="cube">
            <a:avLst>
              <a:gd name="adj" fmla="val 2653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932E56-B635-4EA1-9545-6E4747D02011}"/>
              </a:ext>
            </a:extLst>
          </p:cNvPr>
          <p:cNvCxnSpPr/>
          <p:nvPr/>
        </p:nvCxnSpPr>
        <p:spPr>
          <a:xfrm flipH="1">
            <a:off x="8446768" y="797092"/>
            <a:ext cx="397691" cy="40835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44A3D1-07C7-4FA6-9F6D-EA7DCBD3982D}"/>
              </a:ext>
            </a:extLst>
          </p:cNvPr>
          <p:cNvCxnSpPr/>
          <p:nvPr/>
        </p:nvCxnSpPr>
        <p:spPr>
          <a:xfrm flipH="1">
            <a:off x="8540039" y="1439383"/>
            <a:ext cx="228600" cy="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B5073C-879F-4106-A042-CAF71E87CD31}"/>
              </a:ext>
            </a:extLst>
          </p:cNvPr>
          <p:cNvCxnSpPr/>
          <p:nvPr/>
        </p:nvCxnSpPr>
        <p:spPr>
          <a:xfrm>
            <a:off x="8778360" y="1222803"/>
            <a:ext cx="0" cy="22860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BA38-4CA6-413D-B46C-99FAC1751DB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270201" y="1451403"/>
            <a:ext cx="288806" cy="288806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8CAC8B-0F04-4D6D-B553-65935ADE7E22}"/>
                  </a:ext>
                </a:extLst>
              </p:cNvPr>
              <p:cNvSpPr txBox="1"/>
              <p:nvPr/>
            </p:nvSpPr>
            <p:spPr>
              <a:xfrm>
                <a:off x="9344111" y="1523096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8CAC8B-0F04-4D6D-B553-65935ADE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111" y="1523096"/>
                <a:ext cx="35780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F7689-9431-4C0D-956B-23E45FFCFE89}"/>
                  </a:ext>
                </a:extLst>
              </p:cNvPr>
              <p:cNvSpPr txBox="1"/>
              <p:nvPr/>
            </p:nvSpPr>
            <p:spPr>
              <a:xfrm>
                <a:off x="8310149" y="1412837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F7689-9431-4C0D-956B-23E45FFC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49" y="1412837"/>
                <a:ext cx="357801" cy="276999"/>
              </a:xfrm>
              <a:prstGeom prst="rect">
                <a:avLst/>
              </a:prstGeom>
              <a:blipFill>
                <a:blip r:embed="rId3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C2397-8DF4-4C7F-B466-FE58F76D7CD9}"/>
                  </a:ext>
                </a:extLst>
              </p:cNvPr>
              <p:cNvSpPr txBox="1"/>
              <p:nvPr/>
            </p:nvSpPr>
            <p:spPr>
              <a:xfrm>
                <a:off x="8759561" y="1198602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C2397-8DF4-4C7F-B466-FE58F76D7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561" y="1198602"/>
                <a:ext cx="35780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06">
            <a:extLst>
              <a:ext uri="{FF2B5EF4-FFF2-40B4-BE49-F238E27FC236}">
                <a16:creationId xmlns:a16="http://schemas.microsoft.com/office/drawing/2014/main" id="{B872348B-5BC1-42AC-832C-0F339A83C66B}"/>
              </a:ext>
            </a:extLst>
          </p:cNvPr>
          <p:cNvSpPr/>
          <p:nvPr/>
        </p:nvSpPr>
        <p:spPr>
          <a:xfrm rot="8473700">
            <a:off x="8103195" y="2218282"/>
            <a:ext cx="837210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825D6F-729E-4BD5-8271-45D459A0202D}"/>
                  </a:ext>
                </a:extLst>
              </p:cNvPr>
              <p:cNvSpPr txBox="1"/>
              <p:nvPr/>
            </p:nvSpPr>
            <p:spPr>
              <a:xfrm>
                <a:off x="8334451" y="790928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825D6F-729E-4BD5-8271-45D459A02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451" y="790928"/>
                <a:ext cx="35780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B162A726-2180-42CB-B9F0-26162987FDAA}"/>
              </a:ext>
            </a:extLst>
          </p:cNvPr>
          <p:cNvSpPr/>
          <p:nvPr/>
        </p:nvSpPr>
        <p:spPr>
          <a:xfrm>
            <a:off x="1804199" y="748284"/>
            <a:ext cx="2614143" cy="67411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5B5DD-D63E-4A72-AE7A-BBEC37BB4709}"/>
              </a:ext>
            </a:extLst>
          </p:cNvPr>
          <p:cNvCxnSpPr>
            <a:cxnSpLocks/>
          </p:cNvCxnSpPr>
          <p:nvPr/>
        </p:nvCxnSpPr>
        <p:spPr>
          <a:xfrm flipH="1">
            <a:off x="1989381" y="665534"/>
            <a:ext cx="2428961" cy="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6BC50-22AE-46E3-9E84-1EB5C1BC916F}"/>
                  </a:ext>
                </a:extLst>
              </p:cNvPr>
              <p:cNvSpPr txBox="1"/>
              <p:nvPr/>
            </p:nvSpPr>
            <p:spPr>
              <a:xfrm>
                <a:off x="3008111" y="388535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6BC50-22AE-46E3-9E84-1EB5C1BC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11" y="388535"/>
                <a:ext cx="35780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be 18">
            <a:extLst>
              <a:ext uri="{FF2B5EF4-FFF2-40B4-BE49-F238E27FC236}">
                <a16:creationId xmlns:a16="http://schemas.microsoft.com/office/drawing/2014/main" id="{C5DEC72A-7BBC-4710-ABB1-287788867C36}"/>
              </a:ext>
            </a:extLst>
          </p:cNvPr>
          <p:cNvSpPr/>
          <p:nvPr/>
        </p:nvSpPr>
        <p:spPr>
          <a:xfrm>
            <a:off x="1731901" y="1966725"/>
            <a:ext cx="3353561" cy="674115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782C1A-D9DD-4F3D-9A74-63DD61BDE356}"/>
                  </a:ext>
                </a:extLst>
              </p:cNvPr>
              <p:cNvSpPr txBox="1"/>
              <p:nvPr/>
            </p:nvSpPr>
            <p:spPr>
              <a:xfrm>
                <a:off x="3209730" y="1570582"/>
                <a:ext cx="7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782C1A-D9DD-4F3D-9A74-63DD61BD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30" y="1570582"/>
                <a:ext cx="7953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FF572A-708D-4483-AFD9-2E590A9B2828}"/>
              </a:ext>
            </a:extLst>
          </p:cNvPr>
          <p:cNvCxnSpPr>
            <a:cxnSpLocks/>
          </p:cNvCxnSpPr>
          <p:nvPr/>
        </p:nvCxnSpPr>
        <p:spPr>
          <a:xfrm flipH="1">
            <a:off x="1915472" y="1847581"/>
            <a:ext cx="3169990" cy="0"/>
          </a:xfrm>
          <a:prstGeom prst="straightConnector1">
            <a:avLst/>
          </a:prstGeom>
          <a:ln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ight Arrow 106">
            <a:extLst>
              <a:ext uri="{FF2B5EF4-FFF2-40B4-BE49-F238E27FC236}">
                <a16:creationId xmlns:a16="http://schemas.microsoft.com/office/drawing/2014/main" id="{C5DFD94E-99FD-4959-90C5-000D85D0589B}"/>
              </a:ext>
            </a:extLst>
          </p:cNvPr>
          <p:cNvSpPr/>
          <p:nvPr/>
        </p:nvSpPr>
        <p:spPr>
          <a:xfrm>
            <a:off x="4989979" y="2162274"/>
            <a:ext cx="837210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E89525C0-82E0-480D-BB16-947713ED0D9D}"/>
              </a:ext>
            </a:extLst>
          </p:cNvPr>
          <p:cNvSpPr>
            <a:spLocks noChangeAspect="1"/>
          </p:cNvSpPr>
          <p:nvPr/>
        </p:nvSpPr>
        <p:spPr>
          <a:xfrm>
            <a:off x="5142036" y="4433705"/>
            <a:ext cx="1025401" cy="1025401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8DBD1-CD91-43D8-9E00-C97D85E6C06D}"/>
              </a:ext>
            </a:extLst>
          </p:cNvPr>
          <p:cNvCxnSpPr>
            <a:cxnSpLocks/>
          </p:cNvCxnSpPr>
          <p:nvPr/>
        </p:nvCxnSpPr>
        <p:spPr>
          <a:xfrm flipH="1">
            <a:off x="6024564" y="4116446"/>
            <a:ext cx="418855" cy="4126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8811FB-2A34-47A7-B663-04B73763C5EB}"/>
              </a:ext>
            </a:extLst>
          </p:cNvPr>
          <p:cNvCxnSpPr>
            <a:cxnSpLocks/>
          </p:cNvCxnSpPr>
          <p:nvPr/>
        </p:nvCxnSpPr>
        <p:spPr>
          <a:xfrm>
            <a:off x="6443419" y="4116446"/>
            <a:ext cx="0" cy="12366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0B4F28-5562-4CA8-9022-24C326BF3705}"/>
              </a:ext>
            </a:extLst>
          </p:cNvPr>
          <p:cNvCxnSpPr>
            <a:cxnSpLocks/>
          </p:cNvCxnSpPr>
          <p:nvPr/>
        </p:nvCxnSpPr>
        <p:spPr>
          <a:xfrm>
            <a:off x="6024564" y="4533714"/>
            <a:ext cx="0" cy="12366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EB76F1-0DB1-4EE3-9E5D-6911C98394DD}"/>
              </a:ext>
            </a:extLst>
          </p:cNvPr>
          <p:cNvCxnSpPr>
            <a:cxnSpLocks/>
          </p:cNvCxnSpPr>
          <p:nvPr/>
        </p:nvCxnSpPr>
        <p:spPr>
          <a:xfrm flipH="1">
            <a:off x="6024565" y="5353050"/>
            <a:ext cx="418854" cy="417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5D8F3A-CB88-4738-8EC7-2A6805B4C8A9}"/>
              </a:ext>
            </a:extLst>
          </p:cNvPr>
          <p:cNvCxnSpPr>
            <a:cxnSpLocks/>
          </p:cNvCxnSpPr>
          <p:nvPr/>
        </p:nvCxnSpPr>
        <p:spPr>
          <a:xfrm>
            <a:off x="5187950" y="4116446"/>
            <a:ext cx="12554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671509-1D99-42EA-96F5-16E4BFE13765}"/>
              </a:ext>
            </a:extLst>
          </p:cNvPr>
          <p:cNvCxnSpPr>
            <a:cxnSpLocks/>
          </p:cNvCxnSpPr>
          <p:nvPr/>
        </p:nvCxnSpPr>
        <p:spPr>
          <a:xfrm flipH="1">
            <a:off x="4789547" y="4116446"/>
            <a:ext cx="398403" cy="4126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875855-FB96-4277-8AAC-302E32791941}"/>
              </a:ext>
            </a:extLst>
          </p:cNvPr>
          <p:cNvCxnSpPr>
            <a:cxnSpLocks/>
          </p:cNvCxnSpPr>
          <p:nvPr/>
        </p:nvCxnSpPr>
        <p:spPr>
          <a:xfrm>
            <a:off x="4789547" y="4529138"/>
            <a:ext cx="12350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894E98-BAB5-494C-86B8-CE0FB95DC610}"/>
              </a:ext>
            </a:extLst>
          </p:cNvPr>
          <p:cNvCxnSpPr>
            <a:cxnSpLocks/>
          </p:cNvCxnSpPr>
          <p:nvPr/>
        </p:nvCxnSpPr>
        <p:spPr>
          <a:xfrm>
            <a:off x="4789547" y="4529138"/>
            <a:ext cx="0" cy="12411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D7D50-1C03-45BF-9034-4F93CA35AE29}"/>
              </a:ext>
            </a:extLst>
          </p:cNvPr>
          <p:cNvCxnSpPr>
            <a:cxnSpLocks/>
          </p:cNvCxnSpPr>
          <p:nvPr/>
        </p:nvCxnSpPr>
        <p:spPr>
          <a:xfrm flipH="1">
            <a:off x="4789547" y="5770318"/>
            <a:ext cx="123501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106">
            <a:extLst>
              <a:ext uri="{FF2B5EF4-FFF2-40B4-BE49-F238E27FC236}">
                <a16:creationId xmlns:a16="http://schemas.microsoft.com/office/drawing/2014/main" id="{473EFB20-6CAA-4748-8870-B8BF3C82692E}"/>
              </a:ext>
            </a:extLst>
          </p:cNvPr>
          <p:cNvSpPr/>
          <p:nvPr/>
        </p:nvSpPr>
        <p:spPr>
          <a:xfrm rot="5400000">
            <a:off x="5375837" y="3968017"/>
            <a:ext cx="547053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106">
            <a:extLst>
              <a:ext uri="{FF2B5EF4-FFF2-40B4-BE49-F238E27FC236}">
                <a16:creationId xmlns:a16="http://schemas.microsoft.com/office/drawing/2014/main" id="{E1AE7137-01D8-4AA6-A5F8-A10A8DDF2114}"/>
              </a:ext>
            </a:extLst>
          </p:cNvPr>
          <p:cNvSpPr/>
          <p:nvPr/>
        </p:nvSpPr>
        <p:spPr>
          <a:xfrm rot="10800000">
            <a:off x="6292313" y="4819105"/>
            <a:ext cx="547053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106">
            <a:extLst>
              <a:ext uri="{FF2B5EF4-FFF2-40B4-BE49-F238E27FC236}">
                <a16:creationId xmlns:a16="http://schemas.microsoft.com/office/drawing/2014/main" id="{C8FE885A-C753-46C7-8108-00E792E57F75}"/>
              </a:ext>
            </a:extLst>
          </p:cNvPr>
          <p:cNvSpPr/>
          <p:nvPr/>
        </p:nvSpPr>
        <p:spPr>
          <a:xfrm rot="18900000">
            <a:off x="4873638" y="5201039"/>
            <a:ext cx="547053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106">
            <a:extLst>
              <a:ext uri="{FF2B5EF4-FFF2-40B4-BE49-F238E27FC236}">
                <a16:creationId xmlns:a16="http://schemas.microsoft.com/office/drawing/2014/main" id="{FBBD2AA7-FD41-4C0B-8F04-839F10A82456}"/>
              </a:ext>
            </a:extLst>
          </p:cNvPr>
          <p:cNvSpPr/>
          <p:nvPr/>
        </p:nvSpPr>
        <p:spPr>
          <a:xfrm rot="7952175">
            <a:off x="7557079" y="3645809"/>
            <a:ext cx="547053" cy="2639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24430C-323C-4ED0-A69D-6676D4A89DF3}"/>
                  </a:ext>
                </a:extLst>
              </p:cNvPr>
              <p:cNvSpPr txBox="1"/>
              <p:nvPr/>
            </p:nvSpPr>
            <p:spPr>
              <a:xfrm>
                <a:off x="29253" y="5156114"/>
                <a:ext cx="2487399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24430C-323C-4ED0-A69D-6676D4A8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" y="5156114"/>
                <a:ext cx="2487399" cy="6651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C1FED0-86A2-485B-B26F-FE8945EAB24F}"/>
                  </a:ext>
                </a:extLst>
              </p:cNvPr>
              <p:cNvSpPr txBox="1"/>
              <p:nvPr/>
            </p:nvSpPr>
            <p:spPr>
              <a:xfrm>
                <a:off x="9694563" y="4433705"/>
                <a:ext cx="24873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=79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EC1FED0-86A2-485B-B26F-FE8945EA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563" y="4433705"/>
                <a:ext cx="2487399" cy="1477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247C30-0A82-4A6A-BB75-81E8D103C2F2}"/>
                  </a:ext>
                </a:extLst>
              </p:cNvPr>
              <p:cNvSpPr txBox="1"/>
              <p:nvPr/>
            </p:nvSpPr>
            <p:spPr>
              <a:xfrm>
                <a:off x="5952326" y="4497368"/>
                <a:ext cx="7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247C30-0A82-4A6A-BB75-81E8D103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6" y="4497368"/>
                <a:ext cx="7953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310BAE-BBB3-43C0-9F8E-4D597D802DD4}"/>
                  </a:ext>
                </a:extLst>
              </p:cNvPr>
              <p:cNvSpPr txBox="1"/>
              <p:nvPr/>
            </p:nvSpPr>
            <p:spPr>
              <a:xfrm>
                <a:off x="5126730" y="4830436"/>
                <a:ext cx="7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ΔV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310BAE-BBB3-43C0-9F8E-4D597D802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0" y="4830436"/>
                <a:ext cx="79532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8919F5-06DC-4B01-A4A2-FE96705AFB49}"/>
                  </a:ext>
                </a:extLst>
              </p:cNvPr>
              <p:cNvSpPr txBox="1"/>
              <p:nvPr/>
            </p:nvSpPr>
            <p:spPr>
              <a:xfrm>
                <a:off x="7847191" y="4315123"/>
                <a:ext cx="2487399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8919F5-06DC-4B01-A4A2-FE96705AF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91" y="4315123"/>
                <a:ext cx="2487399" cy="6183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ED5B664-3ADD-4471-BFF8-7A6EAB1CAA1F}"/>
                  </a:ext>
                </a:extLst>
              </p:cNvPr>
              <p:cNvSpPr txBox="1"/>
              <p:nvPr/>
            </p:nvSpPr>
            <p:spPr>
              <a:xfrm>
                <a:off x="1717537" y="5293903"/>
                <a:ext cx="2487399" cy="142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ED5B664-3ADD-4471-BFF8-7A6EAB1C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37" y="5293903"/>
                <a:ext cx="2487399" cy="1424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76228C-5402-4185-B071-9D6E00A5FBC1}"/>
                  </a:ext>
                </a:extLst>
              </p:cNvPr>
              <p:cNvSpPr txBox="1"/>
              <p:nvPr/>
            </p:nvSpPr>
            <p:spPr>
              <a:xfrm>
                <a:off x="426010" y="2933275"/>
                <a:ext cx="3136168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Isotropic: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76228C-5402-4185-B071-9D6E00A5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10" y="2933275"/>
                <a:ext cx="3136168" cy="1166730"/>
              </a:xfrm>
              <a:prstGeom prst="rect">
                <a:avLst/>
              </a:prstGeom>
              <a:blipFill>
                <a:blip r:embed="rId13"/>
                <a:stretch>
                  <a:fillRect l="-1751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C22B77-CC39-4063-8678-ED06374E81D4}"/>
                  </a:ext>
                </a:extLst>
              </p:cNvPr>
              <p:cNvSpPr txBox="1"/>
              <p:nvPr/>
            </p:nvSpPr>
            <p:spPr>
              <a:xfrm>
                <a:off x="1568049" y="4776523"/>
                <a:ext cx="2487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C22B77-CC39-4063-8678-ED06374E8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49" y="4776523"/>
                <a:ext cx="2487399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Arrow 106">
            <a:extLst>
              <a:ext uri="{FF2B5EF4-FFF2-40B4-BE49-F238E27FC236}">
                <a16:creationId xmlns:a16="http://schemas.microsoft.com/office/drawing/2014/main" id="{A596E21C-CAC4-4270-B6EA-FFAC299ECE21}"/>
              </a:ext>
            </a:extLst>
          </p:cNvPr>
          <p:cNvSpPr/>
          <p:nvPr/>
        </p:nvSpPr>
        <p:spPr>
          <a:xfrm rot="7952175">
            <a:off x="5895466" y="4074164"/>
            <a:ext cx="547053" cy="2639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B93CE-1492-45E4-92C1-E746CDFBC4EB}"/>
              </a:ext>
            </a:extLst>
          </p:cNvPr>
          <p:cNvSpPr/>
          <p:nvPr/>
        </p:nvSpPr>
        <p:spPr>
          <a:xfrm rot="18731841">
            <a:off x="6181481" y="4007024"/>
            <a:ext cx="211508" cy="135898"/>
          </a:xfrm>
          <a:custGeom>
            <a:avLst/>
            <a:gdLst>
              <a:gd name="connsiteX0" fmla="*/ 0 w 151130"/>
              <a:gd name="connsiteY0" fmla="*/ 0 h 129571"/>
              <a:gd name="connsiteX1" fmla="*/ 151130 w 151130"/>
              <a:gd name="connsiteY1" fmla="*/ 0 h 129571"/>
              <a:gd name="connsiteX2" fmla="*/ 151130 w 151130"/>
              <a:gd name="connsiteY2" fmla="*/ 129571 h 129571"/>
              <a:gd name="connsiteX3" fmla="*/ 0 w 151130"/>
              <a:gd name="connsiteY3" fmla="*/ 129571 h 129571"/>
              <a:gd name="connsiteX4" fmla="*/ 0 w 151130"/>
              <a:gd name="connsiteY4" fmla="*/ 0 h 129571"/>
              <a:gd name="connsiteX0" fmla="*/ 5417 w 156547"/>
              <a:gd name="connsiteY0" fmla="*/ 0 h 129571"/>
              <a:gd name="connsiteX1" fmla="*/ 156547 w 156547"/>
              <a:gd name="connsiteY1" fmla="*/ 0 h 129571"/>
              <a:gd name="connsiteX2" fmla="*/ 156547 w 156547"/>
              <a:gd name="connsiteY2" fmla="*/ 129571 h 129571"/>
              <a:gd name="connsiteX3" fmla="*/ 5417 w 156547"/>
              <a:gd name="connsiteY3" fmla="*/ 129571 h 129571"/>
              <a:gd name="connsiteX4" fmla="*/ 0 w 156547"/>
              <a:gd name="connsiteY4" fmla="*/ 64896 h 129571"/>
              <a:gd name="connsiteX5" fmla="*/ 5417 w 156547"/>
              <a:gd name="connsiteY5" fmla="*/ 0 h 129571"/>
              <a:gd name="connsiteX0" fmla="*/ 5417 w 156547"/>
              <a:gd name="connsiteY0" fmla="*/ 0 h 129571"/>
              <a:gd name="connsiteX1" fmla="*/ 156547 w 156547"/>
              <a:gd name="connsiteY1" fmla="*/ 0 h 129571"/>
              <a:gd name="connsiteX2" fmla="*/ 156547 w 156547"/>
              <a:gd name="connsiteY2" fmla="*/ 129571 h 129571"/>
              <a:gd name="connsiteX3" fmla="*/ 45943 w 156547"/>
              <a:gd name="connsiteY3" fmla="*/ 128183 h 129571"/>
              <a:gd name="connsiteX4" fmla="*/ 0 w 156547"/>
              <a:gd name="connsiteY4" fmla="*/ 64896 h 129571"/>
              <a:gd name="connsiteX5" fmla="*/ 5417 w 156547"/>
              <a:gd name="connsiteY5" fmla="*/ 0 h 129571"/>
              <a:gd name="connsiteX0" fmla="*/ 5417 w 156547"/>
              <a:gd name="connsiteY0" fmla="*/ 0 h 129571"/>
              <a:gd name="connsiteX1" fmla="*/ 156547 w 156547"/>
              <a:gd name="connsiteY1" fmla="*/ 0 h 129571"/>
              <a:gd name="connsiteX2" fmla="*/ 156547 w 156547"/>
              <a:gd name="connsiteY2" fmla="*/ 129571 h 129571"/>
              <a:gd name="connsiteX3" fmla="*/ 45943 w 156547"/>
              <a:gd name="connsiteY3" fmla="*/ 128183 h 129571"/>
              <a:gd name="connsiteX4" fmla="*/ 0 w 156547"/>
              <a:gd name="connsiteY4" fmla="*/ 64896 h 129571"/>
              <a:gd name="connsiteX5" fmla="*/ 5417 w 156547"/>
              <a:gd name="connsiteY5" fmla="*/ 0 h 129571"/>
              <a:gd name="connsiteX0" fmla="*/ 5417 w 156547"/>
              <a:gd name="connsiteY0" fmla="*/ 0 h 129571"/>
              <a:gd name="connsiteX1" fmla="*/ 156547 w 156547"/>
              <a:gd name="connsiteY1" fmla="*/ 0 h 129571"/>
              <a:gd name="connsiteX2" fmla="*/ 156547 w 156547"/>
              <a:gd name="connsiteY2" fmla="*/ 129571 h 129571"/>
              <a:gd name="connsiteX3" fmla="*/ 45943 w 156547"/>
              <a:gd name="connsiteY3" fmla="*/ 128183 h 129571"/>
              <a:gd name="connsiteX4" fmla="*/ 0 w 156547"/>
              <a:gd name="connsiteY4" fmla="*/ 64896 h 129571"/>
              <a:gd name="connsiteX5" fmla="*/ 5417 w 156547"/>
              <a:gd name="connsiteY5" fmla="*/ 0 h 129571"/>
              <a:gd name="connsiteX0" fmla="*/ 0 w 211508"/>
              <a:gd name="connsiteY0" fmla="*/ 0 h 135898"/>
              <a:gd name="connsiteX1" fmla="*/ 211508 w 211508"/>
              <a:gd name="connsiteY1" fmla="*/ 6327 h 135898"/>
              <a:gd name="connsiteX2" fmla="*/ 211508 w 211508"/>
              <a:gd name="connsiteY2" fmla="*/ 135898 h 135898"/>
              <a:gd name="connsiteX3" fmla="*/ 100904 w 211508"/>
              <a:gd name="connsiteY3" fmla="*/ 134510 h 135898"/>
              <a:gd name="connsiteX4" fmla="*/ 54961 w 211508"/>
              <a:gd name="connsiteY4" fmla="*/ 71223 h 135898"/>
              <a:gd name="connsiteX5" fmla="*/ 0 w 211508"/>
              <a:gd name="connsiteY5" fmla="*/ 0 h 13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08" h="135898">
                <a:moveTo>
                  <a:pt x="0" y="0"/>
                </a:moveTo>
                <a:lnTo>
                  <a:pt x="211508" y="6327"/>
                </a:lnTo>
                <a:lnTo>
                  <a:pt x="211508" y="135898"/>
                </a:lnTo>
                <a:lnTo>
                  <a:pt x="100904" y="134510"/>
                </a:lnTo>
                <a:lnTo>
                  <a:pt x="54961" y="712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106">
            <a:extLst>
              <a:ext uri="{FF2B5EF4-FFF2-40B4-BE49-F238E27FC236}">
                <a16:creationId xmlns:a16="http://schemas.microsoft.com/office/drawing/2014/main" id="{1978BE15-1E55-447A-A350-6A881316EC27}"/>
              </a:ext>
            </a:extLst>
          </p:cNvPr>
          <p:cNvSpPr/>
          <p:nvPr/>
        </p:nvSpPr>
        <p:spPr>
          <a:xfrm rot="16200000">
            <a:off x="5276599" y="5720067"/>
            <a:ext cx="547053" cy="2639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106">
            <a:extLst>
              <a:ext uri="{FF2B5EF4-FFF2-40B4-BE49-F238E27FC236}">
                <a16:creationId xmlns:a16="http://schemas.microsoft.com/office/drawing/2014/main" id="{A51D0176-4D59-48F0-AA69-06D5FD935683}"/>
              </a:ext>
            </a:extLst>
          </p:cNvPr>
          <p:cNvSpPr/>
          <p:nvPr/>
        </p:nvSpPr>
        <p:spPr>
          <a:xfrm>
            <a:off x="4789547" y="4809841"/>
            <a:ext cx="241313" cy="2639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296E2-D67D-44C9-842D-0C4DCBC4EB09}"/>
              </a:ext>
            </a:extLst>
          </p:cNvPr>
          <p:cNvSpPr/>
          <p:nvPr/>
        </p:nvSpPr>
        <p:spPr>
          <a:xfrm>
            <a:off x="5485048" y="5770318"/>
            <a:ext cx="132567" cy="36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4B2192-C45A-42CC-8B4B-5577B1465E5C}"/>
              </a:ext>
            </a:extLst>
          </p:cNvPr>
          <p:cNvSpPr/>
          <p:nvPr/>
        </p:nvSpPr>
        <p:spPr>
          <a:xfrm rot="5400000">
            <a:off x="4539957" y="4758297"/>
            <a:ext cx="127680" cy="364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2389F7-4552-4CBC-9196-AC60A8628F2D}"/>
              </a:ext>
            </a:extLst>
          </p:cNvPr>
          <p:cNvCxnSpPr>
            <a:cxnSpLocks/>
          </p:cNvCxnSpPr>
          <p:nvPr/>
        </p:nvCxnSpPr>
        <p:spPr>
          <a:xfrm flipH="1">
            <a:off x="10419707" y="2079774"/>
            <a:ext cx="254320" cy="20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F624CA-40DF-4C85-8CF6-DE31CFA546A0}"/>
              </a:ext>
            </a:extLst>
          </p:cNvPr>
          <p:cNvCxnSpPr>
            <a:cxnSpLocks/>
          </p:cNvCxnSpPr>
          <p:nvPr/>
        </p:nvCxnSpPr>
        <p:spPr>
          <a:xfrm flipH="1">
            <a:off x="10399176" y="2079960"/>
            <a:ext cx="270021" cy="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AF0AF0-1EED-41F1-9228-2FF69D0C9740}"/>
              </a:ext>
            </a:extLst>
          </p:cNvPr>
          <p:cNvCxnSpPr>
            <a:cxnSpLocks/>
          </p:cNvCxnSpPr>
          <p:nvPr/>
        </p:nvCxnSpPr>
        <p:spPr>
          <a:xfrm flipH="1" flipV="1">
            <a:off x="10669195" y="1748515"/>
            <a:ext cx="1" cy="33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0EB8E7-007B-46FF-8211-A47978C9E892}"/>
                  </a:ext>
                </a:extLst>
              </p:cNvPr>
              <p:cNvSpPr txBox="1"/>
              <p:nvPr/>
            </p:nvSpPr>
            <p:spPr>
              <a:xfrm>
                <a:off x="10529158" y="1523095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0EB8E7-007B-46FF-8211-A47978C9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158" y="1523095"/>
                <a:ext cx="35780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16F33C-9F12-42C2-82C8-CCF2DEA6136A}"/>
                  </a:ext>
                </a:extLst>
              </p:cNvPr>
              <p:cNvSpPr txBox="1"/>
              <p:nvPr/>
            </p:nvSpPr>
            <p:spPr>
              <a:xfrm>
                <a:off x="10155452" y="1921988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16F33C-9F12-42C2-82C8-CCF2DEA61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452" y="1921988"/>
                <a:ext cx="35780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5F7513-8BEE-4504-98FA-8D3579676C29}"/>
                  </a:ext>
                </a:extLst>
              </p:cNvPr>
              <p:cNvSpPr txBox="1"/>
              <p:nvPr/>
            </p:nvSpPr>
            <p:spPr>
              <a:xfrm>
                <a:off x="10186988" y="2203305"/>
                <a:ext cx="357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A5F7513-8BEE-4504-98FA-8D357967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988" y="2203305"/>
                <a:ext cx="3578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70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1487-FFCF-4830-A634-BEE41267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A2CF-7669-4D31-86C8-AC6F7FF6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http://spin.ap.columbia.edu/msae4215/ch06mod.html</a:t>
            </a:r>
          </a:p>
        </p:txBody>
      </p:sp>
    </p:spTree>
    <p:extLst>
      <p:ext uri="{BB962C8B-B14F-4D97-AF65-F5344CB8AC3E}">
        <p14:creationId xmlns:p14="http://schemas.microsoft.com/office/powerpoint/2010/main" val="28717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35E4A88-94EC-4E90-A873-1BE122FF739C}"/>
              </a:ext>
            </a:extLst>
          </p:cNvPr>
          <p:cNvGrpSpPr>
            <a:grpSpLocks noChangeAspect="1"/>
          </p:cNvGrpSpPr>
          <p:nvPr/>
        </p:nvGrpSpPr>
        <p:grpSpPr>
          <a:xfrm>
            <a:off x="1763661" y="3198540"/>
            <a:ext cx="6461207" cy="2768983"/>
            <a:chOff x="1967344" y="853109"/>
            <a:chExt cx="9693784" cy="4154319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DCE4B11-EAA3-4958-945E-0B075B8661D9}"/>
                </a:ext>
              </a:extLst>
            </p:cNvPr>
            <p:cNvSpPr/>
            <p:nvPr/>
          </p:nvSpPr>
          <p:spPr>
            <a:xfrm rot="7676463" flipH="1">
              <a:off x="8059773" y="2617007"/>
              <a:ext cx="4154319" cy="626523"/>
            </a:xfrm>
            <a:prstGeom prst="parallelogram">
              <a:avLst>
                <a:gd name="adj" fmla="val 190668"/>
              </a:avLst>
            </a:prstGeom>
            <a:solidFill>
              <a:schemeClr val="accent6">
                <a:lumMod val="75000"/>
              </a:schemeClr>
            </a:solidFill>
            <a:ln cap="sq"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ECE4EA-C12F-4E7B-BD27-12E727FC5222}"/>
                </a:ext>
              </a:extLst>
            </p:cNvPr>
            <p:cNvGrpSpPr/>
            <p:nvPr/>
          </p:nvGrpSpPr>
          <p:grpSpPr>
            <a:xfrm>
              <a:off x="1967344" y="1471613"/>
              <a:ext cx="9693784" cy="2893238"/>
              <a:chOff x="1967344" y="1471613"/>
              <a:chExt cx="9693784" cy="2893238"/>
            </a:xfrm>
          </p:grpSpPr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298DF467-E36E-47ED-90A1-78020B042113}"/>
                  </a:ext>
                </a:extLst>
              </p:cNvPr>
              <p:cNvSpPr/>
              <p:nvPr/>
            </p:nvSpPr>
            <p:spPr>
              <a:xfrm>
                <a:off x="1967344" y="2054335"/>
                <a:ext cx="8446564" cy="2310516"/>
              </a:xfrm>
              <a:prstGeom prst="parallelogram">
                <a:avLst>
                  <a:gd name="adj" fmla="val 7786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1DFBA63-53E0-49FB-B6B0-712FF41D1CA8}"/>
                  </a:ext>
                </a:extLst>
              </p:cNvPr>
              <p:cNvSpPr/>
              <p:nvPr/>
            </p:nvSpPr>
            <p:spPr>
              <a:xfrm>
                <a:off x="3771900" y="1471613"/>
                <a:ext cx="7889228" cy="582722"/>
              </a:xfrm>
              <a:prstGeom prst="parallelogram">
                <a:avLst>
                  <a:gd name="adj" fmla="val 21907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60943C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Cube 7">
            <a:extLst>
              <a:ext uri="{FF2B5EF4-FFF2-40B4-BE49-F238E27FC236}">
                <a16:creationId xmlns:a16="http://schemas.microsoft.com/office/drawing/2014/main" id="{B8B0BEE2-A858-4D35-A7B0-5E5C8BF6CDB6}"/>
              </a:ext>
            </a:extLst>
          </p:cNvPr>
          <p:cNvSpPr>
            <a:spLocks noChangeAspect="1"/>
          </p:cNvSpPr>
          <p:nvPr/>
        </p:nvSpPr>
        <p:spPr>
          <a:xfrm>
            <a:off x="2682685" y="635521"/>
            <a:ext cx="5258403" cy="2039527"/>
          </a:xfrm>
          <a:prstGeom prst="cube">
            <a:avLst>
              <a:gd name="adj" fmla="val 2296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D4FD0-AF6D-4CEB-9A13-65D23502D8C6}"/>
              </a:ext>
            </a:extLst>
          </p:cNvPr>
          <p:cNvCxnSpPr>
            <a:cxnSpLocks/>
          </p:cNvCxnSpPr>
          <p:nvPr/>
        </p:nvCxnSpPr>
        <p:spPr>
          <a:xfrm flipV="1">
            <a:off x="1763661" y="4006672"/>
            <a:ext cx="0" cy="15325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25C672-0945-4943-A580-0A917B59020D}"/>
              </a:ext>
            </a:extLst>
          </p:cNvPr>
          <p:cNvCxnSpPr>
            <a:cxnSpLocks/>
          </p:cNvCxnSpPr>
          <p:nvPr/>
        </p:nvCxnSpPr>
        <p:spPr>
          <a:xfrm>
            <a:off x="1763661" y="4006672"/>
            <a:ext cx="12027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36C827-829F-4A15-9CEF-FAB06542CEE5}"/>
              </a:ext>
            </a:extLst>
          </p:cNvPr>
          <p:cNvCxnSpPr>
            <a:cxnSpLocks/>
          </p:cNvCxnSpPr>
          <p:nvPr/>
        </p:nvCxnSpPr>
        <p:spPr>
          <a:xfrm>
            <a:off x="2569204" y="3610792"/>
            <a:ext cx="12027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2F3FE-5C32-44A1-BEB2-207CD4CEF5AD}"/>
              </a:ext>
            </a:extLst>
          </p:cNvPr>
          <p:cNvCxnSpPr>
            <a:cxnSpLocks/>
          </p:cNvCxnSpPr>
          <p:nvPr/>
        </p:nvCxnSpPr>
        <p:spPr>
          <a:xfrm flipV="1">
            <a:off x="1763661" y="3610791"/>
            <a:ext cx="800021" cy="3958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3D7F1E-1621-4024-BD10-492BAB7086F8}"/>
              </a:ext>
            </a:extLst>
          </p:cNvPr>
          <p:cNvCxnSpPr>
            <a:cxnSpLocks/>
          </p:cNvCxnSpPr>
          <p:nvPr/>
        </p:nvCxnSpPr>
        <p:spPr>
          <a:xfrm flipV="1">
            <a:off x="7386906" y="3999194"/>
            <a:ext cx="0" cy="1540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BE6DBD-5290-473B-86B7-0697736C3C0E}"/>
              </a:ext>
            </a:extLst>
          </p:cNvPr>
          <p:cNvCxnSpPr>
            <a:cxnSpLocks/>
          </p:cNvCxnSpPr>
          <p:nvPr/>
        </p:nvCxnSpPr>
        <p:spPr>
          <a:xfrm flipH="1">
            <a:off x="6193022" y="5539225"/>
            <a:ext cx="119613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852A25-4264-4118-B5F9-FD5716CC53D2}"/>
              </a:ext>
            </a:extLst>
          </p:cNvPr>
          <p:cNvCxnSpPr>
            <a:cxnSpLocks/>
          </p:cNvCxnSpPr>
          <p:nvPr/>
        </p:nvCxnSpPr>
        <p:spPr>
          <a:xfrm flipV="1">
            <a:off x="8224868" y="3610791"/>
            <a:ext cx="0" cy="1540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13051F-BDA4-4297-8C65-8EECC5F13921}"/>
              </a:ext>
            </a:extLst>
          </p:cNvPr>
          <p:cNvCxnSpPr>
            <a:cxnSpLocks/>
          </p:cNvCxnSpPr>
          <p:nvPr/>
        </p:nvCxnSpPr>
        <p:spPr>
          <a:xfrm flipV="1">
            <a:off x="7389153" y="5160396"/>
            <a:ext cx="805543" cy="3788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EABA409C-2085-4DC5-B580-9432786293B2}"/>
              </a:ext>
            </a:extLst>
          </p:cNvPr>
          <p:cNvSpPr/>
          <p:nvPr/>
        </p:nvSpPr>
        <p:spPr>
          <a:xfrm>
            <a:off x="7357393" y="3532546"/>
            <a:ext cx="1699336" cy="580542"/>
          </a:xfrm>
          <a:custGeom>
            <a:avLst/>
            <a:gdLst>
              <a:gd name="connsiteX0" fmla="*/ 0 w 1499311"/>
              <a:gd name="connsiteY0" fmla="*/ 123109 h 492436"/>
              <a:gd name="connsiteX1" fmla="*/ 1253093 w 1499311"/>
              <a:gd name="connsiteY1" fmla="*/ 123109 h 492436"/>
              <a:gd name="connsiteX2" fmla="*/ 1253093 w 1499311"/>
              <a:gd name="connsiteY2" fmla="*/ 0 h 492436"/>
              <a:gd name="connsiteX3" fmla="*/ 1499311 w 1499311"/>
              <a:gd name="connsiteY3" fmla="*/ 246218 h 492436"/>
              <a:gd name="connsiteX4" fmla="*/ 1253093 w 1499311"/>
              <a:gd name="connsiteY4" fmla="*/ 492436 h 492436"/>
              <a:gd name="connsiteX5" fmla="*/ 1253093 w 1499311"/>
              <a:gd name="connsiteY5" fmla="*/ 369327 h 492436"/>
              <a:gd name="connsiteX6" fmla="*/ 0 w 1499311"/>
              <a:gd name="connsiteY6" fmla="*/ 369327 h 492436"/>
              <a:gd name="connsiteX7" fmla="*/ 0 w 1499311"/>
              <a:gd name="connsiteY7" fmla="*/ 123109 h 492436"/>
              <a:gd name="connsiteX0" fmla="*/ 358140 w 1499311"/>
              <a:gd name="connsiteY0" fmla="*/ 107869 h 492436"/>
              <a:gd name="connsiteX1" fmla="*/ 1253093 w 1499311"/>
              <a:gd name="connsiteY1" fmla="*/ 123109 h 492436"/>
              <a:gd name="connsiteX2" fmla="*/ 1253093 w 1499311"/>
              <a:gd name="connsiteY2" fmla="*/ 0 h 492436"/>
              <a:gd name="connsiteX3" fmla="*/ 1499311 w 1499311"/>
              <a:gd name="connsiteY3" fmla="*/ 246218 h 492436"/>
              <a:gd name="connsiteX4" fmla="*/ 1253093 w 1499311"/>
              <a:gd name="connsiteY4" fmla="*/ 492436 h 492436"/>
              <a:gd name="connsiteX5" fmla="*/ 1253093 w 1499311"/>
              <a:gd name="connsiteY5" fmla="*/ 369327 h 492436"/>
              <a:gd name="connsiteX6" fmla="*/ 0 w 1499311"/>
              <a:gd name="connsiteY6" fmla="*/ 369327 h 492436"/>
              <a:gd name="connsiteX7" fmla="*/ 358140 w 1499311"/>
              <a:gd name="connsiteY7" fmla="*/ 107869 h 492436"/>
              <a:gd name="connsiteX0" fmla="*/ 358140 w 1499311"/>
              <a:gd name="connsiteY0" fmla="*/ 103106 h 487673"/>
              <a:gd name="connsiteX1" fmla="*/ 1253093 w 1499311"/>
              <a:gd name="connsiteY1" fmla="*/ 118346 h 487673"/>
              <a:gd name="connsiteX2" fmla="*/ 1419780 w 1499311"/>
              <a:gd name="connsiteY2" fmla="*/ 0 h 487673"/>
              <a:gd name="connsiteX3" fmla="*/ 1499311 w 1499311"/>
              <a:gd name="connsiteY3" fmla="*/ 241455 h 487673"/>
              <a:gd name="connsiteX4" fmla="*/ 1253093 w 1499311"/>
              <a:gd name="connsiteY4" fmla="*/ 487673 h 487673"/>
              <a:gd name="connsiteX5" fmla="*/ 1253093 w 1499311"/>
              <a:gd name="connsiteY5" fmla="*/ 364564 h 487673"/>
              <a:gd name="connsiteX6" fmla="*/ 0 w 1499311"/>
              <a:gd name="connsiteY6" fmla="*/ 364564 h 487673"/>
              <a:gd name="connsiteX7" fmla="*/ 358140 w 1499311"/>
              <a:gd name="connsiteY7" fmla="*/ 103106 h 487673"/>
              <a:gd name="connsiteX0" fmla="*/ 358140 w 1499311"/>
              <a:gd name="connsiteY0" fmla="*/ 103106 h 523392"/>
              <a:gd name="connsiteX1" fmla="*/ 1253093 w 1499311"/>
              <a:gd name="connsiteY1" fmla="*/ 118346 h 523392"/>
              <a:gd name="connsiteX2" fmla="*/ 1419780 w 1499311"/>
              <a:gd name="connsiteY2" fmla="*/ 0 h 523392"/>
              <a:gd name="connsiteX3" fmla="*/ 1499311 w 1499311"/>
              <a:gd name="connsiteY3" fmla="*/ 241455 h 523392"/>
              <a:gd name="connsiteX4" fmla="*/ 1179274 w 1499311"/>
              <a:gd name="connsiteY4" fmla="*/ 523392 h 523392"/>
              <a:gd name="connsiteX5" fmla="*/ 1253093 w 1499311"/>
              <a:gd name="connsiteY5" fmla="*/ 364564 h 523392"/>
              <a:gd name="connsiteX6" fmla="*/ 0 w 1499311"/>
              <a:gd name="connsiteY6" fmla="*/ 364564 h 523392"/>
              <a:gd name="connsiteX7" fmla="*/ 358140 w 1499311"/>
              <a:gd name="connsiteY7" fmla="*/ 103106 h 523392"/>
              <a:gd name="connsiteX0" fmla="*/ 358140 w 1499311"/>
              <a:gd name="connsiteY0" fmla="*/ 103106 h 523392"/>
              <a:gd name="connsiteX1" fmla="*/ 1253093 w 1499311"/>
              <a:gd name="connsiteY1" fmla="*/ 118346 h 523392"/>
              <a:gd name="connsiteX2" fmla="*/ 1419780 w 1499311"/>
              <a:gd name="connsiteY2" fmla="*/ 0 h 523392"/>
              <a:gd name="connsiteX3" fmla="*/ 1499311 w 1499311"/>
              <a:gd name="connsiteY3" fmla="*/ 241455 h 523392"/>
              <a:gd name="connsiteX4" fmla="*/ 1179274 w 1499311"/>
              <a:gd name="connsiteY4" fmla="*/ 523392 h 523392"/>
              <a:gd name="connsiteX5" fmla="*/ 1162606 w 1499311"/>
              <a:gd name="connsiteY5" fmla="*/ 366945 h 523392"/>
              <a:gd name="connsiteX6" fmla="*/ 0 w 1499311"/>
              <a:gd name="connsiteY6" fmla="*/ 364564 h 523392"/>
              <a:gd name="connsiteX7" fmla="*/ 358140 w 1499311"/>
              <a:gd name="connsiteY7" fmla="*/ 103106 h 523392"/>
              <a:gd name="connsiteX0" fmla="*/ 358140 w 1499311"/>
              <a:gd name="connsiteY0" fmla="*/ 103106 h 523392"/>
              <a:gd name="connsiteX1" fmla="*/ 1324531 w 1499311"/>
              <a:gd name="connsiteY1" fmla="*/ 111202 h 523392"/>
              <a:gd name="connsiteX2" fmla="*/ 1419780 w 1499311"/>
              <a:gd name="connsiteY2" fmla="*/ 0 h 523392"/>
              <a:gd name="connsiteX3" fmla="*/ 1499311 w 1499311"/>
              <a:gd name="connsiteY3" fmla="*/ 241455 h 523392"/>
              <a:gd name="connsiteX4" fmla="*/ 1179274 w 1499311"/>
              <a:gd name="connsiteY4" fmla="*/ 523392 h 523392"/>
              <a:gd name="connsiteX5" fmla="*/ 1162606 w 1499311"/>
              <a:gd name="connsiteY5" fmla="*/ 366945 h 523392"/>
              <a:gd name="connsiteX6" fmla="*/ 0 w 1499311"/>
              <a:gd name="connsiteY6" fmla="*/ 364564 h 523392"/>
              <a:gd name="connsiteX7" fmla="*/ 358140 w 1499311"/>
              <a:gd name="connsiteY7" fmla="*/ 103106 h 523392"/>
              <a:gd name="connsiteX0" fmla="*/ 567690 w 1499311"/>
              <a:gd name="connsiteY0" fmla="*/ 103106 h 523392"/>
              <a:gd name="connsiteX1" fmla="*/ 1324531 w 1499311"/>
              <a:gd name="connsiteY1" fmla="*/ 111202 h 523392"/>
              <a:gd name="connsiteX2" fmla="*/ 1419780 w 1499311"/>
              <a:gd name="connsiteY2" fmla="*/ 0 h 523392"/>
              <a:gd name="connsiteX3" fmla="*/ 1499311 w 1499311"/>
              <a:gd name="connsiteY3" fmla="*/ 241455 h 523392"/>
              <a:gd name="connsiteX4" fmla="*/ 1179274 w 1499311"/>
              <a:gd name="connsiteY4" fmla="*/ 523392 h 523392"/>
              <a:gd name="connsiteX5" fmla="*/ 1162606 w 1499311"/>
              <a:gd name="connsiteY5" fmla="*/ 366945 h 523392"/>
              <a:gd name="connsiteX6" fmla="*/ 0 w 1499311"/>
              <a:gd name="connsiteY6" fmla="*/ 364564 h 523392"/>
              <a:gd name="connsiteX7" fmla="*/ 567690 w 1499311"/>
              <a:gd name="connsiteY7" fmla="*/ 103106 h 523392"/>
              <a:gd name="connsiteX0" fmla="*/ 567690 w 1499311"/>
              <a:gd name="connsiteY0" fmla="*/ 67387 h 487673"/>
              <a:gd name="connsiteX1" fmla="*/ 1324531 w 1499311"/>
              <a:gd name="connsiteY1" fmla="*/ 75483 h 487673"/>
              <a:gd name="connsiteX2" fmla="*/ 1488836 w 1499311"/>
              <a:gd name="connsiteY2" fmla="*/ 0 h 487673"/>
              <a:gd name="connsiteX3" fmla="*/ 1499311 w 1499311"/>
              <a:gd name="connsiteY3" fmla="*/ 205736 h 487673"/>
              <a:gd name="connsiteX4" fmla="*/ 1179274 w 1499311"/>
              <a:gd name="connsiteY4" fmla="*/ 487673 h 487673"/>
              <a:gd name="connsiteX5" fmla="*/ 1162606 w 1499311"/>
              <a:gd name="connsiteY5" fmla="*/ 331226 h 487673"/>
              <a:gd name="connsiteX6" fmla="*/ 0 w 1499311"/>
              <a:gd name="connsiteY6" fmla="*/ 328845 h 487673"/>
              <a:gd name="connsiteX7" fmla="*/ 567690 w 1499311"/>
              <a:gd name="connsiteY7" fmla="*/ 67387 h 487673"/>
              <a:gd name="connsiteX0" fmla="*/ 567690 w 1680286"/>
              <a:gd name="connsiteY0" fmla="*/ 67387 h 487673"/>
              <a:gd name="connsiteX1" fmla="*/ 1324531 w 1680286"/>
              <a:gd name="connsiteY1" fmla="*/ 75483 h 487673"/>
              <a:gd name="connsiteX2" fmla="*/ 1488836 w 1680286"/>
              <a:gd name="connsiteY2" fmla="*/ 0 h 487673"/>
              <a:gd name="connsiteX3" fmla="*/ 1680286 w 1680286"/>
              <a:gd name="connsiteY3" fmla="*/ 205736 h 487673"/>
              <a:gd name="connsiteX4" fmla="*/ 1179274 w 1680286"/>
              <a:gd name="connsiteY4" fmla="*/ 487673 h 487673"/>
              <a:gd name="connsiteX5" fmla="*/ 1162606 w 1680286"/>
              <a:gd name="connsiteY5" fmla="*/ 331226 h 487673"/>
              <a:gd name="connsiteX6" fmla="*/ 0 w 1680286"/>
              <a:gd name="connsiteY6" fmla="*/ 328845 h 487673"/>
              <a:gd name="connsiteX7" fmla="*/ 567690 w 1680286"/>
              <a:gd name="connsiteY7" fmla="*/ 67387 h 487673"/>
              <a:gd name="connsiteX0" fmla="*/ 567690 w 1680286"/>
              <a:gd name="connsiteY0" fmla="*/ 67387 h 418617"/>
              <a:gd name="connsiteX1" fmla="*/ 1324531 w 1680286"/>
              <a:gd name="connsiteY1" fmla="*/ 75483 h 418617"/>
              <a:gd name="connsiteX2" fmla="*/ 1488836 w 1680286"/>
              <a:gd name="connsiteY2" fmla="*/ 0 h 418617"/>
              <a:gd name="connsiteX3" fmla="*/ 1680286 w 1680286"/>
              <a:gd name="connsiteY3" fmla="*/ 205736 h 418617"/>
              <a:gd name="connsiteX4" fmla="*/ 1305480 w 1680286"/>
              <a:gd name="connsiteY4" fmla="*/ 418617 h 418617"/>
              <a:gd name="connsiteX5" fmla="*/ 1162606 w 1680286"/>
              <a:gd name="connsiteY5" fmla="*/ 331226 h 418617"/>
              <a:gd name="connsiteX6" fmla="*/ 0 w 1680286"/>
              <a:gd name="connsiteY6" fmla="*/ 328845 h 418617"/>
              <a:gd name="connsiteX7" fmla="*/ 567690 w 1680286"/>
              <a:gd name="connsiteY7" fmla="*/ 67387 h 418617"/>
              <a:gd name="connsiteX0" fmla="*/ 567690 w 1680286"/>
              <a:gd name="connsiteY0" fmla="*/ 141206 h 492436"/>
              <a:gd name="connsiteX1" fmla="*/ 1324531 w 1680286"/>
              <a:gd name="connsiteY1" fmla="*/ 149302 h 492436"/>
              <a:gd name="connsiteX2" fmla="*/ 1324529 w 1680286"/>
              <a:gd name="connsiteY2" fmla="*/ 0 h 492436"/>
              <a:gd name="connsiteX3" fmla="*/ 1680286 w 1680286"/>
              <a:gd name="connsiteY3" fmla="*/ 279555 h 492436"/>
              <a:gd name="connsiteX4" fmla="*/ 1305480 w 1680286"/>
              <a:gd name="connsiteY4" fmla="*/ 492436 h 492436"/>
              <a:gd name="connsiteX5" fmla="*/ 1162606 w 1680286"/>
              <a:gd name="connsiteY5" fmla="*/ 405045 h 492436"/>
              <a:gd name="connsiteX6" fmla="*/ 0 w 1680286"/>
              <a:gd name="connsiteY6" fmla="*/ 402664 h 492436"/>
              <a:gd name="connsiteX7" fmla="*/ 567690 w 1680286"/>
              <a:gd name="connsiteY7" fmla="*/ 141206 h 492436"/>
              <a:gd name="connsiteX0" fmla="*/ 567690 w 1680286"/>
              <a:gd name="connsiteY0" fmla="*/ 141206 h 601973"/>
              <a:gd name="connsiteX1" fmla="*/ 1324531 w 1680286"/>
              <a:gd name="connsiteY1" fmla="*/ 149302 h 601973"/>
              <a:gd name="connsiteX2" fmla="*/ 1324529 w 1680286"/>
              <a:gd name="connsiteY2" fmla="*/ 0 h 601973"/>
              <a:gd name="connsiteX3" fmla="*/ 1680286 w 1680286"/>
              <a:gd name="connsiteY3" fmla="*/ 279555 h 601973"/>
              <a:gd name="connsiteX4" fmla="*/ 1360249 w 1680286"/>
              <a:gd name="connsiteY4" fmla="*/ 601973 h 601973"/>
              <a:gd name="connsiteX5" fmla="*/ 1162606 w 1680286"/>
              <a:gd name="connsiteY5" fmla="*/ 405045 h 601973"/>
              <a:gd name="connsiteX6" fmla="*/ 0 w 1680286"/>
              <a:gd name="connsiteY6" fmla="*/ 402664 h 601973"/>
              <a:gd name="connsiteX7" fmla="*/ 567690 w 1680286"/>
              <a:gd name="connsiteY7" fmla="*/ 141206 h 601973"/>
              <a:gd name="connsiteX0" fmla="*/ 567690 w 1680286"/>
              <a:gd name="connsiteY0" fmla="*/ 141206 h 601973"/>
              <a:gd name="connsiteX1" fmla="*/ 1324531 w 1680286"/>
              <a:gd name="connsiteY1" fmla="*/ 149302 h 601973"/>
              <a:gd name="connsiteX2" fmla="*/ 1324529 w 1680286"/>
              <a:gd name="connsiteY2" fmla="*/ 0 h 601973"/>
              <a:gd name="connsiteX3" fmla="*/ 1680286 w 1680286"/>
              <a:gd name="connsiteY3" fmla="*/ 279555 h 601973"/>
              <a:gd name="connsiteX4" fmla="*/ 1360249 w 1680286"/>
              <a:gd name="connsiteY4" fmla="*/ 601973 h 601973"/>
              <a:gd name="connsiteX5" fmla="*/ 1341200 w 1680286"/>
              <a:gd name="connsiteY5" fmla="*/ 409808 h 601973"/>
              <a:gd name="connsiteX6" fmla="*/ 0 w 1680286"/>
              <a:gd name="connsiteY6" fmla="*/ 402664 h 601973"/>
              <a:gd name="connsiteX7" fmla="*/ 567690 w 1680286"/>
              <a:gd name="connsiteY7" fmla="*/ 141206 h 601973"/>
              <a:gd name="connsiteX0" fmla="*/ 567690 w 1680286"/>
              <a:gd name="connsiteY0" fmla="*/ 141206 h 601973"/>
              <a:gd name="connsiteX1" fmla="*/ 1324531 w 1680286"/>
              <a:gd name="connsiteY1" fmla="*/ 149302 h 601973"/>
              <a:gd name="connsiteX2" fmla="*/ 1324529 w 1680286"/>
              <a:gd name="connsiteY2" fmla="*/ 0 h 601973"/>
              <a:gd name="connsiteX3" fmla="*/ 1680286 w 1680286"/>
              <a:gd name="connsiteY3" fmla="*/ 279555 h 601973"/>
              <a:gd name="connsiteX4" fmla="*/ 1360249 w 1680286"/>
              <a:gd name="connsiteY4" fmla="*/ 601973 h 601973"/>
              <a:gd name="connsiteX5" fmla="*/ 1434069 w 1680286"/>
              <a:gd name="connsiteY5" fmla="*/ 397902 h 601973"/>
              <a:gd name="connsiteX6" fmla="*/ 0 w 1680286"/>
              <a:gd name="connsiteY6" fmla="*/ 402664 h 601973"/>
              <a:gd name="connsiteX7" fmla="*/ 567690 w 1680286"/>
              <a:gd name="connsiteY7" fmla="*/ 141206 h 601973"/>
              <a:gd name="connsiteX0" fmla="*/ 567690 w 1680286"/>
              <a:gd name="connsiteY0" fmla="*/ 141206 h 601973"/>
              <a:gd name="connsiteX1" fmla="*/ 1138794 w 1680286"/>
              <a:gd name="connsiteY1" fmla="*/ 146921 h 601973"/>
              <a:gd name="connsiteX2" fmla="*/ 1324529 w 1680286"/>
              <a:gd name="connsiteY2" fmla="*/ 0 h 601973"/>
              <a:gd name="connsiteX3" fmla="*/ 1680286 w 1680286"/>
              <a:gd name="connsiteY3" fmla="*/ 279555 h 601973"/>
              <a:gd name="connsiteX4" fmla="*/ 1360249 w 1680286"/>
              <a:gd name="connsiteY4" fmla="*/ 601973 h 601973"/>
              <a:gd name="connsiteX5" fmla="*/ 1434069 w 1680286"/>
              <a:gd name="connsiteY5" fmla="*/ 397902 h 601973"/>
              <a:gd name="connsiteX6" fmla="*/ 0 w 1680286"/>
              <a:gd name="connsiteY6" fmla="*/ 402664 h 601973"/>
              <a:gd name="connsiteX7" fmla="*/ 567690 w 1680286"/>
              <a:gd name="connsiteY7" fmla="*/ 141206 h 601973"/>
              <a:gd name="connsiteX0" fmla="*/ 567690 w 1680286"/>
              <a:gd name="connsiteY0" fmla="*/ 141206 h 601973"/>
              <a:gd name="connsiteX1" fmla="*/ 1374538 w 1680286"/>
              <a:gd name="connsiteY1" fmla="*/ 154064 h 601973"/>
              <a:gd name="connsiteX2" fmla="*/ 1324529 w 1680286"/>
              <a:gd name="connsiteY2" fmla="*/ 0 h 601973"/>
              <a:gd name="connsiteX3" fmla="*/ 1680286 w 1680286"/>
              <a:gd name="connsiteY3" fmla="*/ 279555 h 601973"/>
              <a:gd name="connsiteX4" fmla="*/ 1360249 w 1680286"/>
              <a:gd name="connsiteY4" fmla="*/ 601973 h 601973"/>
              <a:gd name="connsiteX5" fmla="*/ 1434069 w 1680286"/>
              <a:gd name="connsiteY5" fmla="*/ 397902 h 601973"/>
              <a:gd name="connsiteX6" fmla="*/ 0 w 1680286"/>
              <a:gd name="connsiteY6" fmla="*/ 402664 h 601973"/>
              <a:gd name="connsiteX7" fmla="*/ 567690 w 1680286"/>
              <a:gd name="connsiteY7" fmla="*/ 141206 h 601973"/>
              <a:gd name="connsiteX0" fmla="*/ 567690 w 1680286"/>
              <a:gd name="connsiteY0" fmla="*/ 141206 h 592448"/>
              <a:gd name="connsiteX1" fmla="*/ 1374538 w 1680286"/>
              <a:gd name="connsiteY1" fmla="*/ 154064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434069 w 1680286"/>
              <a:gd name="connsiteY5" fmla="*/ 397902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680286"/>
              <a:gd name="connsiteY0" fmla="*/ 141206 h 592448"/>
              <a:gd name="connsiteX1" fmla="*/ 1374538 w 1680286"/>
              <a:gd name="connsiteY1" fmla="*/ 154064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312625 w 1680286"/>
              <a:gd name="connsiteY5" fmla="*/ 402664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680286"/>
              <a:gd name="connsiteY0" fmla="*/ 141206 h 592448"/>
              <a:gd name="connsiteX1" fmla="*/ 1319769 w 1680286"/>
              <a:gd name="connsiteY1" fmla="*/ 149301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312625 w 1680286"/>
              <a:gd name="connsiteY5" fmla="*/ 402664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680286"/>
              <a:gd name="connsiteY0" fmla="*/ 141206 h 592448"/>
              <a:gd name="connsiteX1" fmla="*/ 1400731 w 1680286"/>
              <a:gd name="connsiteY1" fmla="*/ 156445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312625 w 1680286"/>
              <a:gd name="connsiteY5" fmla="*/ 402664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680286"/>
              <a:gd name="connsiteY0" fmla="*/ 141206 h 592448"/>
              <a:gd name="connsiteX1" fmla="*/ 1400731 w 1680286"/>
              <a:gd name="connsiteY1" fmla="*/ 156445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312625 w 1680286"/>
              <a:gd name="connsiteY5" fmla="*/ 402664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680286"/>
              <a:gd name="connsiteY0" fmla="*/ 141206 h 592448"/>
              <a:gd name="connsiteX1" fmla="*/ 1400731 w 1680286"/>
              <a:gd name="connsiteY1" fmla="*/ 156445 h 592448"/>
              <a:gd name="connsiteX2" fmla="*/ 1324529 w 1680286"/>
              <a:gd name="connsiteY2" fmla="*/ 0 h 592448"/>
              <a:gd name="connsiteX3" fmla="*/ 1680286 w 1680286"/>
              <a:gd name="connsiteY3" fmla="*/ 279555 h 592448"/>
              <a:gd name="connsiteX4" fmla="*/ 1176893 w 1680286"/>
              <a:gd name="connsiteY4" fmla="*/ 592448 h 592448"/>
              <a:gd name="connsiteX5" fmla="*/ 1312625 w 1680286"/>
              <a:gd name="connsiteY5" fmla="*/ 402664 h 592448"/>
              <a:gd name="connsiteX6" fmla="*/ 0 w 1680286"/>
              <a:gd name="connsiteY6" fmla="*/ 402664 h 592448"/>
              <a:gd name="connsiteX7" fmla="*/ 567690 w 1680286"/>
              <a:gd name="connsiteY7" fmla="*/ 141206 h 592448"/>
              <a:gd name="connsiteX0" fmla="*/ 567690 w 1820780"/>
              <a:gd name="connsiteY0" fmla="*/ 141206 h 592448"/>
              <a:gd name="connsiteX1" fmla="*/ 1400731 w 1820780"/>
              <a:gd name="connsiteY1" fmla="*/ 156445 h 592448"/>
              <a:gd name="connsiteX2" fmla="*/ 1324529 w 1820780"/>
              <a:gd name="connsiteY2" fmla="*/ 0 h 592448"/>
              <a:gd name="connsiteX3" fmla="*/ 1820780 w 1820780"/>
              <a:gd name="connsiteY3" fmla="*/ 310512 h 592448"/>
              <a:gd name="connsiteX4" fmla="*/ 1176893 w 1820780"/>
              <a:gd name="connsiteY4" fmla="*/ 592448 h 592448"/>
              <a:gd name="connsiteX5" fmla="*/ 1312625 w 1820780"/>
              <a:gd name="connsiteY5" fmla="*/ 402664 h 592448"/>
              <a:gd name="connsiteX6" fmla="*/ 0 w 1820780"/>
              <a:gd name="connsiteY6" fmla="*/ 402664 h 592448"/>
              <a:gd name="connsiteX7" fmla="*/ 567690 w 1820780"/>
              <a:gd name="connsiteY7" fmla="*/ 141206 h 592448"/>
              <a:gd name="connsiteX0" fmla="*/ 567690 w 1556461"/>
              <a:gd name="connsiteY0" fmla="*/ 141206 h 592448"/>
              <a:gd name="connsiteX1" fmla="*/ 1400731 w 1556461"/>
              <a:gd name="connsiteY1" fmla="*/ 156445 h 592448"/>
              <a:gd name="connsiteX2" fmla="*/ 1324529 w 1556461"/>
              <a:gd name="connsiteY2" fmla="*/ 0 h 592448"/>
              <a:gd name="connsiteX3" fmla="*/ 1556461 w 1556461"/>
              <a:gd name="connsiteY3" fmla="*/ 286699 h 592448"/>
              <a:gd name="connsiteX4" fmla="*/ 1176893 w 1556461"/>
              <a:gd name="connsiteY4" fmla="*/ 592448 h 592448"/>
              <a:gd name="connsiteX5" fmla="*/ 1312625 w 1556461"/>
              <a:gd name="connsiteY5" fmla="*/ 402664 h 592448"/>
              <a:gd name="connsiteX6" fmla="*/ 0 w 1556461"/>
              <a:gd name="connsiteY6" fmla="*/ 402664 h 592448"/>
              <a:gd name="connsiteX7" fmla="*/ 567690 w 1556461"/>
              <a:gd name="connsiteY7" fmla="*/ 141206 h 592448"/>
              <a:gd name="connsiteX0" fmla="*/ 567690 w 1699336"/>
              <a:gd name="connsiteY0" fmla="*/ 141206 h 592448"/>
              <a:gd name="connsiteX1" fmla="*/ 1400731 w 1699336"/>
              <a:gd name="connsiteY1" fmla="*/ 156445 h 592448"/>
              <a:gd name="connsiteX2" fmla="*/ 1324529 w 1699336"/>
              <a:gd name="connsiteY2" fmla="*/ 0 h 592448"/>
              <a:gd name="connsiteX3" fmla="*/ 1699336 w 1699336"/>
              <a:gd name="connsiteY3" fmla="*/ 291462 h 592448"/>
              <a:gd name="connsiteX4" fmla="*/ 1176893 w 1699336"/>
              <a:gd name="connsiteY4" fmla="*/ 592448 h 592448"/>
              <a:gd name="connsiteX5" fmla="*/ 1312625 w 1699336"/>
              <a:gd name="connsiteY5" fmla="*/ 402664 h 592448"/>
              <a:gd name="connsiteX6" fmla="*/ 0 w 1699336"/>
              <a:gd name="connsiteY6" fmla="*/ 402664 h 592448"/>
              <a:gd name="connsiteX7" fmla="*/ 567690 w 1699336"/>
              <a:gd name="connsiteY7" fmla="*/ 141206 h 592448"/>
              <a:gd name="connsiteX0" fmla="*/ 567690 w 1699336"/>
              <a:gd name="connsiteY0" fmla="*/ 129300 h 580542"/>
              <a:gd name="connsiteX1" fmla="*/ 1400731 w 1699336"/>
              <a:gd name="connsiteY1" fmla="*/ 144539 h 580542"/>
              <a:gd name="connsiteX2" fmla="*/ 1255473 w 1699336"/>
              <a:gd name="connsiteY2" fmla="*/ 0 h 580542"/>
              <a:gd name="connsiteX3" fmla="*/ 1699336 w 1699336"/>
              <a:gd name="connsiteY3" fmla="*/ 279556 h 580542"/>
              <a:gd name="connsiteX4" fmla="*/ 1176893 w 1699336"/>
              <a:gd name="connsiteY4" fmla="*/ 580542 h 580542"/>
              <a:gd name="connsiteX5" fmla="*/ 1312625 w 1699336"/>
              <a:gd name="connsiteY5" fmla="*/ 390758 h 580542"/>
              <a:gd name="connsiteX6" fmla="*/ 0 w 1699336"/>
              <a:gd name="connsiteY6" fmla="*/ 390758 h 580542"/>
              <a:gd name="connsiteX7" fmla="*/ 567690 w 1699336"/>
              <a:gd name="connsiteY7" fmla="*/ 129300 h 58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9336" h="580542">
                <a:moveTo>
                  <a:pt x="567690" y="129300"/>
                </a:moveTo>
                <a:lnTo>
                  <a:pt x="1400731" y="144539"/>
                </a:lnTo>
                <a:lnTo>
                  <a:pt x="1255473" y="0"/>
                </a:lnTo>
                <a:lnTo>
                  <a:pt x="1699336" y="279556"/>
                </a:lnTo>
                <a:lnTo>
                  <a:pt x="1176893" y="580542"/>
                </a:lnTo>
                <a:lnTo>
                  <a:pt x="1312625" y="390758"/>
                </a:lnTo>
                <a:lnTo>
                  <a:pt x="0" y="390758"/>
                </a:lnTo>
                <a:lnTo>
                  <a:pt x="567690" y="12930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B04108B-733F-4712-923D-20D157E197B3}"/>
              </a:ext>
            </a:extLst>
          </p:cNvPr>
          <p:cNvSpPr/>
          <p:nvPr/>
        </p:nvSpPr>
        <p:spPr>
          <a:xfrm>
            <a:off x="1575119" y="5160396"/>
            <a:ext cx="377082" cy="29041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B58FB2-8B13-484C-8EE8-63B253B64DBF}"/>
                  </a:ext>
                </a:extLst>
              </p:cNvPr>
              <p:cNvSpPr txBox="1"/>
              <p:nvPr/>
            </p:nvSpPr>
            <p:spPr>
              <a:xfrm>
                <a:off x="1776789" y="4854171"/>
                <a:ext cx="190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B58FB2-8B13-484C-8EE8-63B253B64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789" y="4854171"/>
                <a:ext cx="190498" cy="369332"/>
              </a:xfrm>
              <a:prstGeom prst="rect">
                <a:avLst/>
              </a:prstGeom>
              <a:blipFill>
                <a:blip r:embed="rId2"/>
                <a:stretch>
                  <a:fillRect r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35E40C-AC8B-4578-9AC5-C9C7B5E21A78}"/>
              </a:ext>
            </a:extLst>
          </p:cNvPr>
          <p:cNvCxnSpPr>
            <a:cxnSpLocks/>
          </p:cNvCxnSpPr>
          <p:nvPr/>
        </p:nvCxnSpPr>
        <p:spPr>
          <a:xfrm>
            <a:off x="1547590" y="4006672"/>
            <a:ext cx="0" cy="1532552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2AC8C4-1291-4284-91A5-ACECDCC164D8}"/>
                  </a:ext>
                </a:extLst>
              </p:cNvPr>
              <p:cNvSpPr txBox="1"/>
              <p:nvPr/>
            </p:nvSpPr>
            <p:spPr>
              <a:xfrm>
                <a:off x="1063409" y="4577172"/>
                <a:ext cx="35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2AC8C4-1291-4284-91A5-ACECDCC16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9" y="4577172"/>
                <a:ext cx="357801" cy="461665"/>
              </a:xfrm>
              <a:prstGeom prst="rect">
                <a:avLst/>
              </a:prstGeom>
              <a:blipFill>
                <a:blip r:embed="rId3"/>
                <a:stretch>
                  <a:fillRect l="-1695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04C2AA-0BFC-443A-BD4A-DEA002D2B967}"/>
                  </a:ext>
                </a:extLst>
              </p:cNvPr>
              <p:cNvSpPr txBox="1"/>
              <p:nvPr/>
            </p:nvSpPr>
            <p:spPr>
              <a:xfrm>
                <a:off x="2354161" y="3610790"/>
                <a:ext cx="35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04C2AA-0BFC-443A-BD4A-DEA002D2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61" y="3610790"/>
                <a:ext cx="357801" cy="461665"/>
              </a:xfrm>
              <a:prstGeom prst="rect">
                <a:avLst/>
              </a:prstGeom>
              <a:blipFill>
                <a:blip r:embed="rId4"/>
                <a:stretch>
                  <a:fillRect l="-3390" r="-44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D36130-17E8-4F45-9C20-B6CFFF0217F2}"/>
                  </a:ext>
                </a:extLst>
              </p:cNvPr>
              <p:cNvSpPr txBox="1"/>
              <p:nvPr/>
            </p:nvSpPr>
            <p:spPr>
              <a:xfrm>
                <a:off x="4954086" y="3553976"/>
                <a:ext cx="357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D36130-17E8-4F45-9C20-B6CFFF021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86" y="3553976"/>
                <a:ext cx="357801" cy="461665"/>
              </a:xfrm>
              <a:prstGeom prst="rect">
                <a:avLst/>
              </a:prstGeom>
              <a:blipFill>
                <a:blip r:embed="rId5"/>
                <a:stretch>
                  <a:fillRect l="-5172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ADCDC9-E808-45CE-9187-0D0C79C50499}"/>
                  </a:ext>
                </a:extLst>
              </p:cNvPr>
              <p:cNvSpPr txBox="1"/>
              <p:nvPr/>
            </p:nvSpPr>
            <p:spPr>
              <a:xfrm>
                <a:off x="9095357" y="959196"/>
                <a:ext cx="2487399" cy="6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ADCDC9-E808-45CE-9187-0D0C79C50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57" y="959196"/>
                <a:ext cx="2487399" cy="696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9E7F22-A878-4778-BBCE-0110D4C9FCE6}"/>
              </a:ext>
            </a:extLst>
          </p:cNvPr>
          <p:cNvCxnSpPr>
            <a:cxnSpLocks/>
          </p:cNvCxnSpPr>
          <p:nvPr/>
        </p:nvCxnSpPr>
        <p:spPr>
          <a:xfrm flipH="1">
            <a:off x="10339056" y="2359015"/>
            <a:ext cx="1098627" cy="50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9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3570F57E-4C9C-466D-A5B4-2E45AB0E1B16}"/>
              </a:ext>
            </a:extLst>
          </p:cNvPr>
          <p:cNvSpPr/>
          <p:nvPr/>
        </p:nvSpPr>
        <p:spPr>
          <a:xfrm>
            <a:off x="2840182" y="2202873"/>
            <a:ext cx="4530436" cy="2590800"/>
          </a:xfrm>
          <a:prstGeom prst="parallelogram">
            <a:avLst/>
          </a:prstGeom>
          <a:gradFill>
            <a:gsLst>
              <a:gs pos="0">
                <a:srgbClr val="99FF99"/>
              </a:gs>
              <a:gs pos="50000">
                <a:srgbClr val="8BED94"/>
              </a:gs>
              <a:gs pos="100000">
                <a:srgbClr val="92D05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76D0F9-3E53-4E87-B9ED-27031FB1357D}"/>
              </a:ext>
            </a:extLst>
          </p:cNvPr>
          <p:cNvCxnSpPr/>
          <p:nvPr/>
        </p:nvCxnSpPr>
        <p:spPr>
          <a:xfrm>
            <a:off x="1698171" y="4837216"/>
            <a:ext cx="7184572" cy="0"/>
          </a:xfrm>
          <a:prstGeom prst="line">
            <a:avLst/>
          </a:prstGeom>
          <a:ln w="793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994F9DE-B4C8-4DEF-939B-76BDECF984E8}"/>
              </a:ext>
            </a:extLst>
          </p:cNvPr>
          <p:cNvSpPr/>
          <p:nvPr/>
        </p:nvSpPr>
        <p:spPr>
          <a:xfrm>
            <a:off x="1698171" y="4880761"/>
            <a:ext cx="7184572" cy="707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Stationary plate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1E8017-183C-4A42-BBCF-29AC25AD6D2C}"/>
              </a:ext>
            </a:extLst>
          </p:cNvPr>
          <p:cNvCxnSpPr>
            <a:cxnSpLocks/>
          </p:cNvCxnSpPr>
          <p:nvPr/>
        </p:nvCxnSpPr>
        <p:spPr>
          <a:xfrm>
            <a:off x="3488531" y="2164556"/>
            <a:ext cx="3882087" cy="1"/>
          </a:xfrm>
          <a:prstGeom prst="line">
            <a:avLst/>
          </a:prstGeom>
          <a:ln w="793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B11E23-54BA-42B2-8A6D-D3F2D15D9BD7}"/>
              </a:ext>
            </a:extLst>
          </p:cNvPr>
          <p:cNvCxnSpPr>
            <a:cxnSpLocks/>
          </p:cNvCxnSpPr>
          <p:nvPr/>
        </p:nvCxnSpPr>
        <p:spPr>
          <a:xfrm flipV="1">
            <a:off x="4728193" y="1155700"/>
            <a:ext cx="30843" cy="37250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3855ED-4B4E-4D89-81B5-B3CF1D148B99}"/>
              </a:ext>
            </a:extLst>
          </p:cNvPr>
          <p:cNvCxnSpPr>
            <a:cxnSpLocks/>
          </p:cNvCxnSpPr>
          <p:nvPr/>
        </p:nvCxnSpPr>
        <p:spPr>
          <a:xfrm>
            <a:off x="4728193" y="4880761"/>
            <a:ext cx="535560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63F99D2-006C-4C83-A730-C460FD3F426D}"/>
                  </a:ext>
                </a:extLst>
              </p:cNvPr>
              <p:cNvSpPr/>
              <p:nvPr/>
            </p:nvSpPr>
            <p:spPr>
              <a:xfrm>
                <a:off x="7370618" y="1904208"/>
                <a:ext cx="1336139" cy="520695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D63F99D2-006C-4C83-A730-C460FD3F4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1904208"/>
                <a:ext cx="1336139" cy="520695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0056ED-1D33-48AC-B5EE-316B132CB52B}"/>
              </a:ext>
            </a:extLst>
          </p:cNvPr>
          <p:cNvCxnSpPr>
            <a:stCxn id="4" idx="3"/>
          </p:cNvCxnSpPr>
          <p:nvPr/>
        </p:nvCxnSpPr>
        <p:spPr>
          <a:xfrm flipV="1">
            <a:off x="4781550" y="2202873"/>
            <a:ext cx="2038350" cy="25908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8B7D06-1215-4CB6-99EA-464AD9D723AF}"/>
              </a:ext>
            </a:extLst>
          </p:cNvPr>
          <p:cNvSpPr txBox="1"/>
          <p:nvPr/>
        </p:nvSpPr>
        <p:spPr>
          <a:xfrm>
            <a:off x="6056169" y="3175107"/>
            <a:ext cx="125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Fluid velocity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109C1C-F0AF-44AF-9F56-1842B0633BC1}"/>
              </a:ext>
            </a:extLst>
          </p:cNvPr>
          <p:cNvCxnSpPr>
            <a:cxnSpLocks/>
          </p:cNvCxnSpPr>
          <p:nvPr/>
        </p:nvCxnSpPr>
        <p:spPr>
          <a:xfrm>
            <a:off x="4759036" y="4182261"/>
            <a:ext cx="531421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DD1A88-B331-4E07-90AE-8CCBC2A172BB}"/>
              </a:ext>
            </a:extLst>
          </p:cNvPr>
          <p:cNvCxnSpPr>
            <a:cxnSpLocks/>
          </p:cNvCxnSpPr>
          <p:nvPr/>
        </p:nvCxnSpPr>
        <p:spPr>
          <a:xfrm>
            <a:off x="4743614" y="3634574"/>
            <a:ext cx="947574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D0D929-C9E8-4128-A53A-2951EAB2CE81}"/>
              </a:ext>
            </a:extLst>
          </p:cNvPr>
          <p:cNvCxnSpPr>
            <a:cxnSpLocks/>
          </p:cNvCxnSpPr>
          <p:nvPr/>
        </p:nvCxnSpPr>
        <p:spPr>
          <a:xfrm>
            <a:off x="4743614" y="3101174"/>
            <a:ext cx="1352386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6D6FC4-24F3-4AD5-85C9-D3D876C3FEC2}"/>
              </a:ext>
            </a:extLst>
          </p:cNvPr>
          <p:cNvCxnSpPr>
            <a:cxnSpLocks/>
          </p:cNvCxnSpPr>
          <p:nvPr/>
        </p:nvCxnSpPr>
        <p:spPr>
          <a:xfrm>
            <a:off x="4759036" y="2601111"/>
            <a:ext cx="1741777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99868B-9833-4392-A137-74E4AA1BA801}"/>
                  </a:ext>
                </a:extLst>
              </p:cNvPr>
              <p:cNvSpPr txBox="1"/>
              <p:nvPr/>
            </p:nvSpPr>
            <p:spPr>
              <a:xfrm>
                <a:off x="8216900" y="711200"/>
                <a:ext cx="1213757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99868B-9833-4392-A137-74E4AA1BA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900" y="711200"/>
                <a:ext cx="1213757" cy="6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4908D-4898-4467-BA09-9AC3ABB717FF}"/>
                  </a:ext>
                </a:extLst>
              </p:cNvPr>
              <p:cNvSpPr txBox="1"/>
              <p:nvPr/>
            </p:nvSpPr>
            <p:spPr>
              <a:xfrm>
                <a:off x="1066799" y="444500"/>
                <a:ext cx="3253013" cy="1048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dynamic viscosity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- kinematic viscosity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C4908D-4898-4467-BA09-9AC3ABB71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44500"/>
                <a:ext cx="3253013" cy="1048942"/>
              </a:xfrm>
              <a:prstGeom prst="rect">
                <a:avLst/>
              </a:prstGeom>
              <a:blipFill>
                <a:blip r:embed="rId4"/>
                <a:stretch>
                  <a:fillRect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0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B0BB-B08C-4C0B-A406-4920B0C7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086"/>
          </a:xfrm>
        </p:spPr>
        <p:txBody>
          <a:bodyPr>
            <a:normAutofit fontScale="90000"/>
          </a:bodyPr>
          <a:lstStyle/>
          <a:p>
            <a:r>
              <a:rPr lang="en-US" dirty="0"/>
              <a:t>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EAEBA-B81B-4EF2-B5E7-E46174CF4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0303"/>
                <a:ext cx="10515600" cy="5196660"/>
              </a:xfrm>
            </p:spPr>
            <p:txBody>
              <a:bodyPr/>
              <a:lstStyle/>
              <a:p>
                <a:r>
                  <a:rPr lang="en-US" dirty="0"/>
                  <a:t>Shear waves: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</a:t>
                </a:r>
                <a:r>
                  <a:rPr lang="en-US" sz="2400" dirty="0"/>
                  <a:t>(</a:t>
                </a:r>
                <a:r>
                  <a:rPr lang="en-US" sz="2400" dirty="0">
                    <a:hlinkClick r:id="rId2"/>
                  </a:rPr>
                  <a:t>https://en.wikipedia.org/wiki/Shear_modulus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P-Waves: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(</a:t>
                </a:r>
                <a:r>
                  <a:rPr lang="en-US" dirty="0">
                    <a:hlinkClick r:id="rId3"/>
                  </a:rPr>
                  <a:t>https://en.wikipedia.org/wiki/P-wave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Pressure waves: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(</a:t>
                </a:r>
                <a:r>
                  <a:rPr lang="en-US" sz="2400" dirty="0">
                    <a:hlinkClick r:id="rId4"/>
                  </a:rPr>
                  <a:t>https://en.wikipedia.org/wiki/Bulk_modulus</a:t>
                </a:r>
                <a:r>
                  <a:rPr lang="en-US" sz="2400" dirty="0"/>
                  <a:t>)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EAEBA-B81B-4EF2-B5E7-E46174CF4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0303"/>
                <a:ext cx="10515600" cy="5196660"/>
              </a:xfrm>
              <a:blipFill>
                <a:blip r:embed="rId5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A2B-F6CA-4FC2-91D4-807F42E0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Nomenclature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00A2E-0B70-416C-9322-637539850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5078"/>
                <a:ext cx="10515600" cy="5121885"/>
              </a:xfrm>
            </p:spPr>
            <p:txBody>
              <a:bodyPr/>
              <a:lstStyle/>
              <a:p>
                <a:r>
                  <a:rPr lang="en-US" dirty="0"/>
                  <a:t>Lame parameters: (</a:t>
                </a:r>
                <a:r>
                  <a:rPr lang="en-US" sz="2000" dirty="0">
                    <a:hlinkClick r:id="rId2"/>
                  </a:rPr>
                  <a:t>https://en.wikipedia.org/wiki/Lam%C3%A9_parameters</a:t>
                </a:r>
                <a:r>
                  <a:rPr lang="en-US" sz="2000" dirty="0"/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Lame’s first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Lame’s second parameter</a:t>
                </a:r>
              </a:p>
              <a:p>
                <a:pPr lvl="2"/>
                <a:r>
                  <a:rPr lang="en-US" dirty="0"/>
                  <a:t>Dynamic viscosity – in fluids</a:t>
                </a:r>
              </a:p>
              <a:p>
                <a:pPr lvl="2"/>
                <a:r>
                  <a:rPr lang="en-US" dirty="0"/>
                  <a:t>Shear modulus – in elasticity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000A2E-0B70-416C-9322-637539850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5078"/>
                <a:ext cx="10515600" cy="5121885"/>
              </a:xfrm>
              <a:blipFill>
                <a:blip r:embed="rId3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BE7-474A-4A4D-B594-4FAAEEB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Stress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hlinkClick r:id="rId2"/>
                  </a:rPr>
                  <a:t>http://web.mit.edu/16.20/homepage/1_Stress/Stress_files/module_1_with_solutions.pdf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Momentum Equation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nary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pHide m:val="on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nary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=0+</m:t>
                    </m:r>
                    <m:nary>
                      <m:naryPr>
                        <m:supHide m:val="on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f>
                          <m:f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140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</m:nary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nary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nary>
                  </m:oMath>
                </a14:m>
                <a:endParaRPr lang="en-US" sz="1400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lvl="1"/>
                <a:r>
                  <a:rPr lang="en-US" sz="1400" dirty="0"/>
                  <a:t>Force Balance</a:t>
                </a:r>
              </a:p>
              <a:p>
                <a:pPr lvl="2"/>
                <a:r>
                  <a:rPr lang="en-US" sz="1200" dirty="0"/>
                  <a:t>Elastic structural member with the following stress field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b="0" dirty="0"/>
              </a:p>
              <a:p>
                <a:pPr lvl="2"/>
                <a:r>
                  <a:rPr lang="en-US" sz="1500" dirty="0"/>
                  <a:t>Show the force are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  <m:sSub>
                          <m:sSub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̂"/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  <m:sSubSup>
                          <m:sSubSupPr>
                            <m:ctrlP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̂"/>
                        <m:ctrlPr>
                          <a:rPr lang="en-US" sz="15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500" dirty="0"/>
                  <a:t> for equilibrium</a:t>
                </a:r>
              </a:p>
              <a:p>
                <a:r>
                  <a:rPr lang="en-US" sz="1900" dirty="0"/>
                  <a:t> Angular Momentum Equation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  <m:sup/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e>
                        </m:nary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sup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</m:nary>
                      </m:e>
                    </m:nary>
                  </m:oMath>
                </a14:m>
                <a:endParaRPr lang="en-US" sz="1500" dirty="0"/>
              </a:p>
              <a:p>
                <a:pPr lvl="1"/>
                <a:r>
                  <a:rPr lang="en-US" sz="15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500" dirty="0"/>
                  <a:t> and the divergence theorem and the momentum equation to get the symmetry of the stress tensor.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  <a:blipFill>
                <a:blip r:embed="rId3"/>
                <a:stretch>
                  <a:fillRect l="-464" t="-1115" b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3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BE7-474A-4A4D-B594-4FAAEEB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Strain Basics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>
                    <a:hlinkClick r:id="rId2"/>
                  </a:rPr>
                  <a:t>http://web.mit.edu/16.20/homepage/2_Strain/Strain_files/module_2_with_solutions.pdf</a:t>
                </a:r>
                <a:r>
                  <a:rPr lang="en-US" sz="1800" dirty="0"/>
                  <a:t> </a:t>
                </a:r>
              </a:p>
              <a:p>
                <a:r>
                  <a:rPr lang="en-US" sz="2400" dirty="0"/>
                  <a:t>Better variation of </a:t>
                </a:r>
                <a:r>
                  <a:rPr lang="en-US" sz="2400" dirty="0" err="1"/>
                  <a:t>Arfken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200" dirty="0"/>
                  <a:t>Deformation: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 - my improvement -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 measures the extent of deformation (Lie derivative?)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Focus on two points:</a:t>
                </a:r>
              </a:p>
              <a:p>
                <a:pPr lvl="2"/>
                <a:r>
                  <a:rPr lang="en-US" b="0" dirty="0"/>
                  <a:t>Before deformation: 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hlinkClick r:id="rId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After deformation:  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Measure the distance between the points</a:t>
                </a:r>
              </a:p>
              <a:p>
                <a:pPr lvl="2"/>
                <a:r>
                  <a:rPr lang="en-US" sz="1800" dirty="0"/>
                  <a:t>Before deformation: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hlinkClick r:id="rId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After deformation: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hlinkClick r:id="rId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  <a:blipFill>
                <a:blip r:embed="rId3"/>
                <a:stretch>
                  <a:fillRect l="-812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0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BE7-474A-4A4D-B594-4FAAEEB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Strain Basics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hlinkClick r:id="rId2"/>
                  </a:rPr>
                  <a:t>http://web.mit.edu/16.20/homepage/2_Strain/Strain_files/module_2_with_solutions.pdf</a:t>
                </a:r>
                <a:r>
                  <a:rPr lang="en-US" sz="1800" dirty="0"/>
                  <a:t> </a:t>
                </a:r>
              </a:p>
              <a:p>
                <a:pPr lvl="1"/>
                <a:r>
                  <a:rPr lang="en-US" sz="2200" dirty="0"/>
                  <a:t>Find the length difference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Define the Green-Lagrange strain tensor: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2200" dirty="0"/>
                  <a:t>Now lose the idea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 by assuming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800" b="0" dirty="0"/>
              </a:p>
              <a:p>
                <a:pPr lvl="2"/>
                <a:r>
                  <a:rPr lang="en-US" sz="1800" dirty="0"/>
                  <a:t>Can usually drop the non-linear term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5B6C3D-1C85-4A00-8AFE-79DDAF3F8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515600" cy="4919663"/>
              </a:xfrm>
              <a:blipFill>
                <a:blip r:embed="rId3"/>
                <a:stretch>
                  <a:fillRect l="-406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BE7-474A-4A4D-B594-4FAAEEB1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Constitutive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C3D-1C85-4A00-8AFE-79DDAF3F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http://web.mit.edu/16.20/homepage/3_Constitutive/Constitutive_files/module_3_no_solutions.pdf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1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648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Waves</vt:lpstr>
      <vt:lpstr>Nomenclature</vt:lpstr>
      <vt:lpstr>Stress Basics</vt:lpstr>
      <vt:lpstr>Strain Basics (1/2)</vt:lpstr>
      <vt:lpstr>Strain Basics (2/2)</vt:lpstr>
      <vt:lpstr>Constitutive 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60</cp:revision>
  <dcterms:created xsi:type="dcterms:W3CDTF">2018-11-17T13:12:27Z</dcterms:created>
  <dcterms:modified xsi:type="dcterms:W3CDTF">2018-11-25T12:22:24Z</dcterms:modified>
</cp:coreProperties>
</file>