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4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09" autoAdjust="0"/>
    <p:restoredTop sz="94660"/>
  </p:normalViewPr>
  <p:slideViewPr>
    <p:cSldViewPr snapToGrid="0">
      <p:cViewPr>
        <p:scale>
          <a:sx n="170" d="100"/>
          <a:sy n="17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8BB1-AD64-4D37-9005-534582A6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AC48-E7EF-4339-9C86-E34D83A9E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A558-84F3-47F4-B27C-07827F56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6E8D-5DEE-46B6-9441-FA159E70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6AFF-CAD8-41D0-A462-C13CB343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FDB4-195C-4BD6-B298-A0621DD2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1607D-80AC-45C8-A7FD-990923FF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F0E3-44A9-43C6-AB23-EC8417C4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29AE9-B75F-483D-AAD3-A232778C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E112-52EC-4D9B-8D3B-10ADBE84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BEE0D-C7A9-4CFB-8FEE-4AF24F33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BBDBE-48FC-44B4-BC73-07A34A4C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B666-F126-4190-8347-02B92D25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8E2DD-B182-44EF-A5AB-FD453BEB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DE41-4212-440A-9851-21D8FA89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AF0A-94A0-4FF8-A2C3-25E4B1BF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3FFC-E40D-49EE-BACD-8BC30C02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C99E-80E7-44BD-9DAE-01FA7E20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EBBBB-D3FD-41EB-B8AB-8A3818E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2AFC-2C2D-4412-951A-48D8F071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5D7E-C78C-4123-93CA-6F42D09C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C370B-DF66-4A35-85C0-B4D8FA20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E2E0-7B33-4740-82F5-91A422CF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DE28-6A8E-453D-A92C-C7240DCD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2ABA-211F-4255-9A4E-4A3F8AF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37EA-3AEF-4144-B694-FC5CF02C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54E2-84EE-4536-B0E1-757DFD322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EDECB-84F0-420B-AA49-1341CA00C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E82A7-3047-4D6F-A5A9-59A1EF65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4308-9EB6-4AE4-B2B4-A698FEF3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F784F-8121-492B-875E-7F03BF53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9806-32C6-49CD-922B-E4E802F8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0464B-DF15-4863-AC85-118D8E43C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E47D-4BF0-49C6-81ED-31DF66FFA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0C08B-A9FC-40EC-9846-F00613924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5B3F7-497D-467A-80C4-DE586561A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F6153-02DA-4436-9294-787842A1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6170A-3096-475B-8E92-BA3AD71C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A3B9C-702E-40D7-AB04-F61400F8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240-BE12-42CE-9830-8D9993B3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C5553-B4D4-4AAD-AC95-2CDA2E3F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5F4D-7A4A-4A42-B4DD-FF7E27EA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D034A-0E2D-4604-8A75-BE8962DA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05123-624A-4106-8D90-857650A3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74852-D0FB-42D5-8D1A-DFC312B9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0E7D-B370-4A63-9B7E-E1C3B9F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D959-676C-4554-B09B-16D5AAB5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579B-3B8C-4AB1-966E-224A40A0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4AA43-1C9C-4D91-BD79-C12276B45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84AAA-514F-4C14-B666-AC33D589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7ED6C-65DB-421F-A86C-3DE901B2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3425-EBD8-4981-9565-D304103D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30C7-1E42-474A-A705-947045A4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64D9F-118C-432D-869E-D235F3AD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09B6-F957-4765-9907-87E16E3C1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03785-B439-4EBC-9D7E-F347783A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0F3D-F036-4972-8E13-F87926D7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DCDF-7536-4AA6-AD55-A856395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A7A02-6B99-4EED-BD82-315B4EBB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A7E8F-A03C-48EB-BAB2-8059229BD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CCE4-EFA6-4359-9CBE-B3F1E8A25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3FC6-2D32-436C-85A8-FE46BBE8C7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2AD3-17B1-4C71-A7BA-DF8671F18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3440-67E3-4E22-8075-DA047D7E0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E47E-47F6-45A1-8B3C-3EB4DA09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E888905-263E-4B97-9710-329BCFAD6CA9}"/>
              </a:ext>
            </a:extLst>
          </p:cNvPr>
          <p:cNvSpPr/>
          <p:nvPr/>
        </p:nvSpPr>
        <p:spPr>
          <a:xfrm>
            <a:off x="4456064" y="3212414"/>
            <a:ext cx="1800992" cy="6467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9D7CC78-9C99-4E0B-B358-90CF05EB0A43}"/>
              </a:ext>
            </a:extLst>
          </p:cNvPr>
          <p:cNvSpPr/>
          <p:nvPr/>
        </p:nvSpPr>
        <p:spPr>
          <a:xfrm rot="18071336">
            <a:off x="3502946" y="1600794"/>
            <a:ext cx="1284980" cy="6751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F68526-1916-486B-82B8-7302B8568B06}"/>
              </a:ext>
            </a:extLst>
          </p:cNvPr>
          <p:cNvGrpSpPr/>
          <p:nvPr/>
        </p:nvGrpSpPr>
        <p:grpSpPr>
          <a:xfrm>
            <a:off x="2305727" y="242811"/>
            <a:ext cx="6246911" cy="4337578"/>
            <a:chOff x="710194" y="242811"/>
            <a:chExt cx="2975239" cy="206587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019725-4E7C-429A-B9BF-11648035FDD0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51FE4E-7EBC-4CCD-B00B-D411A104D628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859D83-A257-4B88-84C3-84D0634AE8C8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5A04032-A82C-49D1-895D-4B8522DC388E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20B2BB-779F-4CFB-9DE7-8A88FCDF5151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9754B8-C863-4FC0-AC11-32B8DAA5FD8C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D02B15-FB62-4384-A041-92DCFCBA841A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886F634-B5A0-406B-B040-56C2CACE4738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886F634-B5A0-406B-B040-56C2CACE47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571" r="-31429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9F7F5F6D-7CC3-404D-8F44-A46EBEE1550D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9F7F5F6D-7CC3-404D-8F44-A46EBEE15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778" r="-2777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889" r="-222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DE436AF-4073-4E96-8B9C-D9AF1B3813B0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BE5356-A978-49CE-ACC9-A10094240FE6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5409EA-705B-44E5-A3E1-1C1B00FC29AF}"/>
                  </a:ext>
                </a:extLst>
              </p:cNvPr>
              <p:cNvSpPr/>
              <p:nvPr/>
            </p:nvSpPr>
            <p:spPr>
              <a:xfrm>
                <a:off x="7796302" y="1977380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F1DC681-1975-45E6-9CBB-15D0C5211129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7AFF3B5-83D7-4027-96CB-67DB719CDF04}"/>
                      </a:ext>
                    </a:extLst>
                  </p:cNvPr>
                  <p:cNvSpPr txBox="1"/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7AFF3B5-83D7-4027-96CB-67DB719CD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9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820AE36-87B8-4F0D-B32A-1248EE2F77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820AE36-87B8-4F0D-B32A-1248EE2F7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1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5555A1B-C450-4D33-83F5-904CFCABF112}"/>
              </a:ext>
            </a:extLst>
          </p:cNvPr>
          <p:cNvSpPr/>
          <p:nvPr/>
        </p:nvSpPr>
        <p:spPr>
          <a:xfrm rot="2395320">
            <a:off x="5131369" y="1454461"/>
            <a:ext cx="1702828" cy="934988"/>
          </a:xfrm>
          <a:prstGeom prst="rightArrow">
            <a:avLst/>
          </a:prstGeom>
          <a:solidFill>
            <a:schemeClr val="bg2"/>
          </a:solidFill>
          <a:ln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g?</a:t>
            </a:r>
          </a:p>
        </p:txBody>
      </p:sp>
    </p:spTree>
    <p:extLst>
      <p:ext uri="{BB962C8B-B14F-4D97-AF65-F5344CB8AC3E}">
        <p14:creationId xmlns:p14="http://schemas.microsoft.com/office/powerpoint/2010/main" val="415935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F68526-1916-486B-82B8-7302B8568B06}"/>
              </a:ext>
            </a:extLst>
          </p:cNvPr>
          <p:cNvGrpSpPr/>
          <p:nvPr/>
        </p:nvGrpSpPr>
        <p:grpSpPr>
          <a:xfrm>
            <a:off x="2305727" y="242811"/>
            <a:ext cx="2975239" cy="2065874"/>
            <a:chOff x="710194" y="242811"/>
            <a:chExt cx="2975239" cy="206587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019725-4E7C-429A-B9BF-11648035FDD0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51FE4E-7EBC-4CCD-B00B-D411A104D628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859D83-A257-4B88-84C3-84D0634AE8C8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49C089-887A-4243-838C-307C446106FA}"/>
                </a:ext>
              </a:extLst>
            </p:cNvPr>
            <p:cNvCxnSpPr>
              <a:cxnSpLocks/>
              <a:stCxn id="32" idx="7"/>
              <a:endCxn id="38" idx="2"/>
            </p:cNvCxnSpPr>
            <p:nvPr/>
          </p:nvCxnSpPr>
          <p:spPr>
            <a:xfrm flipV="1">
              <a:off x="1127655" y="570687"/>
              <a:ext cx="695478" cy="101499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5A04032-A82C-49D1-895D-4B8522DC388E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9754B8-C863-4FC0-AC11-32B8DAA5FD8C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D02B15-FB62-4384-A041-92DCFCBA841A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20B2BB-779F-4CFB-9DE7-8A88FCDF5151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886F634-B5A0-406B-B040-56C2CACE4738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886F634-B5A0-406B-B040-56C2CACE47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571" r="-31429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9F7F5F6D-7CC3-404D-8F44-A46EBEE1550D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9F7F5F6D-7CC3-404D-8F44-A46EBEE15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778" r="-2777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889" r="-222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393E8CF-D855-4AA2-B281-BFE8CA50748E}"/>
                </a:ext>
              </a:extLst>
            </p:cNvPr>
            <p:cNvCxnSpPr>
              <a:cxnSpLocks/>
              <a:endCxn id="38" idx="5"/>
            </p:cNvCxnSpPr>
            <p:nvPr/>
          </p:nvCxnSpPr>
          <p:spPr>
            <a:xfrm flipV="1">
              <a:off x="1419151" y="598834"/>
              <a:ext cx="471935" cy="131772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DE436AF-4073-4E96-8B9C-D9AF1B3813B0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BE5356-A978-49CE-ACC9-A10094240FE6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5409EA-705B-44E5-A3E1-1C1B00FC29AF}"/>
                  </a:ext>
                </a:extLst>
              </p:cNvPr>
              <p:cNvSpPr/>
              <p:nvPr/>
            </p:nvSpPr>
            <p:spPr>
              <a:xfrm>
                <a:off x="7796302" y="1977380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F1DC681-1975-45E6-9CBB-15D0C5211129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7AFF3B5-83D7-4027-96CB-67DB719CDF04}"/>
                      </a:ext>
                    </a:extLst>
                  </p:cNvPr>
                  <p:cNvSpPr txBox="1"/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7AFF3B5-83D7-4027-96CB-67DB719CD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9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820AE36-87B8-4F0D-B32A-1248EE2F77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820AE36-87B8-4F0D-B32A-1248EE2F7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1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5096437-3418-41D0-B8BE-DBE26A88F581}"/>
                </a:ext>
              </a:extLst>
            </p:cNvPr>
            <p:cNvCxnSpPr>
              <a:cxnSpLocks/>
              <a:stCxn id="32" idx="6"/>
              <a:endCxn id="69" idx="2"/>
            </p:cNvCxnSpPr>
            <p:nvPr/>
          </p:nvCxnSpPr>
          <p:spPr>
            <a:xfrm flipV="1">
              <a:off x="1141901" y="1568653"/>
              <a:ext cx="1792573" cy="51425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8255DC6-A663-4E49-90ED-21AEE7847E62}"/>
                </a:ext>
              </a:extLst>
            </p:cNvPr>
            <p:cNvCxnSpPr>
              <a:cxnSpLocks/>
              <a:stCxn id="33" idx="0"/>
              <a:endCxn id="69" idx="4"/>
            </p:cNvCxnSpPr>
            <p:nvPr/>
          </p:nvCxnSpPr>
          <p:spPr>
            <a:xfrm flipV="1">
              <a:off x="1419151" y="1617291"/>
              <a:ext cx="1563961" cy="299263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B8734D1-8631-46BE-B836-3224B93CDA06}"/>
                </a:ext>
              </a:extLst>
            </p:cNvPr>
            <p:cNvCxnSpPr>
              <a:cxnSpLocks/>
              <a:stCxn id="38" idx="5"/>
              <a:endCxn id="69" idx="0"/>
            </p:cNvCxnSpPr>
            <p:nvPr/>
          </p:nvCxnSpPr>
          <p:spPr>
            <a:xfrm>
              <a:off x="1891086" y="598834"/>
              <a:ext cx="1092026" cy="921181"/>
            </a:xfrm>
            <a:prstGeom prst="straightConnector1">
              <a:avLst/>
            </a:prstGeom>
            <a:ln w="15875"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A8EA8B-68B1-416C-92C4-F9473766F4B1}"/>
              </a:ext>
            </a:extLst>
          </p:cNvPr>
          <p:cNvGrpSpPr/>
          <p:nvPr/>
        </p:nvGrpSpPr>
        <p:grpSpPr>
          <a:xfrm>
            <a:off x="2313662" y="2553736"/>
            <a:ext cx="2975239" cy="2065874"/>
            <a:chOff x="710194" y="242811"/>
            <a:chExt cx="2975239" cy="206587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277C0F4-9143-4BB4-89E2-E34AD73EB42A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B5ED013D-5C60-4513-ACF0-ABBD0E9D4E3B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C7C6678-C9E7-42D0-9F15-89577D4B78AE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16A88F78-5658-4BE3-AC6C-2F3E1DB4711E}"/>
                </a:ext>
              </a:extLst>
            </p:cNvPr>
            <p:cNvCxnSpPr>
              <a:cxnSpLocks/>
              <a:stCxn id="209" idx="7"/>
              <a:endCxn id="214" idx="2"/>
            </p:cNvCxnSpPr>
            <p:nvPr/>
          </p:nvCxnSpPr>
          <p:spPr>
            <a:xfrm flipV="1">
              <a:off x="1127655" y="570687"/>
              <a:ext cx="695478" cy="101499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CA01E97-0855-4C0E-B671-CC527ADF6C04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A97D2FC3-9B1C-4C03-8233-7AF9CDC051EE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AB013FA3-34F8-4246-90E4-FD64753849A8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FA7D4F7F-5CE9-43A6-A0E8-9165590526A9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45E075AD-137C-4816-876C-C8A443E15D55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45E075AD-137C-4816-876C-C8A443E15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528B3885-D51D-412D-A1F1-CDA0E2E2532D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528B3885-D51D-412D-A1F1-CDA0E2E253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778" r="-2777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D7D025DB-38D1-42EE-A294-8482B199F755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D7D025DB-38D1-42EE-A294-8482B199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8889" r="-222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AD07071E-3D24-461E-BE3F-64B50A3D48F3}"/>
                </a:ext>
              </a:extLst>
            </p:cNvPr>
            <p:cNvCxnSpPr>
              <a:cxnSpLocks/>
              <a:endCxn id="214" idx="5"/>
            </p:cNvCxnSpPr>
            <p:nvPr/>
          </p:nvCxnSpPr>
          <p:spPr>
            <a:xfrm flipV="1">
              <a:off x="1419151" y="598834"/>
              <a:ext cx="471935" cy="131772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2BE5545-C09E-406E-AAB3-8FC970CC8C94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4D7BF78-3943-4718-8E39-E8C781A9EC93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ECAFFE38-E1A9-4F2E-A620-5AB4BED66F41}"/>
                  </a:ext>
                </a:extLst>
              </p:cNvPr>
              <p:cNvSpPr/>
              <p:nvPr/>
            </p:nvSpPr>
            <p:spPr>
              <a:xfrm>
                <a:off x="7796302" y="1977380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E8036E69-A4DF-4F54-963B-45C835646C53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6CB4C77F-B142-43FC-BDB7-9680430353F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6CB4C77F-B142-43FC-BDB7-968043035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000" r="-1944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BF1C3867-1993-464B-A9E8-3B5166B9B8F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BF1C3867-1993-464B-A9E8-3B5166B9B8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r="-1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B8EAA33B-0882-458C-AB39-4049FD3CD7C4}"/>
                </a:ext>
              </a:extLst>
            </p:cNvPr>
            <p:cNvCxnSpPr>
              <a:cxnSpLocks/>
              <a:stCxn id="209" idx="6"/>
              <a:endCxn id="205" idx="0"/>
            </p:cNvCxnSpPr>
            <p:nvPr/>
          </p:nvCxnSpPr>
          <p:spPr>
            <a:xfrm>
              <a:off x="1141901" y="1620078"/>
              <a:ext cx="2049475" cy="28071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1101E92-50C3-406D-B37C-B1D6DFFAAD83}"/>
                </a:ext>
              </a:extLst>
            </p:cNvPr>
            <p:cNvCxnSpPr>
              <a:cxnSpLocks/>
              <a:stCxn id="210" idx="0"/>
              <a:endCxn id="205" idx="3"/>
            </p:cNvCxnSpPr>
            <p:nvPr/>
          </p:nvCxnSpPr>
          <p:spPr>
            <a:xfrm>
              <a:off x="1419151" y="1916554"/>
              <a:ext cx="1737833" cy="67264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9A582E4-DBAD-4F53-9557-7858DE134F7C}"/>
                </a:ext>
              </a:extLst>
            </p:cNvPr>
            <p:cNvCxnSpPr>
              <a:cxnSpLocks/>
              <a:stCxn id="214" idx="5"/>
              <a:endCxn id="205" idx="0"/>
            </p:cNvCxnSpPr>
            <p:nvPr/>
          </p:nvCxnSpPr>
          <p:spPr>
            <a:xfrm>
              <a:off x="1891086" y="598834"/>
              <a:ext cx="1300290" cy="1301954"/>
            </a:xfrm>
            <a:prstGeom prst="straightConnector1">
              <a:avLst/>
            </a:prstGeom>
            <a:ln w="15875"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E3DCB0D-A16C-47C9-9D0D-18399542CD9E}"/>
              </a:ext>
            </a:extLst>
          </p:cNvPr>
          <p:cNvGrpSpPr/>
          <p:nvPr/>
        </p:nvGrpSpPr>
        <p:grpSpPr>
          <a:xfrm>
            <a:off x="6096000" y="242811"/>
            <a:ext cx="2975239" cy="2065874"/>
            <a:chOff x="710194" y="242811"/>
            <a:chExt cx="2975239" cy="206587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BAD53B05-6BAE-4A56-B368-46BF137F3B82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2BDB2ED6-3E3F-4DDA-AFB5-C9480E77ED45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8AED953-2812-4394-A802-3F43A9042172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9B1D0981-65D5-437D-8EB0-EA6BBEC1D51D}"/>
                </a:ext>
              </a:extLst>
            </p:cNvPr>
            <p:cNvCxnSpPr>
              <a:cxnSpLocks/>
              <a:stCxn id="275" idx="7"/>
              <a:endCxn id="280" idx="2"/>
            </p:cNvCxnSpPr>
            <p:nvPr/>
          </p:nvCxnSpPr>
          <p:spPr>
            <a:xfrm flipV="1">
              <a:off x="1127655" y="570687"/>
              <a:ext cx="695478" cy="101499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A08F2BD-804A-4AB7-A214-49031DD7550B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84CDE050-7529-4C69-95DE-2D52062140B0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8FB28E8-72E8-4168-8DC7-D9030D463C5A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25D6CAD-CDDE-4F33-87F5-B0AB765A054F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4BBEB4DC-F5CE-42E6-973E-E41EB518BE36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4BBEB4DC-F5CE-42E6-973E-E41EB518BE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7778" r="-30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5FBFFA73-562D-44FC-987F-219AEC5BF65F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5FBFFA73-562D-44FC-987F-219AEC5BF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778" r="-25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5024AB63-309F-47C1-956E-187D49BF8119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5024AB63-309F-47C1-956E-187D49BF8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8889" r="-19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BCF0B337-BBC1-4DF9-B4D2-5D4204AB83A9}"/>
                </a:ext>
              </a:extLst>
            </p:cNvPr>
            <p:cNvCxnSpPr>
              <a:cxnSpLocks/>
              <a:endCxn id="280" idx="5"/>
            </p:cNvCxnSpPr>
            <p:nvPr/>
          </p:nvCxnSpPr>
          <p:spPr>
            <a:xfrm flipV="1">
              <a:off x="1419151" y="598834"/>
              <a:ext cx="471935" cy="131772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AFC0D2EC-7438-4633-8F7B-982EB6AA1021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B7B19F5-6404-4547-9D14-4367FEEE511E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AE59F35-3E81-45FB-AED1-7AFEBEB2220F}"/>
                  </a:ext>
                </a:extLst>
              </p:cNvPr>
              <p:cNvSpPr/>
              <p:nvPr/>
            </p:nvSpPr>
            <p:spPr>
              <a:xfrm>
                <a:off x="7796302" y="1977380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C8F716F-FDDE-4D71-ACC5-25EAB1BFB205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A339E85A-1B4E-4A06-93CA-0D06B447F702}"/>
                      </a:ext>
                    </a:extLst>
                  </p:cNvPr>
                  <p:cNvSpPr txBox="1"/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A339E85A-1B4E-4A06-93CA-0D06B447F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1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9027EC4C-8C4E-43AC-8E2A-47B707A077AA}"/>
                      </a:ext>
                    </a:extLst>
                  </p:cNvPr>
                  <p:cNvSpPr txBox="1"/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9027EC4C-8C4E-43AC-8E2A-47B707A077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13889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C0797874-8603-484C-8998-E336A2DADD72}"/>
                </a:ext>
              </a:extLst>
            </p:cNvPr>
            <p:cNvCxnSpPr>
              <a:cxnSpLocks/>
              <a:stCxn id="275" idx="6"/>
              <a:endCxn id="270" idx="2"/>
            </p:cNvCxnSpPr>
            <p:nvPr/>
          </p:nvCxnSpPr>
          <p:spPr>
            <a:xfrm flipV="1">
              <a:off x="1141901" y="1568653"/>
              <a:ext cx="1792573" cy="51425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C398A114-E0F3-41F1-A84E-459ECA8C06BE}"/>
                </a:ext>
              </a:extLst>
            </p:cNvPr>
            <p:cNvCxnSpPr>
              <a:cxnSpLocks/>
              <a:stCxn id="276" idx="0"/>
              <a:endCxn id="270" idx="4"/>
            </p:cNvCxnSpPr>
            <p:nvPr/>
          </p:nvCxnSpPr>
          <p:spPr>
            <a:xfrm flipV="1">
              <a:off x="1419151" y="1617291"/>
              <a:ext cx="1563961" cy="299263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9E195F4E-F31D-48B1-BBAC-FCE7EBAC5983}"/>
                </a:ext>
              </a:extLst>
            </p:cNvPr>
            <p:cNvCxnSpPr>
              <a:cxnSpLocks/>
              <a:stCxn id="280" idx="5"/>
              <a:endCxn id="271" idx="1"/>
            </p:cNvCxnSpPr>
            <p:nvPr/>
          </p:nvCxnSpPr>
          <p:spPr>
            <a:xfrm>
              <a:off x="1891086" y="598834"/>
              <a:ext cx="1265898" cy="1316200"/>
            </a:xfrm>
            <a:prstGeom prst="straightConnector1">
              <a:avLst/>
            </a:prstGeom>
            <a:ln w="15875"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DE169B2-1ED5-4F74-93AE-A947EC30F976}"/>
              </a:ext>
            </a:extLst>
          </p:cNvPr>
          <p:cNvGrpSpPr/>
          <p:nvPr/>
        </p:nvGrpSpPr>
        <p:grpSpPr>
          <a:xfrm>
            <a:off x="6103935" y="2553736"/>
            <a:ext cx="2975239" cy="2065874"/>
            <a:chOff x="710194" y="242811"/>
            <a:chExt cx="2975239" cy="2065874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875CF6CD-9E37-4FBD-B0D8-DB102E978409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FF1874F-BE03-4A70-A25A-555A56BF1FD6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ED0BE468-FE2C-4DCC-8035-A38DF35F0AE7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E27817D8-A9BE-438C-BC49-4611727F2AAD}"/>
                </a:ext>
              </a:extLst>
            </p:cNvPr>
            <p:cNvCxnSpPr>
              <a:cxnSpLocks/>
              <a:stCxn id="297" idx="7"/>
              <a:endCxn id="302" idx="2"/>
            </p:cNvCxnSpPr>
            <p:nvPr/>
          </p:nvCxnSpPr>
          <p:spPr>
            <a:xfrm flipV="1">
              <a:off x="1127655" y="570687"/>
              <a:ext cx="695478" cy="101499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20925BE2-1599-447E-B1B1-626F344BD2AF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FC8888B-E73C-4E1E-A911-D858E9CE6FDE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BE81B95E-D728-49BD-97E3-2F9A09C015CF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10130D45-C009-4AED-9314-5FE5D9BBC961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C8B50DD-6F22-4315-993A-012E341AED9D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C8B50DD-6F22-4315-993A-012E341AED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7778" r="-3055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E38DAE81-702D-4C18-A284-87E5165CD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E38DAE81-702D-4C18-A284-87E5165CD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7778" r="-25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EDFD2498-7EE6-4275-9F6C-2C36947C8892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EDFD2498-7EE6-4275-9F6C-2C36947C8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8889" r="-1944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EE47F6EA-19A9-40FE-A808-1AB22F782C7C}"/>
                </a:ext>
              </a:extLst>
            </p:cNvPr>
            <p:cNvCxnSpPr>
              <a:cxnSpLocks/>
              <a:endCxn id="302" idx="5"/>
            </p:cNvCxnSpPr>
            <p:nvPr/>
          </p:nvCxnSpPr>
          <p:spPr>
            <a:xfrm flipV="1">
              <a:off x="1419151" y="598834"/>
              <a:ext cx="471935" cy="131772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5670420-A688-41BF-B6DE-AEEA2DBF0F0E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DC0FEE65-E825-46CF-A8C0-DA597408B9EB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AE6064FA-6AD5-4DA5-A2B0-6BA91A8F40E7}"/>
                  </a:ext>
                </a:extLst>
              </p:cNvPr>
              <p:cNvSpPr/>
              <p:nvPr/>
            </p:nvSpPr>
            <p:spPr>
              <a:xfrm>
                <a:off x="7796302" y="1977380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054CB33F-5C5B-4A6E-A4C4-64B5EB8C5E22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BD1CC27A-10C2-4DAB-9A67-65420B2BE3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BD1CC27A-10C2-4DAB-9A67-65420B2BE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000" r="-1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A1370232-C56D-41F5-B8FC-7567BEAC12EC}"/>
                      </a:ext>
                    </a:extLst>
                  </p:cNvPr>
                  <p:cNvSpPr txBox="1"/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A1370232-C56D-41F5-B8FC-7567BEAC12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000" r="-1388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FBCC2D9F-83F4-4CE1-AB81-E1E64520FA3D}"/>
                </a:ext>
              </a:extLst>
            </p:cNvPr>
            <p:cNvCxnSpPr>
              <a:cxnSpLocks/>
              <a:stCxn id="297" idx="6"/>
              <a:endCxn id="293" idx="1"/>
            </p:cNvCxnSpPr>
            <p:nvPr/>
          </p:nvCxnSpPr>
          <p:spPr>
            <a:xfrm>
              <a:off x="1141901" y="1620078"/>
              <a:ext cx="2015083" cy="294956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75BEBE2E-EF13-4EFA-9905-A58BA860B6D0}"/>
                </a:ext>
              </a:extLst>
            </p:cNvPr>
            <p:cNvCxnSpPr>
              <a:cxnSpLocks/>
              <a:stCxn id="298" idx="0"/>
              <a:endCxn id="293" idx="2"/>
            </p:cNvCxnSpPr>
            <p:nvPr/>
          </p:nvCxnSpPr>
          <p:spPr>
            <a:xfrm>
              <a:off x="1419151" y="1916554"/>
              <a:ext cx="1723587" cy="32872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31F67895-40E8-409E-A4F0-17B966BF321D}"/>
                </a:ext>
              </a:extLst>
            </p:cNvPr>
            <p:cNvCxnSpPr>
              <a:cxnSpLocks/>
              <a:stCxn id="302" idx="5"/>
              <a:endCxn id="292" idx="0"/>
            </p:cNvCxnSpPr>
            <p:nvPr/>
          </p:nvCxnSpPr>
          <p:spPr>
            <a:xfrm>
              <a:off x="1891086" y="598834"/>
              <a:ext cx="1092026" cy="921181"/>
            </a:xfrm>
            <a:prstGeom prst="straightConnector1">
              <a:avLst/>
            </a:prstGeom>
            <a:ln w="15875"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3D6749-668A-4329-BB50-A2DE24630157}"/>
              </a:ext>
            </a:extLst>
          </p:cNvPr>
          <p:cNvSpPr txBox="1"/>
          <p:nvPr/>
        </p:nvSpPr>
        <p:spPr>
          <a:xfrm>
            <a:off x="3420732" y="929530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2322B6-90D9-44AA-B561-59356A6D08A3}"/>
              </a:ext>
            </a:extLst>
          </p:cNvPr>
          <p:cNvSpPr txBox="1"/>
          <p:nvPr/>
        </p:nvSpPr>
        <p:spPr>
          <a:xfrm>
            <a:off x="7145792" y="908012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334926-8F87-4A1C-B228-BCEB49E58470}"/>
              </a:ext>
            </a:extLst>
          </p:cNvPr>
          <p:cNvSpPr txBox="1"/>
          <p:nvPr/>
        </p:nvSpPr>
        <p:spPr>
          <a:xfrm>
            <a:off x="7153727" y="3378152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66F4C1-7F84-4EAB-AE58-D9270FA3B11E}"/>
              </a:ext>
            </a:extLst>
          </p:cNvPr>
          <p:cNvSpPr txBox="1"/>
          <p:nvPr/>
        </p:nvSpPr>
        <p:spPr>
          <a:xfrm>
            <a:off x="3428667" y="3355008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176608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F68526-1916-486B-82B8-7302B8568B06}"/>
              </a:ext>
            </a:extLst>
          </p:cNvPr>
          <p:cNvGrpSpPr/>
          <p:nvPr/>
        </p:nvGrpSpPr>
        <p:grpSpPr>
          <a:xfrm>
            <a:off x="2305727" y="242811"/>
            <a:ext cx="2975239" cy="2065874"/>
            <a:chOff x="710194" y="242811"/>
            <a:chExt cx="2975239" cy="206587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019725-4E7C-429A-B9BF-11648035FDD0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51FE4E-7EBC-4CCD-B00B-D411A104D628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859D83-A257-4B88-84C3-84D0634AE8C8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49C089-887A-4243-838C-307C446106FA}"/>
                </a:ext>
              </a:extLst>
            </p:cNvPr>
            <p:cNvCxnSpPr>
              <a:cxnSpLocks/>
              <a:stCxn id="32" idx="7"/>
              <a:endCxn id="38" idx="2"/>
            </p:cNvCxnSpPr>
            <p:nvPr/>
          </p:nvCxnSpPr>
          <p:spPr>
            <a:xfrm flipV="1">
              <a:off x="1127655" y="570687"/>
              <a:ext cx="695478" cy="101499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5A04032-A82C-49D1-895D-4B8522DC388E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9754B8-C863-4FC0-AC11-32B8DAA5FD8C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D02B15-FB62-4384-A041-92DCFCBA841A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20B2BB-779F-4CFB-9DE7-8A88FCDF5151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886F634-B5A0-406B-B040-56C2CACE4738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886F634-B5A0-406B-B040-56C2CACE47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571" r="-31429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9F7F5F6D-7CC3-404D-8F44-A46EBEE1550D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9F7F5F6D-7CC3-404D-8F44-A46EBEE15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778" r="-2777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889" r="-222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393E8CF-D855-4AA2-B281-BFE8CA50748E}"/>
                </a:ext>
              </a:extLst>
            </p:cNvPr>
            <p:cNvCxnSpPr>
              <a:cxnSpLocks/>
              <a:endCxn id="38" idx="5"/>
            </p:cNvCxnSpPr>
            <p:nvPr/>
          </p:nvCxnSpPr>
          <p:spPr>
            <a:xfrm flipV="1">
              <a:off x="1419151" y="598834"/>
              <a:ext cx="471935" cy="131772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DE436AF-4073-4E96-8B9C-D9AF1B3813B0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BE5356-A978-49CE-ACC9-A10094240FE6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5409EA-705B-44E5-A3E1-1C1B00FC29AF}"/>
                  </a:ext>
                </a:extLst>
              </p:cNvPr>
              <p:cNvSpPr/>
              <p:nvPr/>
            </p:nvSpPr>
            <p:spPr>
              <a:xfrm>
                <a:off x="7796302" y="1977380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F1DC681-1975-45E6-9CBB-15D0C5211129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7AFF3B5-83D7-4027-96CB-67DB719CDF04}"/>
                      </a:ext>
                    </a:extLst>
                  </p:cNvPr>
                  <p:cNvSpPr txBox="1"/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7AFF3B5-83D7-4027-96CB-67DB719CD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9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820AE36-87B8-4F0D-B32A-1248EE2F77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820AE36-87B8-4F0D-B32A-1248EE2F7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1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5096437-3418-41D0-B8BE-DBE26A88F581}"/>
                </a:ext>
              </a:extLst>
            </p:cNvPr>
            <p:cNvCxnSpPr>
              <a:cxnSpLocks/>
              <a:stCxn id="32" idx="6"/>
              <a:endCxn id="69" idx="2"/>
            </p:cNvCxnSpPr>
            <p:nvPr/>
          </p:nvCxnSpPr>
          <p:spPr>
            <a:xfrm flipV="1">
              <a:off x="1141901" y="1568653"/>
              <a:ext cx="1792573" cy="51425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8255DC6-A663-4E49-90ED-21AEE7847E62}"/>
                </a:ext>
              </a:extLst>
            </p:cNvPr>
            <p:cNvCxnSpPr>
              <a:cxnSpLocks/>
              <a:stCxn id="33" idx="0"/>
              <a:endCxn id="70" idx="2"/>
            </p:cNvCxnSpPr>
            <p:nvPr/>
          </p:nvCxnSpPr>
          <p:spPr>
            <a:xfrm>
              <a:off x="1419151" y="1916554"/>
              <a:ext cx="1723587" cy="32872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B8734D1-8631-46BE-B836-3224B93CDA06}"/>
                </a:ext>
              </a:extLst>
            </p:cNvPr>
            <p:cNvCxnSpPr>
              <a:cxnSpLocks/>
              <a:stCxn id="38" idx="5"/>
              <a:endCxn id="69" idx="0"/>
            </p:cNvCxnSpPr>
            <p:nvPr/>
          </p:nvCxnSpPr>
          <p:spPr>
            <a:xfrm>
              <a:off x="1891086" y="598834"/>
              <a:ext cx="1092026" cy="921181"/>
            </a:xfrm>
            <a:prstGeom prst="straightConnector1">
              <a:avLst/>
            </a:prstGeom>
            <a:ln w="15875"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A8EA8B-68B1-416C-92C4-F9473766F4B1}"/>
              </a:ext>
            </a:extLst>
          </p:cNvPr>
          <p:cNvGrpSpPr/>
          <p:nvPr/>
        </p:nvGrpSpPr>
        <p:grpSpPr>
          <a:xfrm>
            <a:off x="2313662" y="2553736"/>
            <a:ext cx="2975239" cy="2065874"/>
            <a:chOff x="710194" y="242811"/>
            <a:chExt cx="2975239" cy="206587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277C0F4-9143-4BB4-89E2-E34AD73EB42A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B5ED013D-5C60-4513-ACF0-ABBD0E9D4E3B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C7C6678-C9E7-42D0-9F15-89577D4B78AE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16A88F78-5658-4BE3-AC6C-2F3E1DB4711E}"/>
                </a:ext>
              </a:extLst>
            </p:cNvPr>
            <p:cNvCxnSpPr>
              <a:cxnSpLocks/>
              <a:stCxn id="209" idx="7"/>
              <a:endCxn id="214" idx="2"/>
            </p:cNvCxnSpPr>
            <p:nvPr/>
          </p:nvCxnSpPr>
          <p:spPr>
            <a:xfrm flipV="1">
              <a:off x="1127655" y="570687"/>
              <a:ext cx="695478" cy="101499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CA01E97-0855-4C0E-B671-CC527ADF6C04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A97D2FC3-9B1C-4C03-8233-7AF9CDC051EE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AB013FA3-34F8-4246-90E4-FD64753849A8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FA7D4F7F-5CE9-43A6-A0E8-9165590526A9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45E075AD-137C-4816-876C-C8A443E15D55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45E075AD-137C-4816-876C-C8A443E15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528B3885-D51D-412D-A1F1-CDA0E2E2532D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528B3885-D51D-412D-A1F1-CDA0E2E253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778" r="-2777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D7D025DB-38D1-42EE-A294-8482B199F755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D7D025DB-38D1-42EE-A294-8482B199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8889" r="-222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AD07071E-3D24-461E-BE3F-64B50A3D48F3}"/>
                </a:ext>
              </a:extLst>
            </p:cNvPr>
            <p:cNvCxnSpPr>
              <a:cxnSpLocks/>
              <a:endCxn id="214" idx="5"/>
            </p:cNvCxnSpPr>
            <p:nvPr/>
          </p:nvCxnSpPr>
          <p:spPr>
            <a:xfrm flipV="1">
              <a:off x="1419151" y="598834"/>
              <a:ext cx="471935" cy="131772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2BE5545-C09E-406E-AAB3-8FC970CC8C94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4D7BF78-3943-4718-8E39-E8C781A9EC93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ECAFFE38-E1A9-4F2E-A620-5AB4BED66F41}"/>
                  </a:ext>
                </a:extLst>
              </p:cNvPr>
              <p:cNvSpPr/>
              <p:nvPr/>
            </p:nvSpPr>
            <p:spPr>
              <a:xfrm>
                <a:off x="7796302" y="1977380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E8036E69-A4DF-4F54-963B-45C835646C53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6CB4C77F-B142-43FC-BDB7-9680430353F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6CB4C77F-B142-43FC-BDB7-968043035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000" r="-1944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BF1C3867-1993-464B-A9E8-3B5166B9B8F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BF1C3867-1993-464B-A9E8-3B5166B9B8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r="-1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B8EAA33B-0882-458C-AB39-4049FD3CD7C4}"/>
                </a:ext>
              </a:extLst>
            </p:cNvPr>
            <p:cNvCxnSpPr>
              <a:cxnSpLocks/>
              <a:stCxn id="209" idx="6"/>
              <a:endCxn id="205" idx="0"/>
            </p:cNvCxnSpPr>
            <p:nvPr/>
          </p:nvCxnSpPr>
          <p:spPr>
            <a:xfrm>
              <a:off x="1141901" y="1620078"/>
              <a:ext cx="2049475" cy="28071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1101E92-50C3-406D-B37C-B1D6DFFAAD83}"/>
                </a:ext>
              </a:extLst>
            </p:cNvPr>
            <p:cNvCxnSpPr>
              <a:cxnSpLocks/>
              <a:stCxn id="210" idx="0"/>
              <a:endCxn id="204" idx="2"/>
            </p:cNvCxnSpPr>
            <p:nvPr/>
          </p:nvCxnSpPr>
          <p:spPr>
            <a:xfrm flipV="1">
              <a:off x="1419151" y="1568653"/>
              <a:ext cx="1515323" cy="347901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9A582E4-DBAD-4F53-9557-7858DE134F7C}"/>
                </a:ext>
              </a:extLst>
            </p:cNvPr>
            <p:cNvCxnSpPr>
              <a:cxnSpLocks/>
              <a:stCxn id="214" idx="5"/>
              <a:endCxn id="205" idx="0"/>
            </p:cNvCxnSpPr>
            <p:nvPr/>
          </p:nvCxnSpPr>
          <p:spPr>
            <a:xfrm>
              <a:off x="1891086" y="598834"/>
              <a:ext cx="1300290" cy="1301954"/>
            </a:xfrm>
            <a:prstGeom prst="straightConnector1">
              <a:avLst/>
            </a:prstGeom>
            <a:ln w="15875"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E3DCB0D-A16C-47C9-9D0D-18399542CD9E}"/>
              </a:ext>
            </a:extLst>
          </p:cNvPr>
          <p:cNvGrpSpPr/>
          <p:nvPr/>
        </p:nvGrpSpPr>
        <p:grpSpPr>
          <a:xfrm>
            <a:off x="6096000" y="242811"/>
            <a:ext cx="2975239" cy="2065874"/>
            <a:chOff x="710194" y="242811"/>
            <a:chExt cx="2975239" cy="206587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BAD53B05-6BAE-4A56-B368-46BF137F3B82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2BDB2ED6-3E3F-4DDA-AFB5-C9480E77ED45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8AED953-2812-4394-A802-3F43A9042172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9B1D0981-65D5-437D-8EB0-EA6BBEC1D51D}"/>
                </a:ext>
              </a:extLst>
            </p:cNvPr>
            <p:cNvCxnSpPr>
              <a:cxnSpLocks/>
              <a:stCxn id="275" idx="7"/>
              <a:endCxn id="280" idx="2"/>
            </p:cNvCxnSpPr>
            <p:nvPr/>
          </p:nvCxnSpPr>
          <p:spPr>
            <a:xfrm flipV="1">
              <a:off x="1127655" y="570687"/>
              <a:ext cx="695478" cy="101499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A08F2BD-804A-4AB7-A214-49031DD7550B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84CDE050-7529-4C69-95DE-2D52062140B0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8FB28E8-72E8-4168-8DC7-D9030D463C5A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25D6CAD-CDDE-4F33-87F5-B0AB765A054F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4BBEB4DC-F5CE-42E6-973E-E41EB518BE36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4BBEB4DC-F5CE-42E6-973E-E41EB518BE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7778" r="-30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5FBFFA73-562D-44FC-987F-219AEC5BF65F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5FBFFA73-562D-44FC-987F-219AEC5BF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778" r="-25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5024AB63-309F-47C1-956E-187D49BF8119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5024AB63-309F-47C1-956E-187D49BF8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8889" r="-19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BCF0B337-BBC1-4DF9-B4D2-5D4204AB83A9}"/>
                </a:ext>
              </a:extLst>
            </p:cNvPr>
            <p:cNvCxnSpPr>
              <a:cxnSpLocks/>
              <a:endCxn id="280" idx="5"/>
            </p:cNvCxnSpPr>
            <p:nvPr/>
          </p:nvCxnSpPr>
          <p:spPr>
            <a:xfrm flipV="1">
              <a:off x="1419151" y="598834"/>
              <a:ext cx="471935" cy="131772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AFC0D2EC-7438-4633-8F7B-982EB6AA1021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B7B19F5-6404-4547-9D14-4367FEEE511E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AE59F35-3E81-45FB-AED1-7AFEBEB2220F}"/>
                  </a:ext>
                </a:extLst>
              </p:cNvPr>
              <p:cNvSpPr/>
              <p:nvPr/>
            </p:nvSpPr>
            <p:spPr>
              <a:xfrm>
                <a:off x="7796302" y="1977380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C8F716F-FDDE-4D71-ACC5-25EAB1BFB205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A339E85A-1B4E-4A06-93CA-0D06B447F702}"/>
                      </a:ext>
                    </a:extLst>
                  </p:cNvPr>
                  <p:cNvSpPr txBox="1"/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A339E85A-1B4E-4A06-93CA-0D06B447F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1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9027EC4C-8C4E-43AC-8E2A-47B707A077AA}"/>
                      </a:ext>
                    </a:extLst>
                  </p:cNvPr>
                  <p:cNvSpPr txBox="1"/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9027EC4C-8C4E-43AC-8E2A-47B707A077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13889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C0797874-8603-484C-8998-E336A2DADD72}"/>
                </a:ext>
              </a:extLst>
            </p:cNvPr>
            <p:cNvCxnSpPr>
              <a:cxnSpLocks/>
              <a:stCxn id="275" idx="6"/>
              <a:endCxn id="270" idx="2"/>
            </p:cNvCxnSpPr>
            <p:nvPr/>
          </p:nvCxnSpPr>
          <p:spPr>
            <a:xfrm flipV="1">
              <a:off x="1141901" y="1568653"/>
              <a:ext cx="1792573" cy="51425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C398A114-E0F3-41F1-A84E-459ECA8C06BE}"/>
                </a:ext>
              </a:extLst>
            </p:cNvPr>
            <p:cNvCxnSpPr>
              <a:cxnSpLocks/>
              <a:stCxn id="276" idx="0"/>
              <a:endCxn id="271" idx="2"/>
            </p:cNvCxnSpPr>
            <p:nvPr/>
          </p:nvCxnSpPr>
          <p:spPr>
            <a:xfrm>
              <a:off x="1419151" y="1916554"/>
              <a:ext cx="1723587" cy="32872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9E195F4E-F31D-48B1-BBAC-FCE7EBAC5983}"/>
                </a:ext>
              </a:extLst>
            </p:cNvPr>
            <p:cNvCxnSpPr>
              <a:cxnSpLocks/>
              <a:stCxn id="280" idx="5"/>
              <a:endCxn id="271" idx="1"/>
            </p:cNvCxnSpPr>
            <p:nvPr/>
          </p:nvCxnSpPr>
          <p:spPr>
            <a:xfrm>
              <a:off x="1891086" y="598834"/>
              <a:ext cx="1265898" cy="1316200"/>
            </a:xfrm>
            <a:prstGeom prst="straightConnector1">
              <a:avLst/>
            </a:prstGeom>
            <a:ln w="15875"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DE169B2-1ED5-4F74-93AE-A947EC30F976}"/>
              </a:ext>
            </a:extLst>
          </p:cNvPr>
          <p:cNvGrpSpPr/>
          <p:nvPr/>
        </p:nvGrpSpPr>
        <p:grpSpPr>
          <a:xfrm>
            <a:off x="6103935" y="2553736"/>
            <a:ext cx="2975239" cy="2065874"/>
            <a:chOff x="710194" y="242811"/>
            <a:chExt cx="2975239" cy="2065874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875CF6CD-9E37-4FBD-B0D8-DB102E978409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FF1874F-BE03-4A70-A25A-555A56BF1FD6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ED0BE468-FE2C-4DCC-8035-A38DF35F0AE7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E27817D8-A9BE-438C-BC49-4611727F2AAD}"/>
                </a:ext>
              </a:extLst>
            </p:cNvPr>
            <p:cNvCxnSpPr>
              <a:cxnSpLocks/>
              <a:stCxn id="297" idx="7"/>
              <a:endCxn id="302" idx="2"/>
            </p:cNvCxnSpPr>
            <p:nvPr/>
          </p:nvCxnSpPr>
          <p:spPr>
            <a:xfrm flipV="1">
              <a:off x="1127655" y="570687"/>
              <a:ext cx="695478" cy="101499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20925BE2-1599-447E-B1B1-626F344BD2AF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FC8888B-E73C-4E1E-A911-D858E9CE6FDE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BE81B95E-D728-49BD-97E3-2F9A09C015CF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10130D45-C009-4AED-9314-5FE5D9BBC961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C8B50DD-6F22-4315-993A-012E341AED9D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C8B50DD-6F22-4315-993A-012E341AED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851" y="1925955"/>
                    <a:ext cx="21890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7778" r="-3055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E38DAE81-702D-4C18-A284-87E5165CD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E38DAE81-702D-4C18-A284-87E5165CD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136" y="1609641"/>
                    <a:ext cx="21890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7778" r="-25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EDFD2498-7EE6-4275-9F6C-2C36947C8892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EDFD2498-7EE6-4275-9F6C-2C36947C8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8889" r="-1944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EE47F6EA-19A9-40FE-A808-1AB22F782C7C}"/>
                </a:ext>
              </a:extLst>
            </p:cNvPr>
            <p:cNvCxnSpPr>
              <a:cxnSpLocks/>
              <a:endCxn id="302" idx="5"/>
            </p:cNvCxnSpPr>
            <p:nvPr/>
          </p:nvCxnSpPr>
          <p:spPr>
            <a:xfrm flipV="1">
              <a:off x="1419151" y="598834"/>
              <a:ext cx="471935" cy="131772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5670420-A688-41BF-B6DE-AEEA2DBF0F0E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DC0FEE65-E825-46CF-A8C0-DA597408B9EB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AE6064FA-6AD5-4DA5-A2B0-6BA91A8F40E7}"/>
                  </a:ext>
                </a:extLst>
              </p:cNvPr>
              <p:cNvSpPr/>
              <p:nvPr/>
            </p:nvSpPr>
            <p:spPr>
              <a:xfrm>
                <a:off x="7796302" y="1977380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054CB33F-5C5B-4A6E-A4C4-64B5EB8C5E22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BD1CC27A-10C2-4DAB-9A67-65420B2BE3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BD1CC27A-10C2-4DAB-9A67-65420B2BE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631" y="1716147"/>
                    <a:ext cx="218902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000" r="-1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A1370232-C56D-41F5-B8FC-7567BEAC12EC}"/>
                      </a:ext>
                    </a:extLst>
                  </p:cNvPr>
                  <p:cNvSpPr txBox="1"/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A1370232-C56D-41F5-B8FC-7567BEAC12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729" y="1342361"/>
                    <a:ext cx="21890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000" r="-1388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FBCC2D9F-83F4-4CE1-AB81-E1E64520FA3D}"/>
                </a:ext>
              </a:extLst>
            </p:cNvPr>
            <p:cNvCxnSpPr>
              <a:cxnSpLocks/>
              <a:stCxn id="297" idx="6"/>
              <a:endCxn id="293" idx="1"/>
            </p:cNvCxnSpPr>
            <p:nvPr/>
          </p:nvCxnSpPr>
          <p:spPr>
            <a:xfrm>
              <a:off x="1141901" y="1620078"/>
              <a:ext cx="2015083" cy="294956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75BEBE2E-EF13-4EFA-9905-A58BA860B6D0}"/>
                </a:ext>
              </a:extLst>
            </p:cNvPr>
            <p:cNvCxnSpPr>
              <a:cxnSpLocks/>
              <a:stCxn id="298" idx="0"/>
              <a:endCxn id="292" idx="3"/>
            </p:cNvCxnSpPr>
            <p:nvPr/>
          </p:nvCxnSpPr>
          <p:spPr>
            <a:xfrm flipV="1">
              <a:off x="1419151" y="1603045"/>
              <a:ext cx="1529569" cy="31350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31F67895-40E8-409E-A4F0-17B966BF321D}"/>
                </a:ext>
              </a:extLst>
            </p:cNvPr>
            <p:cNvCxnSpPr>
              <a:cxnSpLocks/>
              <a:stCxn id="302" idx="5"/>
              <a:endCxn id="292" idx="0"/>
            </p:cNvCxnSpPr>
            <p:nvPr/>
          </p:nvCxnSpPr>
          <p:spPr>
            <a:xfrm>
              <a:off x="1891086" y="598834"/>
              <a:ext cx="1092026" cy="921181"/>
            </a:xfrm>
            <a:prstGeom prst="straightConnector1">
              <a:avLst/>
            </a:prstGeom>
            <a:ln w="15875"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2322B6-90D9-44AA-B561-59356A6D08A3}"/>
              </a:ext>
            </a:extLst>
          </p:cNvPr>
          <p:cNvSpPr txBox="1"/>
          <p:nvPr/>
        </p:nvSpPr>
        <p:spPr>
          <a:xfrm>
            <a:off x="7145792" y="908012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334926-8F87-4A1C-B228-BCEB49E58470}"/>
              </a:ext>
            </a:extLst>
          </p:cNvPr>
          <p:cNvSpPr txBox="1"/>
          <p:nvPr/>
        </p:nvSpPr>
        <p:spPr>
          <a:xfrm>
            <a:off x="7153727" y="3378152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B5EBE1-B15F-4C3C-8A21-EF5F9A543497}"/>
              </a:ext>
            </a:extLst>
          </p:cNvPr>
          <p:cNvSpPr txBox="1"/>
          <p:nvPr/>
        </p:nvSpPr>
        <p:spPr>
          <a:xfrm>
            <a:off x="4851783" y="602375"/>
            <a:ext cx="161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automorphism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CAB041F-36C9-45A8-AA4A-5C67CEE4EBA2}"/>
              </a:ext>
            </a:extLst>
          </p:cNvPr>
          <p:cNvSpPr txBox="1"/>
          <p:nvPr/>
        </p:nvSpPr>
        <p:spPr>
          <a:xfrm>
            <a:off x="5072094" y="3112983"/>
            <a:ext cx="161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28379C-F320-485C-8703-E33D5E546F5D}"/>
              </a:ext>
            </a:extLst>
          </p:cNvPr>
          <p:cNvSpPr txBox="1"/>
          <p:nvPr/>
        </p:nvSpPr>
        <p:spPr>
          <a:xfrm>
            <a:off x="3388566" y="908012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413078-9389-4042-AE38-4EBA3CD5634C}"/>
              </a:ext>
            </a:extLst>
          </p:cNvPr>
          <p:cNvSpPr txBox="1"/>
          <p:nvPr/>
        </p:nvSpPr>
        <p:spPr>
          <a:xfrm>
            <a:off x="3411981" y="3378152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201072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E888905-263E-4B97-9710-329BCFAD6CA9}"/>
              </a:ext>
            </a:extLst>
          </p:cNvPr>
          <p:cNvSpPr/>
          <p:nvPr/>
        </p:nvSpPr>
        <p:spPr>
          <a:xfrm>
            <a:off x="4253796" y="3099189"/>
            <a:ext cx="1800992" cy="6467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9D7CC78-9C99-4E0B-B358-90CF05EB0A43}"/>
              </a:ext>
            </a:extLst>
          </p:cNvPr>
          <p:cNvSpPr/>
          <p:nvPr/>
        </p:nvSpPr>
        <p:spPr>
          <a:xfrm rot="18071336">
            <a:off x="3241534" y="1748125"/>
            <a:ext cx="1629427" cy="67517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f?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F68526-1916-486B-82B8-7302B8568B06}"/>
              </a:ext>
            </a:extLst>
          </p:cNvPr>
          <p:cNvGrpSpPr/>
          <p:nvPr/>
        </p:nvGrpSpPr>
        <p:grpSpPr>
          <a:xfrm>
            <a:off x="2616398" y="209255"/>
            <a:ext cx="5255000" cy="3913936"/>
            <a:chOff x="846172" y="242811"/>
            <a:chExt cx="2502818" cy="18641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019725-4E7C-429A-B9BF-11648035FDD0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51FE4E-7EBC-4CCD-B00B-D411A104D628}"/>
                  </a:ext>
                </a:extLst>
              </p:cNvPr>
              <p:cNvSpPr/>
              <p:nvPr/>
            </p:nvSpPr>
            <p:spPr>
              <a:xfrm>
                <a:off x="2997141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859D83-A257-4B88-84C3-84D0634AE8C8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A374A8D-CDEA-4C9F-B294-088A4B54CA46}"/>
                  </a:ext>
                </a:extLst>
              </p:cNvPr>
              <p:cNvSpPr/>
              <p:nvPr/>
            </p:nvSpPr>
            <p:spPr>
              <a:xfrm>
                <a:off x="3382973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CD0DBD-E5AE-4078-9F40-F5F60953748B}"/>
                  </a:ext>
                </a:extLst>
              </p:cNvPr>
              <p:cNvSpPr/>
              <p:nvPr/>
            </p:nvSpPr>
            <p:spPr>
              <a:xfrm>
                <a:off x="3775187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5A04032-A82C-49D1-895D-4B8522DC388E}"/>
                </a:ext>
              </a:extLst>
            </p:cNvPr>
            <p:cNvGrpSpPr/>
            <p:nvPr/>
          </p:nvGrpSpPr>
          <p:grpSpPr>
            <a:xfrm>
              <a:off x="846172" y="1415109"/>
              <a:ext cx="2502818" cy="691807"/>
              <a:chOff x="7389585" y="1440276"/>
              <a:chExt cx="2502818" cy="69180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20B2BB-779F-4CFB-9DE7-8A88FCDF5151}"/>
                  </a:ext>
                </a:extLst>
              </p:cNvPr>
              <p:cNvSpPr/>
              <p:nvPr/>
            </p:nvSpPr>
            <p:spPr>
              <a:xfrm>
                <a:off x="7389585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9754B8-C863-4FC0-AC11-32B8DAA5FD8C}"/>
                  </a:ext>
                </a:extLst>
              </p:cNvPr>
              <p:cNvSpPr/>
              <p:nvPr/>
            </p:nvSpPr>
            <p:spPr>
              <a:xfrm>
                <a:off x="7686851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D02B15-FB62-4384-A041-92DCFCBA841A}"/>
                  </a:ext>
                </a:extLst>
              </p:cNvPr>
              <p:cNvSpPr/>
              <p:nvPr/>
            </p:nvSpPr>
            <p:spPr>
              <a:xfrm>
                <a:off x="7699026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DBA7A9-A2DC-48D3-9F27-10422C558675}"/>
                  </a:ext>
                </a:extLst>
              </p:cNvPr>
              <p:cNvSpPr/>
              <p:nvPr/>
            </p:nvSpPr>
            <p:spPr>
              <a:xfrm>
                <a:off x="9200596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AE71E5-2518-4467-B93B-CB6622C94111}"/>
                  </a:ext>
                </a:extLst>
              </p:cNvPr>
              <p:cNvSpPr/>
              <p:nvPr/>
            </p:nvSpPr>
            <p:spPr>
              <a:xfrm>
                <a:off x="9497862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6155337-886B-462D-84E2-C4A7A2D97814}"/>
                  </a:ext>
                </a:extLst>
              </p:cNvPr>
              <p:cNvSpPr/>
              <p:nvPr/>
            </p:nvSpPr>
            <p:spPr>
              <a:xfrm>
                <a:off x="9510037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/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blipFill>
                  <a:blip r:embed="rId3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/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blipFill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5555A1B-C450-4D33-83F5-904CFCABF112}"/>
              </a:ext>
            </a:extLst>
          </p:cNvPr>
          <p:cNvSpPr/>
          <p:nvPr/>
        </p:nvSpPr>
        <p:spPr>
          <a:xfrm rot="2395320">
            <a:off x="4964988" y="1736994"/>
            <a:ext cx="2127984" cy="617166"/>
          </a:xfrm>
          <a:prstGeom prst="rightArrow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390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rrow: Right 40">
            <a:extLst>
              <a:ext uri="{FF2B5EF4-FFF2-40B4-BE49-F238E27FC236}">
                <a16:creationId xmlns:a16="http://schemas.microsoft.com/office/drawing/2014/main" id="{FE144FCC-89F2-4787-9A5B-1C58C8319C0C}"/>
              </a:ext>
            </a:extLst>
          </p:cNvPr>
          <p:cNvSpPr/>
          <p:nvPr/>
        </p:nvSpPr>
        <p:spPr>
          <a:xfrm rot="18071336">
            <a:off x="3217709" y="1717904"/>
            <a:ext cx="1832472" cy="60256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   9 possibilities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F68526-1916-486B-82B8-7302B8568B06}"/>
              </a:ext>
            </a:extLst>
          </p:cNvPr>
          <p:cNvGrpSpPr/>
          <p:nvPr/>
        </p:nvGrpSpPr>
        <p:grpSpPr>
          <a:xfrm>
            <a:off x="2616398" y="209255"/>
            <a:ext cx="5255000" cy="3913936"/>
            <a:chOff x="846172" y="242811"/>
            <a:chExt cx="2502818" cy="18641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019725-4E7C-429A-B9BF-11648035FDD0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51FE4E-7EBC-4CCD-B00B-D411A104D628}"/>
                  </a:ext>
                </a:extLst>
              </p:cNvPr>
              <p:cNvSpPr/>
              <p:nvPr/>
            </p:nvSpPr>
            <p:spPr>
              <a:xfrm>
                <a:off x="2997141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859D83-A257-4B88-84C3-84D0634AE8C8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A374A8D-CDEA-4C9F-B294-088A4B54CA46}"/>
                  </a:ext>
                </a:extLst>
              </p:cNvPr>
              <p:cNvSpPr/>
              <p:nvPr/>
            </p:nvSpPr>
            <p:spPr>
              <a:xfrm>
                <a:off x="3382973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CD0DBD-E5AE-4078-9F40-F5F60953748B}"/>
                  </a:ext>
                </a:extLst>
              </p:cNvPr>
              <p:cNvSpPr/>
              <p:nvPr/>
            </p:nvSpPr>
            <p:spPr>
              <a:xfrm>
                <a:off x="3775187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5A04032-A82C-49D1-895D-4B8522DC388E}"/>
                </a:ext>
              </a:extLst>
            </p:cNvPr>
            <p:cNvGrpSpPr/>
            <p:nvPr/>
          </p:nvGrpSpPr>
          <p:grpSpPr>
            <a:xfrm>
              <a:off x="846172" y="1415109"/>
              <a:ext cx="2502818" cy="691807"/>
              <a:chOff x="7389585" y="1440276"/>
              <a:chExt cx="2502818" cy="69180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20B2BB-779F-4CFB-9DE7-8A88FCDF5151}"/>
                  </a:ext>
                </a:extLst>
              </p:cNvPr>
              <p:cNvSpPr/>
              <p:nvPr/>
            </p:nvSpPr>
            <p:spPr>
              <a:xfrm>
                <a:off x="7389585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9754B8-C863-4FC0-AC11-32B8DAA5FD8C}"/>
                  </a:ext>
                </a:extLst>
              </p:cNvPr>
              <p:cNvSpPr/>
              <p:nvPr/>
            </p:nvSpPr>
            <p:spPr>
              <a:xfrm>
                <a:off x="7686851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D02B15-FB62-4384-A041-92DCFCBA841A}"/>
                  </a:ext>
                </a:extLst>
              </p:cNvPr>
              <p:cNvSpPr/>
              <p:nvPr/>
            </p:nvSpPr>
            <p:spPr>
              <a:xfrm>
                <a:off x="7699026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DBA7A9-A2DC-48D3-9F27-10422C558675}"/>
                  </a:ext>
                </a:extLst>
              </p:cNvPr>
              <p:cNvSpPr/>
              <p:nvPr/>
            </p:nvSpPr>
            <p:spPr>
              <a:xfrm>
                <a:off x="9200596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AE71E5-2518-4467-B93B-CB6622C94111}"/>
                  </a:ext>
                </a:extLst>
              </p:cNvPr>
              <p:cNvSpPr/>
              <p:nvPr/>
            </p:nvSpPr>
            <p:spPr>
              <a:xfrm>
                <a:off x="9497862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6155337-886B-462D-84E2-C4A7A2D97814}"/>
                  </a:ext>
                </a:extLst>
              </p:cNvPr>
              <p:cNvSpPr/>
              <p:nvPr/>
            </p:nvSpPr>
            <p:spPr>
              <a:xfrm>
                <a:off x="9510037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/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blipFill>
                  <a:blip r:embed="rId3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/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blipFill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DB84B2-966C-4F5E-BA96-9B5598154E0E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>
            <a:off x="3444792" y="2997067"/>
            <a:ext cx="3598215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0A25F1-CE08-4FB0-93D8-78EBA64EB4E8}"/>
              </a:ext>
            </a:extLst>
          </p:cNvPr>
          <p:cNvCxnSpPr>
            <a:cxnSpLocks/>
            <a:stCxn id="33" idx="6"/>
            <a:endCxn id="24" idx="2"/>
          </p:cNvCxnSpPr>
          <p:nvPr/>
        </p:nvCxnSpPr>
        <p:spPr>
          <a:xfrm>
            <a:off x="3470355" y="3819231"/>
            <a:ext cx="3598215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FA3C44-9880-49F8-AAF3-1308CC67A788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4437057" y="898566"/>
            <a:ext cx="2605950" cy="2040978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626BF-6A03-4027-924B-43B3E53E1E89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4841687" y="898566"/>
            <a:ext cx="2353720" cy="2193378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8968D-717F-4F50-85B8-17BA7B101148}"/>
              </a:ext>
            </a:extLst>
          </p:cNvPr>
          <p:cNvCxnSpPr>
            <a:cxnSpLocks/>
            <a:stCxn id="26" idx="5"/>
            <a:endCxn id="23" idx="2"/>
          </p:cNvCxnSpPr>
          <p:nvPr/>
        </p:nvCxnSpPr>
        <p:spPr>
          <a:xfrm>
            <a:off x="5253010" y="898566"/>
            <a:ext cx="1789997" cy="209850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194F39-408E-4CEB-AFB8-A48F394ED08E}"/>
              </a:ext>
            </a:extLst>
          </p:cNvPr>
          <p:cNvSpPr txBox="1"/>
          <p:nvPr/>
        </p:nvSpPr>
        <p:spPr>
          <a:xfrm>
            <a:off x="4789843" y="1906477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212735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F68526-1916-486B-82B8-7302B8568B06}"/>
              </a:ext>
            </a:extLst>
          </p:cNvPr>
          <p:cNvGrpSpPr/>
          <p:nvPr/>
        </p:nvGrpSpPr>
        <p:grpSpPr>
          <a:xfrm>
            <a:off x="2616398" y="209255"/>
            <a:ext cx="5255000" cy="3913936"/>
            <a:chOff x="846172" y="242811"/>
            <a:chExt cx="2502818" cy="18641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019725-4E7C-429A-B9BF-11648035FDD0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51FE4E-7EBC-4CCD-B00B-D411A104D628}"/>
                  </a:ext>
                </a:extLst>
              </p:cNvPr>
              <p:cNvSpPr/>
              <p:nvPr/>
            </p:nvSpPr>
            <p:spPr>
              <a:xfrm>
                <a:off x="2997141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859D83-A257-4B88-84C3-84D0634AE8C8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A374A8D-CDEA-4C9F-B294-088A4B54CA46}"/>
                  </a:ext>
                </a:extLst>
              </p:cNvPr>
              <p:cNvSpPr/>
              <p:nvPr/>
            </p:nvSpPr>
            <p:spPr>
              <a:xfrm>
                <a:off x="3382973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CD0DBD-E5AE-4078-9F40-F5F60953748B}"/>
                  </a:ext>
                </a:extLst>
              </p:cNvPr>
              <p:cNvSpPr/>
              <p:nvPr/>
            </p:nvSpPr>
            <p:spPr>
              <a:xfrm>
                <a:off x="3775187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5A04032-A82C-49D1-895D-4B8522DC388E}"/>
                </a:ext>
              </a:extLst>
            </p:cNvPr>
            <p:cNvGrpSpPr/>
            <p:nvPr/>
          </p:nvGrpSpPr>
          <p:grpSpPr>
            <a:xfrm>
              <a:off x="846172" y="1415109"/>
              <a:ext cx="2502818" cy="691807"/>
              <a:chOff x="7389585" y="1440276"/>
              <a:chExt cx="2502818" cy="69180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20B2BB-779F-4CFB-9DE7-8A88FCDF5151}"/>
                  </a:ext>
                </a:extLst>
              </p:cNvPr>
              <p:cNvSpPr/>
              <p:nvPr/>
            </p:nvSpPr>
            <p:spPr>
              <a:xfrm>
                <a:off x="7389585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9754B8-C863-4FC0-AC11-32B8DAA5FD8C}"/>
                  </a:ext>
                </a:extLst>
              </p:cNvPr>
              <p:cNvSpPr/>
              <p:nvPr/>
            </p:nvSpPr>
            <p:spPr>
              <a:xfrm>
                <a:off x="7686851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D02B15-FB62-4384-A041-92DCFCBA841A}"/>
                  </a:ext>
                </a:extLst>
              </p:cNvPr>
              <p:cNvSpPr/>
              <p:nvPr/>
            </p:nvSpPr>
            <p:spPr>
              <a:xfrm>
                <a:off x="7699026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DBA7A9-A2DC-48D3-9F27-10422C558675}"/>
                  </a:ext>
                </a:extLst>
              </p:cNvPr>
              <p:cNvSpPr/>
              <p:nvPr/>
            </p:nvSpPr>
            <p:spPr>
              <a:xfrm>
                <a:off x="9200596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AE71E5-2518-4467-B93B-CB6622C94111}"/>
                  </a:ext>
                </a:extLst>
              </p:cNvPr>
              <p:cNvSpPr/>
              <p:nvPr/>
            </p:nvSpPr>
            <p:spPr>
              <a:xfrm>
                <a:off x="9497862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6155337-886B-462D-84E2-C4A7A2D97814}"/>
                  </a:ext>
                </a:extLst>
              </p:cNvPr>
              <p:cNvSpPr/>
              <p:nvPr/>
            </p:nvSpPr>
            <p:spPr>
              <a:xfrm>
                <a:off x="9510037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/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blipFill>
                  <a:blip r:embed="rId3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/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blipFill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DB84B2-966C-4F5E-BA96-9B5598154E0E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>
            <a:off x="3444792" y="2997067"/>
            <a:ext cx="3598215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0A25F1-CE08-4FB0-93D8-78EBA64EB4E8}"/>
              </a:ext>
            </a:extLst>
          </p:cNvPr>
          <p:cNvCxnSpPr>
            <a:cxnSpLocks/>
            <a:stCxn id="33" idx="6"/>
            <a:endCxn id="24" idx="2"/>
          </p:cNvCxnSpPr>
          <p:nvPr/>
        </p:nvCxnSpPr>
        <p:spPr>
          <a:xfrm>
            <a:off x="3470355" y="3819231"/>
            <a:ext cx="3598215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FA3C44-9880-49F8-AAF3-1308CC67A788}"/>
              </a:ext>
            </a:extLst>
          </p:cNvPr>
          <p:cNvCxnSpPr>
            <a:cxnSpLocks/>
            <a:stCxn id="38" idx="5"/>
            <a:endCxn id="24" idx="1"/>
          </p:cNvCxnSpPr>
          <p:nvPr/>
        </p:nvCxnSpPr>
        <p:spPr>
          <a:xfrm>
            <a:off x="4437057" y="898566"/>
            <a:ext cx="2661424" cy="2848454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626BF-6A03-4027-924B-43B3E53E1E89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4841687" y="898566"/>
            <a:ext cx="2353720" cy="2193378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8968D-717F-4F50-85B8-17BA7B101148}"/>
              </a:ext>
            </a:extLst>
          </p:cNvPr>
          <p:cNvCxnSpPr>
            <a:cxnSpLocks/>
            <a:stCxn id="26" idx="5"/>
            <a:endCxn id="23" idx="2"/>
          </p:cNvCxnSpPr>
          <p:nvPr/>
        </p:nvCxnSpPr>
        <p:spPr>
          <a:xfrm>
            <a:off x="5253010" y="898566"/>
            <a:ext cx="1789997" cy="209850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F3B6BC-0592-48AA-804A-7D4AF0598123}"/>
              </a:ext>
            </a:extLst>
          </p:cNvPr>
          <p:cNvSpPr txBox="1"/>
          <p:nvPr/>
        </p:nvSpPr>
        <p:spPr>
          <a:xfrm>
            <a:off x="4552947" y="1921466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A9524E-A0E2-4D1A-BB19-E39FC7A89D99}"/>
              </a:ext>
            </a:extLst>
          </p:cNvPr>
          <p:cNvCxnSpPr>
            <a:cxnSpLocks/>
            <a:stCxn id="32" idx="7"/>
            <a:endCxn id="25" idx="3"/>
          </p:cNvCxnSpPr>
          <p:nvPr/>
        </p:nvCxnSpPr>
        <p:spPr>
          <a:xfrm flipV="1">
            <a:off x="3414881" y="898566"/>
            <a:ext cx="1308609" cy="202629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D7B6D5-9A22-4D07-82FF-19E50637CECC}"/>
              </a:ext>
            </a:extLst>
          </p:cNvPr>
          <p:cNvCxnSpPr>
            <a:cxnSpLocks/>
            <a:stCxn id="33" idx="7"/>
            <a:endCxn id="38" idx="4"/>
          </p:cNvCxnSpPr>
          <p:nvPr/>
        </p:nvCxnSpPr>
        <p:spPr>
          <a:xfrm flipV="1">
            <a:off x="3440444" y="923046"/>
            <a:ext cx="937515" cy="2823974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6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>
            <a:extLst>
              <a:ext uri="{FF2B5EF4-FFF2-40B4-BE49-F238E27FC236}">
                <a16:creationId xmlns:a16="http://schemas.microsoft.com/office/drawing/2014/main" id="{B1214EA2-0A19-4FA6-9C71-72288F27BFC9}"/>
              </a:ext>
            </a:extLst>
          </p:cNvPr>
          <p:cNvSpPr/>
          <p:nvPr/>
        </p:nvSpPr>
        <p:spPr>
          <a:xfrm>
            <a:off x="7607569" y="2509914"/>
            <a:ext cx="97276" cy="97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A109129-8705-4CCF-B37E-BA684C0A7BA8}"/>
              </a:ext>
            </a:extLst>
          </p:cNvPr>
          <p:cNvSpPr/>
          <p:nvPr/>
        </p:nvSpPr>
        <p:spPr>
          <a:xfrm>
            <a:off x="9220945" y="2509914"/>
            <a:ext cx="97276" cy="97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3AE81E0-058F-4FD8-8696-D7E902BDAD7A}"/>
              </a:ext>
            </a:extLst>
          </p:cNvPr>
          <p:cNvSpPr/>
          <p:nvPr/>
        </p:nvSpPr>
        <p:spPr>
          <a:xfrm>
            <a:off x="8411924" y="1117799"/>
            <a:ext cx="97276" cy="97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38F1282-0825-4184-9D1D-5077034572B2}"/>
              </a:ext>
            </a:extLst>
          </p:cNvPr>
          <p:cNvCxnSpPr>
            <a:cxnSpLocks/>
            <a:stCxn id="99" idx="7"/>
            <a:endCxn id="104" idx="3"/>
          </p:cNvCxnSpPr>
          <p:nvPr/>
        </p:nvCxnSpPr>
        <p:spPr>
          <a:xfrm flipV="1">
            <a:off x="7690599" y="1200829"/>
            <a:ext cx="735571" cy="1323331"/>
          </a:xfrm>
          <a:prstGeom prst="straightConnector1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47F57C4-539E-4B01-B4C9-40E1817EBACD}"/>
              </a:ext>
            </a:extLst>
          </p:cNvPr>
          <p:cNvCxnSpPr>
            <a:cxnSpLocks/>
            <a:stCxn id="99" idx="6"/>
            <a:endCxn id="101" idx="2"/>
          </p:cNvCxnSpPr>
          <p:nvPr/>
        </p:nvCxnSpPr>
        <p:spPr>
          <a:xfrm>
            <a:off x="7704845" y="2558552"/>
            <a:ext cx="1516100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9B44D53-FBAB-447A-A897-9EE88CE85C77}"/>
              </a:ext>
            </a:extLst>
          </p:cNvPr>
          <p:cNvCxnSpPr>
            <a:cxnSpLocks/>
            <a:stCxn id="104" idx="5"/>
            <a:endCxn id="101" idx="1"/>
          </p:cNvCxnSpPr>
          <p:nvPr/>
        </p:nvCxnSpPr>
        <p:spPr>
          <a:xfrm>
            <a:off x="8494954" y="1200829"/>
            <a:ext cx="740237" cy="132333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E154F8-9E30-434E-9371-7933DE23A97C}"/>
                  </a:ext>
                </a:extLst>
              </p:cNvPr>
              <p:cNvSpPr txBox="1"/>
              <p:nvPr/>
            </p:nvSpPr>
            <p:spPr>
              <a:xfrm>
                <a:off x="8350090" y="2498245"/>
                <a:ext cx="15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E154F8-9E30-434E-9371-7933DE23A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90" y="2498245"/>
                <a:ext cx="152159" cy="369332"/>
              </a:xfrm>
              <a:prstGeom prst="rect">
                <a:avLst/>
              </a:prstGeom>
              <a:blipFill>
                <a:blip r:embed="rId2"/>
                <a:stretch>
                  <a:fillRect l="-4000"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7711EEE-C65B-4CB4-A78E-5ADE2C043155}"/>
              </a:ext>
            </a:extLst>
          </p:cNvPr>
          <p:cNvSpPr txBox="1"/>
          <p:nvPr/>
        </p:nvSpPr>
        <p:spPr>
          <a:xfrm>
            <a:off x="8833674" y="1579796"/>
            <a:ext cx="8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90C0E5-50BF-45D3-AF4E-345AF4E45764}"/>
              </a:ext>
            </a:extLst>
          </p:cNvPr>
          <p:cNvSpPr txBox="1"/>
          <p:nvPr/>
        </p:nvSpPr>
        <p:spPr>
          <a:xfrm>
            <a:off x="7621815" y="1579796"/>
            <a:ext cx="39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D9084F-7B47-4626-BCFB-43B2ECE3C0B1}"/>
              </a:ext>
            </a:extLst>
          </p:cNvPr>
          <p:cNvSpPr txBox="1"/>
          <p:nvPr/>
        </p:nvSpPr>
        <p:spPr>
          <a:xfrm>
            <a:off x="8066083" y="2877212"/>
            <a:ext cx="8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53D464-D927-4F49-A81C-91531C9EF6A9}"/>
                  </a:ext>
                </a:extLst>
              </p:cNvPr>
              <p:cNvSpPr txBox="1"/>
              <p:nvPr/>
            </p:nvSpPr>
            <p:spPr>
              <a:xfrm>
                <a:off x="7981046" y="475974"/>
                <a:ext cx="10278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Section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53D464-D927-4F49-A81C-91531C9E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46" y="475974"/>
                <a:ext cx="1027815" cy="646331"/>
              </a:xfrm>
              <a:prstGeom prst="rect">
                <a:avLst/>
              </a:prstGeom>
              <a:blipFill>
                <a:blip r:embed="rId3"/>
                <a:stretch>
                  <a:fillRect l="-4734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8468B78-F233-4550-8CCE-0F5C883283C7}"/>
              </a:ext>
            </a:extLst>
          </p:cNvPr>
          <p:cNvSpPr/>
          <p:nvPr/>
        </p:nvSpPr>
        <p:spPr>
          <a:xfrm>
            <a:off x="5079926" y="2509914"/>
            <a:ext cx="97276" cy="97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F7A140B-1A7F-4781-9074-2D8EC51A3FBD}"/>
              </a:ext>
            </a:extLst>
          </p:cNvPr>
          <p:cNvSpPr/>
          <p:nvPr/>
        </p:nvSpPr>
        <p:spPr>
          <a:xfrm>
            <a:off x="6693302" y="2509914"/>
            <a:ext cx="97276" cy="97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D7934F-4A20-42FE-9553-F0F5F2B1E4D0}"/>
              </a:ext>
            </a:extLst>
          </p:cNvPr>
          <p:cNvSpPr/>
          <p:nvPr/>
        </p:nvSpPr>
        <p:spPr>
          <a:xfrm>
            <a:off x="5884281" y="1117799"/>
            <a:ext cx="97276" cy="97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5D5616F-F096-484F-A111-E5932B75A3A3}"/>
              </a:ext>
            </a:extLst>
          </p:cNvPr>
          <p:cNvCxnSpPr>
            <a:cxnSpLocks/>
            <a:stCxn id="121" idx="7"/>
            <a:endCxn id="123" idx="3"/>
          </p:cNvCxnSpPr>
          <p:nvPr/>
        </p:nvCxnSpPr>
        <p:spPr>
          <a:xfrm flipV="1">
            <a:off x="5162956" y="1200829"/>
            <a:ext cx="735571" cy="132333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D2BA22B-4D1F-44B0-A1EF-DB5A94F278F9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5177202" y="2558552"/>
            <a:ext cx="1516100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A48772B-796B-4ACF-90E3-7A9969175FB0}"/>
              </a:ext>
            </a:extLst>
          </p:cNvPr>
          <p:cNvCxnSpPr>
            <a:cxnSpLocks/>
            <a:stCxn id="123" idx="5"/>
            <a:endCxn id="122" idx="1"/>
          </p:cNvCxnSpPr>
          <p:nvPr/>
        </p:nvCxnSpPr>
        <p:spPr>
          <a:xfrm>
            <a:off x="5967311" y="1200829"/>
            <a:ext cx="740237" cy="1323331"/>
          </a:xfrm>
          <a:prstGeom prst="straightConnector1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6D3E375-E80F-4DFF-82BB-A9714EF52AFC}"/>
                  </a:ext>
                </a:extLst>
              </p:cNvPr>
              <p:cNvSpPr txBox="1"/>
              <p:nvPr/>
            </p:nvSpPr>
            <p:spPr>
              <a:xfrm>
                <a:off x="5822447" y="2498245"/>
                <a:ext cx="15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6D3E375-E80F-4DFF-82BB-A9714EF52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47" y="2498245"/>
                <a:ext cx="152159" cy="369332"/>
              </a:xfrm>
              <a:prstGeom prst="rect">
                <a:avLst/>
              </a:prstGeom>
              <a:blipFill>
                <a:blip r:embed="rId4"/>
                <a:stretch>
                  <a:fillRect l="-4000"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624B91D3-F1EF-4D2A-9218-10E20BBCA0D5}"/>
              </a:ext>
            </a:extLst>
          </p:cNvPr>
          <p:cNvSpPr txBox="1"/>
          <p:nvPr/>
        </p:nvSpPr>
        <p:spPr>
          <a:xfrm>
            <a:off x="6306031" y="1579796"/>
            <a:ext cx="8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r?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D2473F3-9CDD-47F7-8C5A-8D66BBE219AE}"/>
              </a:ext>
            </a:extLst>
          </p:cNvPr>
          <p:cNvSpPr txBox="1"/>
          <p:nvPr/>
        </p:nvSpPr>
        <p:spPr>
          <a:xfrm>
            <a:off x="4816539" y="1579796"/>
            <a:ext cx="72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26B59F-14F5-4CF0-8F90-0EDBD2D13E13}"/>
              </a:ext>
            </a:extLst>
          </p:cNvPr>
          <p:cNvSpPr txBox="1"/>
          <p:nvPr/>
        </p:nvSpPr>
        <p:spPr>
          <a:xfrm>
            <a:off x="5162956" y="2877212"/>
            <a:ext cx="153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CC46015-B72B-4A20-B479-505634F5CF67}"/>
                  </a:ext>
                </a:extLst>
              </p:cNvPr>
              <p:cNvSpPr txBox="1"/>
              <p:nvPr/>
            </p:nvSpPr>
            <p:spPr>
              <a:xfrm>
                <a:off x="5364131" y="471468"/>
                <a:ext cx="1206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Retraction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CC46015-B72B-4A20-B479-505634F5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31" y="471468"/>
                <a:ext cx="1206360" cy="646331"/>
              </a:xfrm>
              <a:prstGeom prst="rect">
                <a:avLst/>
              </a:prstGeom>
              <a:blipFill>
                <a:blip r:embed="rId5"/>
                <a:stretch>
                  <a:fillRect l="-4545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5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6660</TotalTime>
  <Words>99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19</cp:revision>
  <dcterms:created xsi:type="dcterms:W3CDTF">2021-04-24T20:28:05Z</dcterms:created>
  <dcterms:modified xsi:type="dcterms:W3CDTF">2021-04-29T15:36:49Z</dcterms:modified>
</cp:coreProperties>
</file>