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A61F-29AF-4919-8353-B76885A78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F6369-357C-4577-89B6-2D74CAC5D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190E-5C94-4F54-97D7-77DAF38C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6998-A115-4D0E-8099-E0095F1B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A22C-C949-4F3D-87F9-72BD26BC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2A9C-B9BF-4DDD-99C6-49A3A0E6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FBB2-A619-4B00-BD08-0B7EB7038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5DC0-3FD7-4684-9D5D-DCC1426B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035E-656C-4527-8AF5-48469623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D0B1-3920-4D44-9FCC-B290743B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8D3C0-60F8-48B9-9483-789F28719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36C9D-C360-4C9D-895C-82F18C17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DA02-EE49-4AC7-A40A-99FB40FE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F5CD-DAAC-456B-A2E4-0FE5E148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519D-67D0-4F63-AD4C-53445167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5429-BE46-49FC-95E2-7BC2E2DD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7E11-B941-4A82-931C-1AF8B6EB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326C-64EE-485B-8C87-CFF3CFAD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0404-E449-495F-BBAD-2396666A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A2DF-44CE-4228-8755-D252344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0165-9975-411F-838A-CAB8F2AD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C279C-AB0A-4FE1-B994-CEFF77C2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0EC8-99C6-4335-8CC3-01F00E2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341D-B1D9-4030-8077-FA48C2BD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2BEC-2D25-4FDA-BB33-3BB43CD7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5E01-2DC3-4458-BD10-51628ECB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6E52-C9B5-4E64-A426-650613613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1301-A7D4-4C6A-AFF7-A5743ABF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6B506-7680-4875-9FA4-FAEACE4C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9172A-6328-4257-A845-CBC8A321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4B76-4664-4C54-8C01-C9B6A193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6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2F34-79B1-4DFA-98D5-531723C2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3989-834D-465E-B375-AE4D12B2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E671D-F6A7-42B1-A59E-64A4F274E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1DE0B-B5E8-42EC-9CAE-297D3CAD7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4BFB9-4FB4-4ECE-A64B-4FD905CE5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F0E68-54D3-4DF4-ACE8-C999F037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385D3-3859-4CC9-941A-A705D6B0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DB11B-2451-45E0-9C0D-D78B0B9E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7684-7FB2-4020-999C-5024E63D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F2882-17B2-4276-98B2-170C347E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F1F89-7341-4D21-9BCF-F13DDBC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C4A8A-251B-401E-B57D-DEA67F7A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8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B6E19-FC60-43AE-BA07-2AD6DEF3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0AEE5-DFDD-433F-86DF-ACCBAC88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54B84-0222-4318-843E-0BE8ED30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104E-2AFD-46DA-BA45-1DC11F0E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8D205-63E3-469A-8CC3-113C275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F9764-98A3-4958-B060-0D760EC1B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49AF-07D5-47BD-AAC5-98AE69B7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5F70-570F-4778-B950-A1D86162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2D8A5-CC07-49D2-A12A-EF6CB4BD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668E-66D0-4B58-91E3-ED5C938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59B47-628A-44E1-B10B-22BD7217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02713-F59C-4E9A-9F32-1F5988C10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2D895-9B00-453A-AA3C-0232FA94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989C9-CC50-40D9-8CE8-D60AC244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8B8DC-007C-4145-8297-231082F7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C6AB9-0F00-447D-BAF6-1FEA0284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2A749-C984-4426-85FC-AA970F88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5D9A-40B4-4ACA-A054-C394524B9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2AC-48F3-4861-BDB1-B241CC02BC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BE87-FEDB-4C10-B0CB-3D12C7865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03E2-6D50-4D76-BD57-9486B810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B20C6-CD38-4621-9CF7-EDB5AD5A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51FCE-B533-4649-B07E-273B8F672305}"/>
              </a:ext>
            </a:extLst>
          </p:cNvPr>
          <p:cNvGrpSpPr/>
          <p:nvPr/>
        </p:nvGrpSpPr>
        <p:grpSpPr>
          <a:xfrm>
            <a:off x="6033564" y="144568"/>
            <a:ext cx="5878902" cy="6194870"/>
            <a:chOff x="176390" y="289798"/>
            <a:chExt cx="5878902" cy="619487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D52D-EDA3-4E78-9873-E4C65F3B7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90" y="5392000"/>
              <a:ext cx="5194852" cy="1987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A68AB6-C839-43CD-8A71-7C16E83A4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690" y="4232902"/>
              <a:ext cx="5042452" cy="206797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A540A1-C2C0-4C19-A80D-5A4E90503F45}"/>
                </a:ext>
              </a:extLst>
            </p:cNvPr>
            <p:cNvGrpSpPr/>
            <p:nvPr/>
          </p:nvGrpSpPr>
          <p:grpSpPr>
            <a:xfrm>
              <a:off x="994656" y="1178798"/>
              <a:ext cx="3740840" cy="4241332"/>
              <a:chOff x="4526665" y="1518084"/>
              <a:chExt cx="3740840" cy="424133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99F3B09-6744-47CE-ABB6-2548AA249DCF}"/>
                  </a:ext>
                </a:extLst>
              </p:cNvPr>
              <p:cNvSpPr/>
              <p:nvPr/>
            </p:nvSpPr>
            <p:spPr>
              <a:xfrm>
                <a:off x="4526665" y="2028709"/>
                <a:ext cx="3740840" cy="3730707"/>
              </a:xfrm>
              <a:custGeom>
                <a:avLst/>
                <a:gdLst>
                  <a:gd name="connsiteX0" fmla="*/ 0 w 4129781"/>
                  <a:gd name="connsiteY0" fmla="*/ 689200 h 4227532"/>
                  <a:gd name="connsiteX1" fmla="*/ 1285461 w 4129781"/>
                  <a:gd name="connsiteY1" fmla="*/ 4227531 h 4227532"/>
                  <a:gd name="connsiteX2" fmla="*/ 3776870 w 4129781"/>
                  <a:gd name="connsiteY2" fmla="*/ 702452 h 4227532"/>
                  <a:gd name="connsiteX3" fmla="*/ 4055165 w 4129781"/>
                  <a:gd name="connsiteY3" fmla="*/ 87 h 4227532"/>
                  <a:gd name="connsiteX0" fmla="*/ 0 w 4103276"/>
                  <a:gd name="connsiteY0" fmla="*/ 689200 h 4227532"/>
                  <a:gd name="connsiteX1" fmla="*/ 1258956 w 4103276"/>
                  <a:gd name="connsiteY1" fmla="*/ 4227531 h 4227532"/>
                  <a:gd name="connsiteX2" fmla="*/ 3750365 w 4103276"/>
                  <a:gd name="connsiteY2" fmla="*/ 702452 h 4227532"/>
                  <a:gd name="connsiteX3" fmla="*/ 4028660 w 4103276"/>
                  <a:gd name="connsiteY3" fmla="*/ 87 h 4227532"/>
                  <a:gd name="connsiteX0" fmla="*/ 0 w 3750365"/>
                  <a:gd name="connsiteY0" fmla="*/ 0 h 3538332"/>
                  <a:gd name="connsiteX1" fmla="*/ 1258956 w 3750365"/>
                  <a:gd name="connsiteY1" fmla="*/ 3538331 h 3538332"/>
                  <a:gd name="connsiteX2" fmla="*/ 3750365 w 3750365"/>
                  <a:gd name="connsiteY2" fmla="*/ 13252 h 3538332"/>
                  <a:gd name="connsiteX0" fmla="*/ 0 w 3750365"/>
                  <a:gd name="connsiteY0" fmla="*/ 0 h 3710611"/>
                  <a:gd name="connsiteX1" fmla="*/ 1921565 w 3750365"/>
                  <a:gd name="connsiteY1" fmla="*/ 3710610 h 3710611"/>
                  <a:gd name="connsiteX2" fmla="*/ 3750365 w 3750365"/>
                  <a:gd name="connsiteY2" fmla="*/ 13252 h 3710611"/>
                  <a:gd name="connsiteX0" fmla="*/ 0 w 3750365"/>
                  <a:gd name="connsiteY0" fmla="*/ 0 h 3710611"/>
                  <a:gd name="connsiteX1" fmla="*/ 1921565 w 3750365"/>
                  <a:gd name="connsiteY1" fmla="*/ 3710610 h 3710611"/>
                  <a:gd name="connsiteX2" fmla="*/ 3750365 w 3750365"/>
                  <a:gd name="connsiteY2" fmla="*/ 13252 h 3710611"/>
                  <a:gd name="connsiteX0" fmla="*/ 0 w 3750365"/>
                  <a:gd name="connsiteY0" fmla="*/ 0 h 3710611"/>
                  <a:gd name="connsiteX1" fmla="*/ 1921565 w 3750365"/>
                  <a:gd name="connsiteY1" fmla="*/ 3710610 h 3710611"/>
                  <a:gd name="connsiteX2" fmla="*/ 3750365 w 3750365"/>
                  <a:gd name="connsiteY2" fmla="*/ 13252 h 3710611"/>
                  <a:gd name="connsiteX0" fmla="*/ 0 w 3731315"/>
                  <a:gd name="connsiteY0" fmla="*/ 0 h 3710610"/>
                  <a:gd name="connsiteX1" fmla="*/ 1921565 w 3731315"/>
                  <a:gd name="connsiteY1" fmla="*/ 3710610 h 3710610"/>
                  <a:gd name="connsiteX2" fmla="*/ 3731315 w 3731315"/>
                  <a:gd name="connsiteY2" fmla="*/ 8490 h 3710610"/>
                  <a:gd name="connsiteX0" fmla="*/ 0 w 3721790"/>
                  <a:gd name="connsiteY0" fmla="*/ 0 h 3705848"/>
                  <a:gd name="connsiteX1" fmla="*/ 1912040 w 3721790"/>
                  <a:gd name="connsiteY1" fmla="*/ 3705848 h 3705848"/>
                  <a:gd name="connsiteX2" fmla="*/ 3721790 w 3721790"/>
                  <a:gd name="connsiteY2" fmla="*/ 3728 h 3705848"/>
                  <a:gd name="connsiteX0" fmla="*/ 0 w 3721790"/>
                  <a:gd name="connsiteY0" fmla="*/ 0 h 3706618"/>
                  <a:gd name="connsiteX1" fmla="*/ 1912040 w 3721790"/>
                  <a:gd name="connsiteY1" fmla="*/ 3705848 h 3706618"/>
                  <a:gd name="connsiteX2" fmla="*/ 3721790 w 3721790"/>
                  <a:gd name="connsiteY2" fmla="*/ 3728 h 3706618"/>
                  <a:gd name="connsiteX0" fmla="*/ 0 w 3721790"/>
                  <a:gd name="connsiteY0" fmla="*/ 0 h 3706048"/>
                  <a:gd name="connsiteX1" fmla="*/ 1912040 w 3721790"/>
                  <a:gd name="connsiteY1" fmla="*/ 3705848 h 3706048"/>
                  <a:gd name="connsiteX2" fmla="*/ 3721790 w 3721790"/>
                  <a:gd name="connsiteY2" fmla="*/ 3728 h 3706048"/>
                  <a:gd name="connsiteX0" fmla="*/ 0 w 3736078"/>
                  <a:gd name="connsiteY0" fmla="*/ 0 h 3705850"/>
                  <a:gd name="connsiteX1" fmla="*/ 1912040 w 3736078"/>
                  <a:gd name="connsiteY1" fmla="*/ 3705848 h 3705850"/>
                  <a:gd name="connsiteX2" fmla="*/ 3736078 w 3736078"/>
                  <a:gd name="connsiteY2" fmla="*/ 18015 h 3705850"/>
                  <a:gd name="connsiteX0" fmla="*/ 0 w 3740840"/>
                  <a:gd name="connsiteY0" fmla="*/ 34373 h 3687845"/>
                  <a:gd name="connsiteX1" fmla="*/ 1916802 w 3740840"/>
                  <a:gd name="connsiteY1" fmla="*/ 3687833 h 3687845"/>
                  <a:gd name="connsiteX2" fmla="*/ 3740840 w 3740840"/>
                  <a:gd name="connsiteY2" fmla="*/ 0 h 3687845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40840" h="3730707">
                    <a:moveTo>
                      <a:pt x="0" y="34373"/>
                    </a:moveTo>
                    <a:cubicBezTo>
                      <a:pt x="327991" y="1802434"/>
                      <a:pt x="1245704" y="3736424"/>
                      <a:pt x="1869177" y="3730695"/>
                    </a:cubicBezTo>
                    <a:cubicBezTo>
                      <a:pt x="2492650" y="3724966"/>
                      <a:pt x="3429138" y="1739072"/>
                      <a:pt x="3740840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  <a:alpha val="8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  <a:alpha val="6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C8ADFB-B6C2-4B85-86FC-6234F5152A68}"/>
                  </a:ext>
                </a:extLst>
              </p:cNvPr>
              <p:cNvSpPr/>
              <p:nvPr/>
            </p:nvSpPr>
            <p:spPr>
              <a:xfrm>
                <a:off x="4531427" y="1518084"/>
                <a:ext cx="3723861" cy="10469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82AFF60-B198-420D-8C16-E106A4DD8C3B}"/>
                  </a:ext>
                </a:extLst>
              </p:cNvPr>
              <p:cNvSpPr/>
              <p:nvPr/>
            </p:nvSpPr>
            <p:spPr>
              <a:xfrm>
                <a:off x="7782241" y="31316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1A54DFF-6A54-46F8-88FE-264E4B87CC93}"/>
                </a:ext>
              </a:extLst>
            </p:cNvPr>
            <p:cNvCxnSpPr>
              <a:cxnSpLocks/>
            </p:cNvCxnSpPr>
            <p:nvPr/>
          </p:nvCxnSpPr>
          <p:spPr>
            <a:xfrm>
              <a:off x="2875417" y="787890"/>
              <a:ext cx="0" cy="569677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1885EEE-48F9-43E3-BD3C-11098F7B14E8}"/>
                    </a:ext>
                  </a:extLst>
                </p:cNvPr>
                <p:cNvSpPr txBox="1"/>
                <p:nvPr/>
              </p:nvSpPr>
              <p:spPr>
                <a:xfrm>
                  <a:off x="5521654" y="5207334"/>
                  <a:ext cx="3223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1885EEE-48F9-43E3-BD3C-11098F7B1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654" y="5207334"/>
                  <a:ext cx="3223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CEF51-CE2D-41BE-AF92-E02EA7AC8070}"/>
                    </a:ext>
                  </a:extLst>
                </p:cNvPr>
                <p:cNvSpPr txBox="1"/>
                <p:nvPr/>
              </p:nvSpPr>
              <p:spPr>
                <a:xfrm>
                  <a:off x="5732907" y="4048236"/>
                  <a:ext cx="3223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CEF51-CE2D-41BE-AF92-E02EA7AC8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907" y="4048236"/>
                  <a:ext cx="32238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363604-31DD-47B6-8952-E6AD697EF13F}"/>
                    </a:ext>
                  </a:extLst>
                </p:cNvPr>
                <p:cNvSpPr txBox="1"/>
                <p:nvPr/>
              </p:nvSpPr>
              <p:spPr>
                <a:xfrm>
                  <a:off x="2878865" y="596786"/>
                  <a:ext cx="3223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363604-31DD-47B6-8952-E6AD697EF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865" y="596786"/>
                  <a:ext cx="3223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AEEBE5-79AC-495F-B98A-74B9A208D013}"/>
                </a:ext>
              </a:extLst>
            </p:cNvPr>
            <p:cNvSpPr txBox="1"/>
            <p:nvPr/>
          </p:nvSpPr>
          <p:spPr>
            <a:xfrm>
              <a:off x="2329638" y="289798"/>
              <a:ext cx="142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Parabaloid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D0DCAB-B9CC-4362-8754-DD6096199CB7}"/>
              </a:ext>
            </a:extLst>
          </p:cNvPr>
          <p:cNvGrpSpPr/>
          <p:nvPr/>
        </p:nvGrpSpPr>
        <p:grpSpPr>
          <a:xfrm>
            <a:off x="215503" y="343290"/>
            <a:ext cx="5878902" cy="6179938"/>
            <a:chOff x="6368653" y="284852"/>
            <a:chExt cx="5878902" cy="617993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8C62B4-9E3D-467B-922D-F15D55D48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8653" y="5372122"/>
              <a:ext cx="5194852" cy="1987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42E47B-BF21-4DDC-9C39-20B39B24C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3953" y="4213024"/>
              <a:ext cx="5042452" cy="206797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4E60F91-0B0F-4328-930F-52365A9ECCE6}"/>
                </a:ext>
              </a:extLst>
            </p:cNvPr>
            <p:cNvGrpSpPr/>
            <p:nvPr/>
          </p:nvGrpSpPr>
          <p:grpSpPr>
            <a:xfrm>
              <a:off x="7186919" y="1158920"/>
              <a:ext cx="3740840" cy="4241320"/>
              <a:chOff x="4526665" y="1518084"/>
              <a:chExt cx="3740840" cy="424132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A6214CA-D3DC-4D23-878F-FC46A1206AEB}"/>
                  </a:ext>
                </a:extLst>
              </p:cNvPr>
              <p:cNvSpPr/>
              <p:nvPr/>
            </p:nvSpPr>
            <p:spPr>
              <a:xfrm>
                <a:off x="4526665" y="2028709"/>
                <a:ext cx="3740840" cy="3730695"/>
              </a:xfrm>
              <a:custGeom>
                <a:avLst/>
                <a:gdLst>
                  <a:gd name="connsiteX0" fmla="*/ 0 w 4129781"/>
                  <a:gd name="connsiteY0" fmla="*/ 689200 h 4227532"/>
                  <a:gd name="connsiteX1" fmla="*/ 1285461 w 4129781"/>
                  <a:gd name="connsiteY1" fmla="*/ 4227531 h 4227532"/>
                  <a:gd name="connsiteX2" fmla="*/ 3776870 w 4129781"/>
                  <a:gd name="connsiteY2" fmla="*/ 702452 h 4227532"/>
                  <a:gd name="connsiteX3" fmla="*/ 4055165 w 4129781"/>
                  <a:gd name="connsiteY3" fmla="*/ 87 h 4227532"/>
                  <a:gd name="connsiteX0" fmla="*/ 0 w 4103276"/>
                  <a:gd name="connsiteY0" fmla="*/ 689200 h 4227532"/>
                  <a:gd name="connsiteX1" fmla="*/ 1258956 w 4103276"/>
                  <a:gd name="connsiteY1" fmla="*/ 4227531 h 4227532"/>
                  <a:gd name="connsiteX2" fmla="*/ 3750365 w 4103276"/>
                  <a:gd name="connsiteY2" fmla="*/ 702452 h 4227532"/>
                  <a:gd name="connsiteX3" fmla="*/ 4028660 w 4103276"/>
                  <a:gd name="connsiteY3" fmla="*/ 87 h 4227532"/>
                  <a:gd name="connsiteX0" fmla="*/ 0 w 3750365"/>
                  <a:gd name="connsiteY0" fmla="*/ 0 h 3538332"/>
                  <a:gd name="connsiteX1" fmla="*/ 1258956 w 3750365"/>
                  <a:gd name="connsiteY1" fmla="*/ 3538331 h 3538332"/>
                  <a:gd name="connsiteX2" fmla="*/ 3750365 w 3750365"/>
                  <a:gd name="connsiteY2" fmla="*/ 13252 h 3538332"/>
                  <a:gd name="connsiteX0" fmla="*/ 0 w 3750365"/>
                  <a:gd name="connsiteY0" fmla="*/ 0 h 3710611"/>
                  <a:gd name="connsiteX1" fmla="*/ 1921565 w 3750365"/>
                  <a:gd name="connsiteY1" fmla="*/ 3710610 h 3710611"/>
                  <a:gd name="connsiteX2" fmla="*/ 3750365 w 3750365"/>
                  <a:gd name="connsiteY2" fmla="*/ 13252 h 3710611"/>
                  <a:gd name="connsiteX0" fmla="*/ 0 w 3750365"/>
                  <a:gd name="connsiteY0" fmla="*/ 0 h 3710611"/>
                  <a:gd name="connsiteX1" fmla="*/ 1921565 w 3750365"/>
                  <a:gd name="connsiteY1" fmla="*/ 3710610 h 3710611"/>
                  <a:gd name="connsiteX2" fmla="*/ 3750365 w 3750365"/>
                  <a:gd name="connsiteY2" fmla="*/ 13252 h 3710611"/>
                  <a:gd name="connsiteX0" fmla="*/ 0 w 3750365"/>
                  <a:gd name="connsiteY0" fmla="*/ 0 h 3710611"/>
                  <a:gd name="connsiteX1" fmla="*/ 1921565 w 3750365"/>
                  <a:gd name="connsiteY1" fmla="*/ 3710610 h 3710611"/>
                  <a:gd name="connsiteX2" fmla="*/ 3750365 w 3750365"/>
                  <a:gd name="connsiteY2" fmla="*/ 13252 h 3710611"/>
                  <a:gd name="connsiteX0" fmla="*/ 0 w 3731315"/>
                  <a:gd name="connsiteY0" fmla="*/ 0 h 3710610"/>
                  <a:gd name="connsiteX1" fmla="*/ 1921565 w 3731315"/>
                  <a:gd name="connsiteY1" fmla="*/ 3710610 h 3710610"/>
                  <a:gd name="connsiteX2" fmla="*/ 3731315 w 3731315"/>
                  <a:gd name="connsiteY2" fmla="*/ 8490 h 3710610"/>
                  <a:gd name="connsiteX0" fmla="*/ 0 w 3721790"/>
                  <a:gd name="connsiteY0" fmla="*/ 0 h 3705848"/>
                  <a:gd name="connsiteX1" fmla="*/ 1912040 w 3721790"/>
                  <a:gd name="connsiteY1" fmla="*/ 3705848 h 3705848"/>
                  <a:gd name="connsiteX2" fmla="*/ 3721790 w 3721790"/>
                  <a:gd name="connsiteY2" fmla="*/ 3728 h 3705848"/>
                  <a:gd name="connsiteX0" fmla="*/ 0 w 3721790"/>
                  <a:gd name="connsiteY0" fmla="*/ 0 h 3706618"/>
                  <a:gd name="connsiteX1" fmla="*/ 1912040 w 3721790"/>
                  <a:gd name="connsiteY1" fmla="*/ 3705848 h 3706618"/>
                  <a:gd name="connsiteX2" fmla="*/ 3721790 w 3721790"/>
                  <a:gd name="connsiteY2" fmla="*/ 3728 h 3706618"/>
                  <a:gd name="connsiteX0" fmla="*/ 0 w 3721790"/>
                  <a:gd name="connsiteY0" fmla="*/ 0 h 3706048"/>
                  <a:gd name="connsiteX1" fmla="*/ 1912040 w 3721790"/>
                  <a:gd name="connsiteY1" fmla="*/ 3705848 h 3706048"/>
                  <a:gd name="connsiteX2" fmla="*/ 3721790 w 3721790"/>
                  <a:gd name="connsiteY2" fmla="*/ 3728 h 3706048"/>
                  <a:gd name="connsiteX0" fmla="*/ 0 w 3736078"/>
                  <a:gd name="connsiteY0" fmla="*/ 0 h 3705850"/>
                  <a:gd name="connsiteX1" fmla="*/ 1912040 w 3736078"/>
                  <a:gd name="connsiteY1" fmla="*/ 3705848 h 3705850"/>
                  <a:gd name="connsiteX2" fmla="*/ 3736078 w 3736078"/>
                  <a:gd name="connsiteY2" fmla="*/ 18015 h 3705850"/>
                  <a:gd name="connsiteX0" fmla="*/ 0 w 3740840"/>
                  <a:gd name="connsiteY0" fmla="*/ 34373 h 3687845"/>
                  <a:gd name="connsiteX1" fmla="*/ 1916802 w 3740840"/>
                  <a:gd name="connsiteY1" fmla="*/ 3687833 h 3687845"/>
                  <a:gd name="connsiteX2" fmla="*/ 3740840 w 3740840"/>
                  <a:gd name="connsiteY2" fmla="*/ 0 h 3687845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707"/>
                  <a:gd name="connsiteX1" fmla="*/ 1869177 w 3740840"/>
                  <a:gd name="connsiteY1" fmla="*/ 3730695 h 3730707"/>
                  <a:gd name="connsiteX2" fmla="*/ 3740840 w 3740840"/>
                  <a:gd name="connsiteY2" fmla="*/ 0 h 3730707"/>
                  <a:gd name="connsiteX0" fmla="*/ 0 w 3740840"/>
                  <a:gd name="connsiteY0" fmla="*/ 34373 h 3730695"/>
                  <a:gd name="connsiteX1" fmla="*/ 1869177 w 3740840"/>
                  <a:gd name="connsiteY1" fmla="*/ 3730695 h 3730695"/>
                  <a:gd name="connsiteX2" fmla="*/ 3740840 w 3740840"/>
                  <a:gd name="connsiteY2" fmla="*/ 0 h 3730695"/>
                  <a:gd name="connsiteX0" fmla="*/ 0 w 3740840"/>
                  <a:gd name="connsiteY0" fmla="*/ 34373 h 3730695"/>
                  <a:gd name="connsiteX1" fmla="*/ 1869177 w 3740840"/>
                  <a:gd name="connsiteY1" fmla="*/ 3730695 h 3730695"/>
                  <a:gd name="connsiteX2" fmla="*/ 3740840 w 3740840"/>
                  <a:gd name="connsiteY2" fmla="*/ 0 h 3730695"/>
                  <a:gd name="connsiteX0" fmla="*/ 0 w 3740840"/>
                  <a:gd name="connsiteY0" fmla="*/ 34373 h 3730695"/>
                  <a:gd name="connsiteX1" fmla="*/ 1869177 w 3740840"/>
                  <a:gd name="connsiteY1" fmla="*/ 3730695 h 3730695"/>
                  <a:gd name="connsiteX2" fmla="*/ 3740840 w 3740840"/>
                  <a:gd name="connsiteY2" fmla="*/ 0 h 3730695"/>
                  <a:gd name="connsiteX0" fmla="*/ 0 w 3740840"/>
                  <a:gd name="connsiteY0" fmla="*/ 34373 h 3730695"/>
                  <a:gd name="connsiteX1" fmla="*/ 1869177 w 3740840"/>
                  <a:gd name="connsiteY1" fmla="*/ 3730695 h 3730695"/>
                  <a:gd name="connsiteX2" fmla="*/ 3740840 w 3740840"/>
                  <a:gd name="connsiteY2" fmla="*/ 0 h 373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40840" h="3730695">
                    <a:moveTo>
                      <a:pt x="0" y="34373"/>
                    </a:moveTo>
                    <a:cubicBezTo>
                      <a:pt x="1889505" y="3771911"/>
                      <a:pt x="-6321" y="22553"/>
                      <a:pt x="1869177" y="3730695"/>
                    </a:cubicBezTo>
                    <a:cubicBezTo>
                      <a:pt x="2309770" y="2909039"/>
                      <a:pt x="1880812" y="3739322"/>
                      <a:pt x="3740840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  <a:alpha val="8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  <a:alpha val="6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1C582F9-D6E2-4C96-9D31-4D9769009D5A}"/>
                  </a:ext>
                </a:extLst>
              </p:cNvPr>
              <p:cNvSpPr/>
              <p:nvPr/>
            </p:nvSpPr>
            <p:spPr>
              <a:xfrm>
                <a:off x="4531427" y="1518084"/>
                <a:ext cx="3723861" cy="10469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1CC804E-8E31-4CE8-88AD-D90C8D736FBC}"/>
                  </a:ext>
                </a:extLst>
              </p:cNvPr>
              <p:cNvSpPr/>
              <p:nvPr/>
            </p:nvSpPr>
            <p:spPr>
              <a:xfrm>
                <a:off x="7472847" y="31316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DCB66A-6435-4504-AF56-54BC15CBB295}"/>
                </a:ext>
              </a:extLst>
            </p:cNvPr>
            <p:cNvCxnSpPr>
              <a:cxnSpLocks/>
            </p:cNvCxnSpPr>
            <p:nvPr/>
          </p:nvCxnSpPr>
          <p:spPr>
            <a:xfrm>
              <a:off x="9067680" y="768012"/>
              <a:ext cx="0" cy="569677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2381F0-D13D-4F35-886F-8822A7D872B7}"/>
                    </a:ext>
                  </a:extLst>
                </p:cNvPr>
                <p:cNvSpPr txBox="1"/>
                <p:nvPr/>
              </p:nvSpPr>
              <p:spPr>
                <a:xfrm>
                  <a:off x="11713917" y="5187456"/>
                  <a:ext cx="3223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2381F0-D13D-4F35-886F-8822A7D87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3917" y="5187456"/>
                  <a:ext cx="3223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A2FBE2-DD09-4720-BEA0-A633BAFE13DD}"/>
                    </a:ext>
                  </a:extLst>
                </p:cNvPr>
                <p:cNvSpPr txBox="1"/>
                <p:nvPr/>
              </p:nvSpPr>
              <p:spPr>
                <a:xfrm>
                  <a:off x="11925170" y="4028358"/>
                  <a:ext cx="3223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A2FBE2-DD09-4720-BEA0-A633BAFE1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5170" y="4028358"/>
                  <a:ext cx="32238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D82C3-05E1-4A5D-A417-9D43E2E0A5BD}"/>
                    </a:ext>
                  </a:extLst>
                </p:cNvPr>
                <p:cNvSpPr txBox="1"/>
                <p:nvPr/>
              </p:nvSpPr>
              <p:spPr>
                <a:xfrm>
                  <a:off x="9071128" y="576908"/>
                  <a:ext cx="3223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D82C3-05E1-4A5D-A417-9D43E2E0A5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128" y="576908"/>
                  <a:ext cx="32238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D1E9C9-CF56-4DF3-B8DC-048D54B2BA46}"/>
                </a:ext>
              </a:extLst>
            </p:cNvPr>
            <p:cNvSpPr txBox="1"/>
            <p:nvPr/>
          </p:nvSpPr>
          <p:spPr>
            <a:xfrm>
              <a:off x="8739366" y="284852"/>
              <a:ext cx="142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29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5</cp:revision>
  <dcterms:created xsi:type="dcterms:W3CDTF">2017-10-06T11:17:43Z</dcterms:created>
  <dcterms:modified xsi:type="dcterms:W3CDTF">2017-10-07T00:01:11Z</dcterms:modified>
</cp:coreProperties>
</file>