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41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8CEC-9CCF-4CC2-B036-037B07F99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2254A-AF2A-4E3C-A967-BFD5795B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FF55-24AE-435C-847E-A7D7B45A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61A3-D9DE-4951-B1FE-072EDAD2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886F-3940-4AC8-A84C-F03687E5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98C6-F4DC-4AF9-91AB-E416A24D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182E7-BA16-4E0F-9BB9-B2AC0B58A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F5601-5239-4ECA-A027-F1F622BD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F3B4-632E-4A34-A5B9-128CBE40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E76CA-36E6-48CD-B8B8-5DD3447A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B38DA-0B0C-4E04-974A-C512C53D7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EFB1F-1661-46DB-83EA-71F95A473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F8BE-6D1E-4E7A-9613-5FBB814C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7559-6922-40C4-BFAD-F47A4356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7658-4DF8-46EA-91AD-CE83E4B8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B03F-3C23-4B01-817F-3F867679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A827-12A6-4037-8DDF-7468AD4F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07E1F-6230-4907-894F-6942239A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CE63-858C-481F-B10D-F9983967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C85E-DEEF-49A7-AE26-54788662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DDE4-365A-42EF-828E-1AD3FBD2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204BE-BDB5-4F64-AECB-976C2C47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043F-5032-4CC5-BFB1-ACB05C81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43A8-E663-4E98-BDBA-149E9DB4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5439-DA9A-4D89-B352-FA0130C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5399-C07F-47A7-A021-6B717D66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420D-AA27-4774-9C96-038F4A5AE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BE4B4-E5D0-466A-988F-F2919834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288DC-3054-427A-8B6B-7C660D9E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79B00-1CD3-4714-8BA7-47C0C416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FC58D-285E-4865-8594-1A3A3E29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FF17-3136-4178-86DB-EF5B0EDE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7D018-B895-45CA-9041-C7377F1A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46C58-D24C-4E9B-8753-5DAEA08DB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EE0F2-2913-4745-A3BD-5AFAADD80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D471D-EA55-4C88-9C4B-1EBAD7CB4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85DE9-3917-409C-AF4D-32E9F485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2AEE5-A68D-4B5B-8523-CD728C1E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DF8E6-CC2C-43BE-B7D7-97DEFC79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2886-4631-4A81-89CA-B7F9DB43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5C042-1AA7-47C7-B009-012865F5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54A39-6FDF-4100-8D27-364AD765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7FF24-4D4A-495F-86F0-932DD816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9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EF071-A81B-40C2-8129-70EC1377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757D1-5204-43C8-B803-0390FD7C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4D967-3626-48BC-903F-08E37693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B47D-1DA7-4CA6-8DC8-7BA35EB2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D2ED-F68C-4893-B1C2-8B31BA9B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F4A20-D6C3-4A2A-BC15-4C75C2ACD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917B-865E-410A-B278-34A068E9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E0A69-E2E2-40E3-9FB4-71BA4CB1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54973-C577-4117-A556-48492610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2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BA5E-835D-4883-B567-EED70012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CD588-2BA0-47F8-B721-01F2488A1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E407C-B152-4C1E-AE32-BFF046ADB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980FD-B909-4FB4-A1D3-7FC85DF4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E1F55-1A49-4639-B806-E0472DCC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164DB-B208-4573-97E7-D80B22C0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7467B-7E88-4D71-BE28-463EFB1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640B-F9EF-4DDE-A0AE-7D1A5555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2148-F1EA-48E6-B210-F5CB6511D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56BC7-0819-421F-967E-88BF7A77A688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2B4D-4C4A-474E-8C7E-D8BDCED49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1FE3-C7A2-4E29-8980-616856DB4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AD19-56A5-4F61-A8A0-346AD202F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B729CC-18E5-4C3E-B5F6-50B7A7BE8F12}"/>
              </a:ext>
            </a:extLst>
          </p:cNvPr>
          <p:cNvCxnSpPr>
            <a:cxnSpLocks/>
          </p:cNvCxnSpPr>
          <p:nvPr/>
        </p:nvCxnSpPr>
        <p:spPr>
          <a:xfrm flipV="1">
            <a:off x="6962876" y="3749545"/>
            <a:ext cx="452081" cy="225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83E28B-8BA6-4C87-A48B-4CA0AB36CB9F}"/>
              </a:ext>
            </a:extLst>
          </p:cNvPr>
          <p:cNvCxnSpPr>
            <a:cxnSpLocks/>
          </p:cNvCxnSpPr>
          <p:nvPr/>
        </p:nvCxnSpPr>
        <p:spPr>
          <a:xfrm>
            <a:off x="6994937" y="4018054"/>
            <a:ext cx="229546" cy="491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4F3281DD-CEAC-472D-96A5-E73B5F1962CF}"/>
              </a:ext>
            </a:extLst>
          </p:cNvPr>
          <p:cNvSpPr>
            <a:spLocks noChangeAspect="1"/>
          </p:cNvSpPr>
          <p:nvPr/>
        </p:nvSpPr>
        <p:spPr>
          <a:xfrm rot="7782702">
            <a:off x="2716102" y="-1542835"/>
            <a:ext cx="5806440" cy="5801866"/>
          </a:xfrm>
          <a:prstGeom prst="arc">
            <a:avLst>
              <a:gd name="adj1" fmla="val 18655782"/>
              <a:gd name="adj2" fmla="val 19778381"/>
            </a:avLst>
          </a:prstGeom>
          <a:ln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93F188-0EAE-46EF-8466-ACFFDF398791}"/>
              </a:ext>
            </a:extLst>
          </p:cNvPr>
          <p:cNvGrpSpPr>
            <a:grpSpLocks noChangeAspect="1"/>
          </p:cNvGrpSpPr>
          <p:nvPr/>
        </p:nvGrpSpPr>
        <p:grpSpPr>
          <a:xfrm>
            <a:off x="4676913" y="538554"/>
            <a:ext cx="2474613" cy="4210810"/>
            <a:chOff x="4676913" y="2738505"/>
            <a:chExt cx="1096140" cy="18651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CDC3E8-D3DE-430B-9CD7-89B10E1B5E71}"/>
                </a:ext>
              </a:extLst>
            </p:cNvPr>
            <p:cNvCxnSpPr/>
            <p:nvPr/>
          </p:nvCxnSpPr>
          <p:spPr>
            <a:xfrm>
              <a:off x="4676913" y="2742096"/>
              <a:ext cx="119270" cy="2252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10ED06-ACA7-4A53-BA1C-AC9DD47B0EB3}"/>
                </a:ext>
              </a:extLst>
            </p:cNvPr>
            <p:cNvCxnSpPr/>
            <p:nvPr/>
          </p:nvCxnSpPr>
          <p:spPr>
            <a:xfrm>
              <a:off x="5273263" y="2745683"/>
              <a:ext cx="119270" cy="2252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5093BF-5982-40BA-86F1-60F9E88402E0}"/>
                </a:ext>
              </a:extLst>
            </p:cNvPr>
            <p:cNvCxnSpPr/>
            <p:nvPr/>
          </p:nvCxnSpPr>
          <p:spPr>
            <a:xfrm>
              <a:off x="4796183" y="2745683"/>
              <a:ext cx="119270" cy="22528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F232E9-DF2A-432D-BB9E-084DCE49E66B}"/>
                </a:ext>
              </a:extLst>
            </p:cNvPr>
            <p:cNvCxnSpPr/>
            <p:nvPr/>
          </p:nvCxnSpPr>
          <p:spPr>
            <a:xfrm>
              <a:off x="4915453" y="2742094"/>
              <a:ext cx="119270" cy="22528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8443CF-44BB-4387-8EC1-FE3A77DDFFFB}"/>
                </a:ext>
              </a:extLst>
            </p:cNvPr>
            <p:cNvCxnSpPr/>
            <p:nvPr/>
          </p:nvCxnSpPr>
          <p:spPr>
            <a:xfrm>
              <a:off x="5034723" y="2738505"/>
              <a:ext cx="119270" cy="22528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7277CE-9D48-4D2C-8420-6A6B9143CFCA}"/>
                </a:ext>
              </a:extLst>
            </p:cNvPr>
            <p:cNvCxnSpPr/>
            <p:nvPr/>
          </p:nvCxnSpPr>
          <p:spPr>
            <a:xfrm>
              <a:off x="5153993" y="2738505"/>
              <a:ext cx="119270" cy="22528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C1E137-B783-4028-836F-A77CF0566E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6183" y="2970970"/>
              <a:ext cx="5963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E52FB9-3F63-404C-93A8-7FB64ACB12F2}"/>
                </a:ext>
              </a:extLst>
            </p:cNvPr>
            <p:cNvCxnSpPr>
              <a:cxnSpLocks/>
            </p:cNvCxnSpPr>
            <p:nvPr/>
          </p:nvCxnSpPr>
          <p:spPr>
            <a:xfrm>
              <a:off x="5094358" y="2970970"/>
              <a:ext cx="0" cy="1365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196EF8-3025-4A34-89AF-D3BE063140D7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5094358" y="2970970"/>
              <a:ext cx="550383" cy="1201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1A659F-899E-4AC9-BF65-CA60ADF768FD}"/>
                </a:ext>
              </a:extLst>
            </p:cNvPr>
            <p:cNvSpPr/>
            <p:nvPr/>
          </p:nvSpPr>
          <p:spPr>
            <a:xfrm>
              <a:off x="5005182" y="4285318"/>
              <a:ext cx="178352" cy="1783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835834D-F2D2-44F4-B248-30DA4EFD05B0}"/>
                </a:ext>
              </a:extLst>
            </p:cNvPr>
            <p:cNvSpPr/>
            <p:nvPr/>
          </p:nvSpPr>
          <p:spPr>
            <a:xfrm rot="6960203">
              <a:off x="5029410" y="3210578"/>
              <a:ext cx="258692" cy="35718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7EE30-A5B6-493E-AF90-7E3AFBAA508B}"/>
                    </a:ext>
                  </a:extLst>
                </p:cNvPr>
                <p:cNvSpPr txBox="1"/>
                <p:nvPr/>
              </p:nvSpPr>
              <p:spPr>
                <a:xfrm>
                  <a:off x="5131848" y="3506689"/>
                  <a:ext cx="177003" cy="163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7EE30-A5B6-493E-AF90-7E3AFBAA5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848" y="3506689"/>
                  <a:ext cx="177003" cy="163597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E1D78A-899F-4207-BF0D-5009ED76FE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3113" y="3858472"/>
              <a:ext cx="183766" cy="3989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82720A6-E419-4270-9947-76C8E6F308C8}"/>
                    </a:ext>
                  </a:extLst>
                </p:cNvPr>
                <p:cNvSpPr txBox="1"/>
                <p:nvPr/>
              </p:nvSpPr>
              <p:spPr>
                <a:xfrm>
                  <a:off x="5546926" y="3899218"/>
                  <a:ext cx="177315" cy="193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82720A6-E419-4270-9947-76C8E6F30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926" y="3899218"/>
                  <a:ext cx="177315" cy="1937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3F483E-9E6C-4E7B-8427-816067786BEF}"/>
                </a:ext>
              </a:extLst>
            </p:cNvPr>
            <p:cNvCxnSpPr>
              <a:cxnSpLocks/>
            </p:cNvCxnSpPr>
            <p:nvPr/>
          </p:nvCxnSpPr>
          <p:spPr>
            <a:xfrm>
              <a:off x="5687975" y="4260643"/>
              <a:ext cx="0" cy="286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143DAC1-E586-4E6C-8753-1A620B79FF27}"/>
                    </a:ext>
                  </a:extLst>
                </p:cNvPr>
                <p:cNvSpPr txBox="1"/>
                <p:nvPr/>
              </p:nvSpPr>
              <p:spPr>
                <a:xfrm>
                  <a:off x="5441377" y="4440104"/>
                  <a:ext cx="257154" cy="163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143DAC1-E586-4E6C-8753-1A620B79F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377" y="4440104"/>
                  <a:ext cx="257154" cy="163597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43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17BC8F-9B51-45BD-8F69-356DCE359DC6}"/>
                </a:ext>
              </a:extLst>
            </p:cNvPr>
            <p:cNvSpPr/>
            <p:nvPr/>
          </p:nvSpPr>
          <p:spPr>
            <a:xfrm rot="20038123">
              <a:off x="5594701" y="4163842"/>
              <a:ext cx="178352" cy="1783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AD69FC-3566-49A0-8A53-24B58975C013}"/>
              </a:ext>
            </a:extLst>
          </p:cNvPr>
          <p:cNvCxnSpPr>
            <a:cxnSpLocks/>
          </p:cNvCxnSpPr>
          <p:nvPr/>
        </p:nvCxnSpPr>
        <p:spPr>
          <a:xfrm>
            <a:off x="5080694" y="1079566"/>
            <a:ext cx="108" cy="318446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AA3ADE-82BC-4EAD-B4FE-254F7D91E656}"/>
                  </a:ext>
                </a:extLst>
              </p:cNvPr>
              <p:cNvSpPr txBox="1"/>
              <p:nvPr/>
            </p:nvSpPr>
            <p:spPr>
              <a:xfrm>
                <a:off x="4618299" y="2457752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AA3ADE-82BC-4EAD-B4FE-254F7D91E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99" y="2457752"/>
                <a:ext cx="3995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AAAE645-41CE-4E40-B5FA-DC210EB1A12A}"/>
                  </a:ext>
                </a:extLst>
              </p:cNvPr>
              <p:cNvSpPr txBox="1"/>
              <p:nvPr/>
            </p:nvSpPr>
            <p:spPr>
              <a:xfrm>
                <a:off x="5372221" y="751786"/>
                <a:ext cx="397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AAAE645-41CE-4E40-B5FA-DC210EB1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221" y="751786"/>
                <a:ext cx="3971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595DD7-D5BF-49ED-8311-9D39B03908ED}"/>
              </a:ext>
            </a:extLst>
          </p:cNvPr>
          <p:cNvCxnSpPr>
            <a:cxnSpLocks/>
          </p:cNvCxnSpPr>
          <p:nvPr/>
        </p:nvCxnSpPr>
        <p:spPr>
          <a:xfrm>
            <a:off x="6789731" y="1121776"/>
            <a:ext cx="0" cy="446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8C5795-C144-49BA-9125-FE2EB2DA4218}"/>
              </a:ext>
            </a:extLst>
          </p:cNvPr>
          <p:cNvCxnSpPr>
            <a:cxnSpLocks/>
          </p:cNvCxnSpPr>
          <p:nvPr/>
        </p:nvCxnSpPr>
        <p:spPr>
          <a:xfrm>
            <a:off x="6793051" y="1121775"/>
            <a:ext cx="476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F7691EB-9A62-482D-BB86-47A318FFD0FB}"/>
                  </a:ext>
                </a:extLst>
              </p:cNvPr>
              <p:cNvSpPr txBox="1"/>
              <p:nvPr/>
            </p:nvSpPr>
            <p:spPr>
              <a:xfrm>
                <a:off x="6489664" y="1554354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F7691EB-9A62-482D-BB86-47A318FF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664" y="1554354"/>
                <a:ext cx="386388" cy="400110"/>
              </a:xfrm>
              <a:prstGeom prst="rect">
                <a:avLst/>
              </a:prstGeom>
              <a:blipFill>
                <a:blip r:embed="rId12"/>
                <a:stretch>
                  <a:fillRect t="-6061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E0CAF1-BF2F-4F18-B059-71613B4B699B}"/>
                  </a:ext>
                </a:extLst>
              </p:cNvPr>
              <p:cNvSpPr txBox="1"/>
              <p:nvPr/>
            </p:nvSpPr>
            <p:spPr>
              <a:xfrm>
                <a:off x="7219455" y="957988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E0CAF1-BF2F-4F18-B059-71613B4B6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55" y="957988"/>
                <a:ext cx="391004" cy="400110"/>
              </a:xfrm>
              <a:prstGeom prst="rect">
                <a:avLst/>
              </a:prstGeom>
              <a:blipFill>
                <a:blip r:embed="rId13"/>
                <a:stretch>
                  <a:fillRect t="-6061" r="-2031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C2CF159-622A-470F-8C1F-58681E9CCFBC}"/>
                  </a:ext>
                </a:extLst>
              </p:cNvPr>
              <p:cNvSpPr txBox="1"/>
              <p:nvPr/>
            </p:nvSpPr>
            <p:spPr>
              <a:xfrm>
                <a:off x="7324143" y="3431398"/>
                <a:ext cx="518860" cy="42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C2CF159-622A-470F-8C1F-58681E9C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143" y="3431398"/>
                <a:ext cx="518860" cy="427425"/>
              </a:xfrm>
              <a:prstGeom prst="rect">
                <a:avLst/>
              </a:prstGeom>
              <a:blipFill>
                <a:blip r:embed="rId14"/>
                <a:stretch>
                  <a:fillRect t="-4286" r="-2093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B2C9607-0806-4E51-B61A-96B51C5B493C}"/>
                  </a:ext>
                </a:extLst>
              </p:cNvPr>
              <p:cNvSpPr txBox="1"/>
              <p:nvPr/>
            </p:nvSpPr>
            <p:spPr>
              <a:xfrm>
                <a:off x="7148597" y="4226924"/>
                <a:ext cx="484620" cy="42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B2C9607-0806-4E51-B61A-96B51C5B4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597" y="4226924"/>
                <a:ext cx="484620" cy="427425"/>
              </a:xfrm>
              <a:prstGeom prst="rect">
                <a:avLst/>
              </a:prstGeom>
              <a:blipFill>
                <a:blip r:embed="rId15"/>
                <a:stretch>
                  <a:fillRect t="-4225" r="-30380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18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15</cp:revision>
  <dcterms:created xsi:type="dcterms:W3CDTF">2017-10-15T04:17:47Z</dcterms:created>
  <dcterms:modified xsi:type="dcterms:W3CDTF">2017-10-21T18:18:11Z</dcterms:modified>
</cp:coreProperties>
</file>