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CEF2-7498-425E-9384-9133265B8DB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4216-7510-43CD-8341-83F53E7C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701468"/>
                  </p:ext>
                </p:extLst>
              </p:nvPr>
            </p:nvGraphicFramePr>
            <p:xfrm>
              <a:off x="457200" y="1752600"/>
              <a:ext cx="8534399" cy="3484880"/>
            </p:xfrm>
            <a:graphic>
              <a:graphicData uri="http://schemas.openxmlformats.org/drawingml/2006/table">
                <a:tbl>
                  <a:tblPr bandRow="1">
                    <a:tableStyleId>{3C2FFA5D-87B4-456A-9821-1D502468CF0F}</a:tableStyleId>
                  </a:tblPr>
                  <a:tblGrid>
                    <a:gridCol w="533400"/>
                    <a:gridCol w="3048000"/>
                    <a:gridCol w="990600"/>
                    <a:gridCol w="990600"/>
                    <a:gridCol w="1066800"/>
                    <a:gridCol w="990600"/>
                    <a:gridCol w="914399"/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baseline="0" smtClean="0"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not 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not 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Coordinate</a:t>
                          </a:r>
                          <a:r>
                            <a:rPr lang="en-US" sz="1400" baseline="0" dirty="0" smtClean="0"/>
                            <a:t> Changes</a:t>
                          </a:r>
                          <a:endParaRPr lang="en-US" sz="1400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1:  Constant Cartesian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2:  Constant</a:t>
                          </a:r>
                          <a:r>
                            <a:rPr lang="en-US" sz="1400" baseline="0" dirty="0" smtClean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3:</a:t>
                          </a:r>
                          <a:r>
                            <a:rPr lang="en-US" sz="1400" baseline="0" dirty="0" smtClean="0"/>
                            <a:t>  Uniformly Rotating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4:  Varying</a:t>
                          </a:r>
                          <a:r>
                            <a:rPr lang="en-US" sz="1400" baseline="0" dirty="0" smtClean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Potential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5:  Time-dependent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6: Velocity-dependent</a:t>
                          </a:r>
                          <a:r>
                            <a:rPr lang="en-US" sz="1400" baseline="0" dirty="0" smtClean="0"/>
                            <a:t>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7:  Friction and Dissipation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701468"/>
                  </p:ext>
                </p:extLst>
              </p:nvPr>
            </p:nvGraphicFramePr>
            <p:xfrm>
              <a:off x="457200" y="1752600"/>
              <a:ext cx="8534399" cy="3484880"/>
            </p:xfrm>
            <a:graphic>
              <a:graphicData uri="http://schemas.openxmlformats.org/drawingml/2006/table">
                <a:tbl>
                  <a:tblPr bandRow="1">
                    <a:tableStyleId>{3C2FFA5D-87B4-456A-9821-1D502468CF0F}</a:tableStyleId>
                  </a:tblPr>
                  <a:tblGrid>
                    <a:gridCol w="533400"/>
                    <a:gridCol w="3048000"/>
                    <a:gridCol w="990600"/>
                    <a:gridCol w="990600"/>
                    <a:gridCol w="1066800"/>
                    <a:gridCol w="990600"/>
                    <a:gridCol w="914399"/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83077" t="-6557" r="-152000" b="-8540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72997" t="-6557" r="-46588" b="-8540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38000" t="-2740" r="-4667" b="-298630"/>
                          </a:stretch>
                        </a:blipFill>
                      </a:tcPr>
                    </a:tc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not 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not conserved</a:t>
                          </a:r>
                          <a:endParaRPr 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Coordinate</a:t>
                          </a:r>
                          <a:r>
                            <a:rPr lang="en-US" sz="1400" baseline="0" dirty="0" smtClean="0"/>
                            <a:t> Changes</a:t>
                          </a:r>
                          <a:endParaRPr lang="en-US" sz="1400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1:  Constant Cartesian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2:  Constant</a:t>
                          </a:r>
                          <a:r>
                            <a:rPr lang="en-US" sz="1400" baseline="0" dirty="0" smtClean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3:</a:t>
                          </a:r>
                          <a:r>
                            <a:rPr lang="en-US" sz="1400" baseline="0" dirty="0" smtClean="0"/>
                            <a:t>  Uniformly Rotating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Tw Cen MT"/>
                            </a:rPr>
                            <a:t>√</a:t>
                          </a: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4:  Varying</a:t>
                          </a:r>
                          <a:r>
                            <a:rPr lang="en-US" sz="1400" baseline="0" dirty="0" smtClean="0"/>
                            <a:t> Curvilinear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Potential 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5:  Time-dependent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6: Velocity-dependent</a:t>
                          </a:r>
                          <a:r>
                            <a:rPr lang="en-US" sz="1400" baseline="0" dirty="0" smtClean="0"/>
                            <a:t> Potential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Case 7:  Friction and Dissipation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685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</cp:revision>
  <dcterms:created xsi:type="dcterms:W3CDTF">2017-03-18T09:34:55Z</dcterms:created>
  <dcterms:modified xsi:type="dcterms:W3CDTF">2017-03-18T10:39:51Z</dcterms:modified>
</cp:coreProperties>
</file>