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8CB56-6853-43A4-9A8B-F353A5300956}" v="3" dt="2024-01-28T12:16:4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0628CB56-6853-43A4-9A8B-F353A5300956}"/>
    <pc:docChg chg="custSel addSld modSld">
      <pc:chgData name="Conrad Schiff" userId="49072068966f43fb" providerId="LiveId" clId="{0628CB56-6853-43A4-9A8B-F353A5300956}" dt="2024-01-28T12:17:31.728" v="62" actId="1038"/>
      <pc:docMkLst>
        <pc:docMk/>
      </pc:docMkLst>
      <pc:sldChg chg="addSp delSp modSp new mod">
        <pc:chgData name="Conrad Schiff" userId="49072068966f43fb" providerId="LiveId" clId="{0628CB56-6853-43A4-9A8B-F353A5300956}" dt="2024-01-28T12:17:31.728" v="62" actId="1038"/>
        <pc:sldMkLst>
          <pc:docMk/>
          <pc:sldMk cId="862537372" sldId="257"/>
        </pc:sldMkLst>
        <pc:spChg chg="del">
          <ac:chgData name="Conrad Schiff" userId="49072068966f43fb" providerId="LiveId" clId="{0628CB56-6853-43A4-9A8B-F353A5300956}" dt="2024-01-14T20:07:37.757" v="1" actId="478"/>
          <ac:spMkLst>
            <pc:docMk/>
            <pc:sldMk cId="862537372" sldId="257"/>
            <ac:spMk id="2" creationId="{B7E9ED95-130F-228D-5EFA-19F66FA4835D}"/>
          </ac:spMkLst>
        </pc:spChg>
        <pc:spChg chg="del">
          <ac:chgData name="Conrad Schiff" userId="49072068966f43fb" providerId="LiveId" clId="{0628CB56-6853-43A4-9A8B-F353A5300956}" dt="2024-01-14T20:07:37.757" v="1" actId="478"/>
          <ac:spMkLst>
            <pc:docMk/>
            <pc:sldMk cId="862537372" sldId="257"/>
            <ac:spMk id="3" creationId="{58C10568-9472-6F45-35D4-A2AE754A6ADA}"/>
          </ac:spMkLst>
        </pc:spChg>
        <pc:spChg chg="add mod">
          <ac:chgData name="Conrad Schiff" userId="49072068966f43fb" providerId="LiveId" clId="{0628CB56-6853-43A4-9A8B-F353A5300956}" dt="2024-01-14T20:08:25.850" v="41" actId="1037"/>
          <ac:spMkLst>
            <pc:docMk/>
            <pc:sldMk cId="862537372" sldId="257"/>
            <ac:spMk id="6" creationId="{EFD58860-19CA-8EEC-B198-015A1AAA843A}"/>
          </ac:spMkLst>
        </pc:spChg>
        <pc:picChg chg="add mod modCrop">
          <ac:chgData name="Conrad Schiff" userId="49072068966f43fb" providerId="LiveId" clId="{0628CB56-6853-43A4-9A8B-F353A5300956}" dt="2024-01-28T12:17:31.728" v="62" actId="1038"/>
          <ac:picMkLst>
            <pc:docMk/>
            <pc:sldMk cId="862537372" sldId="257"/>
            <ac:picMk id="2" creationId="{068B45BC-5A76-AC51-550E-1FDD1F8ED47E}"/>
          </ac:picMkLst>
        </pc:picChg>
        <pc:picChg chg="add mod">
          <ac:chgData name="Conrad Schiff" userId="49072068966f43fb" providerId="LiveId" clId="{0628CB56-6853-43A4-9A8B-F353A5300956}" dt="2024-01-14T20:08:07.196" v="4" actId="962"/>
          <ac:picMkLst>
            <pc:docMk/>
            <pc:sldMk cId="862537372" sldId="257"/>
            <ac:picMk id="5" creationId="{63130571-7875-C017-51A7-89DA482550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FE-DBDF-1EDE-78D4-8C8C61E14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8A62-2905-8F98-CDE0-CFB896C52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9702-3E51-C33D-F586-A17F22A1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CAA1-DC45-66DD-7A9F-7EC47597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6015-D2B9-60BE-4226-0CABE7E1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8A45-5518-8A30-E51A-436AC330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4D9D-13AB-ADB7-7AE9-FD9ED5E42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CA1E-D2B0-D98D-123D-173408B2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862D-A138-5C69-2BA1-B5D05430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F705-0AF8-7200-12E2-03C3877C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725B2-D932-888E-9143-A31B7E547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3CBEF-E661-F740-4105-BD6091D3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C8634-5713-A27F-BD39-6F138EAB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0923-327E-7BEE-711C-C09311F7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ECA7-1E72-7C33-EA45-99B450F4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ACC2-0CCF-1678-BCE6-1F2C5636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5983-1C82-414D-9257-26F3637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02C7-3C8F-61AE-50CC-E810437C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FBBC-662A-0774-787F-C4C3A360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D35C-939F-6322-A1F9-BDA73E82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56C-AA3E-04DB-E6C3-D55C078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4F27F-8654-7FC3-682A-BFD73FC27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CDA7-A1D3-FBD7-1585-863F1126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100A-DC01-9512-4A8C-50FE1131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C8A0-B461-3EF2-2A65-24399E9B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048A-6BFD-84E3-9BB3-03976ED3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C6E3-9560-4B71-C23C-7105E1392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EE9D4-27F3-16FA-7546-B38EB00B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28ED-F0DB-CD8A-57C2-1D1493B6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9E366-69B2-27FD-4EED-FA3A597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D00F-729B-9DC1-40DE-23206D94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8DAF-E8F6-28A4-ADDD-6A2FECD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2130-5608-5B9D-0B69-28F386AB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778C-12D1-FF58-EB42-84FB5F32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9EC5-2FD7-0B6C-73E7-D114DFA0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8670-1B5F-49B8-C326-892F362B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E1F34-0691-4368-3545-C6D9CC46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6E62A-E835-C072-CA1A-1CF58DB6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8BF2D-EC52-FEB5-B502-0A0E618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BA07-FB2B-186B-682F-9F16C0DF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A6B0D-1C8C-26E7-D003-8CF695A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4B3A3-1D1D-8802-CD7B-AC3A5C6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3ACB-9DC8-9AA4-3AEC-680CA544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C56F9-1D63-2F87-D15E-8889A40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BC3E-5F20-007A-A1AA-E14996FF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4A67A-96B5-D20D-372A-AB81FC60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7B4D-92E9-566C-4F7A-5FE580A0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E5C1-8D56-06D1-69EC-F119FF09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4029-1B5D-036E-256C-F735D971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1C5A-3132-3A5C-BD18-BBA0C0A7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F1B9-4849-ABDE-6020-6CE1F84F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9960-9BF5-7BE8-B6C2-4A219896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68C-6878-EB34-F443-D215AA4C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089C6-C008-23C7-5E7D-8F6902293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284F-886E-E7EF-A434-63AA13DE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D247B-3237-FFC1-FF05-62CC97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5AE2-64C9-6D81-8F95-EC6943AE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5BBB2-1D2D-9B2C-C74E-48C83C1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AC57B-98A5-33D0-F037-3D4BBAC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FEA9C-5143-5E9D-F4CC-70FEDA439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695E-EE36-7693-6159-D331280E6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976E9-A43E-4439-86C1-14B1479896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CB10-CF65-77A6-8F79-0A7E7F98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E230-C522-F600-4018-D1BFDD65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9AEB7-850C-4EE3-B14C-6A458429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pixelated square&#10;&#10;Description automatically generated">
            <a:extLst>
              <a:ext uri="{FF2B5EF4-FFF2-40B4-BE49-F238E27FC236}">
                <a16:creationId xmlns:a16="http://schemas.microsoft.com/office/drawing/2014/main" id="{857B3788-E6FF-4F3C-11D0-15D4D3279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91" y="314036"/>
            <a:ext cx="6858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E80785-906D-C160-4DEE-05D0A234D633}"/>
              </a:ext>
            </a:extLst>
          </p:cNvPr>
          <p:cNvSpPr/>
          <p:nvPr/>
        </p:nvSpPr>
        <p:spPr>
          <a:xfrm>
            <a:off x="7277526" y="1138687"/>
            <a:ext cx="1136416" cy="5167222"/>
          </a:xfrm>
          <a:custGeom>
            <a:avLst/>
            <a:gdLst>
              <a:gd name="connsiteX0" fmla="*/ 348225 w 1136416"/>
              <a:gd name="connsiteY0" fmla="*/ 5167222 h 5167222"/>
              <a:gd name="connsiteX1" fmla="*/ 399983 w 1136416"/>
              <a:gd name="connsiteY1" fmla="*/ 4951562 h 5167222"/>
              <a:gd name="connsiteX2" fmla="*/ 632897 w 1136416"/>
              <a:gd name="connsiteY2" fmla="*/ 4882551 h 5167222"/>
              <a:gd name="connsiteX3" fmla="*/ 546632 w 1136416"/>
              <a:gd name="connsiteY3" fmla="*/ 4779034 h 5167222"/>
              <a:gd name="connsiteX4" fmla="*/ 546632 w 1136416"/>
              <a:gd name="connsiteY4" fmla="*/ 4641011 h 5167222"/>
              <a:gd name="connsiteX5" fmla="*/ 477621 w 1136416"/>
              <a:gd name="connsiteY5" fmla="*/ 4649638 h 5167222"/>
              <a:gd name="connsiteX6" fmla="*/ 451742 w 1136416"/>
              <a:gd name="connsiteY6" fmla="*/ 4451230 h 5167222"/>
              <a:gd name="connsiteX7" fmla="*/ 270587 w 1136416"/>
              <a:gd name="connsiteY7" fmla="*/ 4218317 h 5167222"/>
              <a:gd name="connsiteX8" fmla="*/ 149817 w 1136416"/>
              <a:gd name="connsiteY8" fmla="*/ 4252822 h 5167222"/>
              <a:gd name="connsiteX9" fmla="*/ 98059 w 1136416"/>
              <a:gd name="connsiteY9" fmla="*/ 4252822 h 5167222"/>
              <a:gd name="connsiteX10" fmla="*/ 20421 w 1136416"/>
              <a:gd name="connsiteY10" fmla="*/ 4157932 h 5167222"/>
              <a:gd name="connsiteX11" fmla="*/ 3168 w 1136416"/>
              <a:gd name="connsiteY11" fmla="*/ 4002656 h 5167222"/>
              <a:gd name="connsiteX12" fmla="*/ 72180 w 1136416"/>
              <a:gd name="connsiteY12" fmla="*/ 3994030 h 5167222"/>
              <a:gd name="connsiteX13" fmla="*/ 54927 w 1136416"/>
              <a:gd name="connsiteY13" fmla="*/ 3847381 h 5167222"/>
              <a:gd name="connsiteX14" fmla="*/ 175697 w 1136416"/>
              <a:gd name="connsiteY14" fmla="*/ 3830128 h 5167222"/>
              <a:gd name="connsiteX15" fmla="*/ 218829 w 1136416"/>
              <a:gd name="connsiteY15" fmla="*/ 3795622 h 5167222"/>
              <a:gd name="connsiteX16" fmla="*/ 236082 w 1136416"/>
              <a:gd name="connsiteY16" fmla="*/ 3528204 h 5167222"/>
              <a:gd name="connsiteX17" fmla="*/ 305093 w 1136416"/>
              <a:gd name="connsiteY17" fmla="*/ 3485071 h 5167222"/>
              <a:gd name="connsiteX18" fmla="*/ 339599 w 1136416"/>
              <a:gd name="connsiteY18" fmla="*/ 3338422 h 5167222"/>
              <a:gd name="connsiteX19" fmla="*/ 486248 w 1136416"/>
              <a:gd name="connsiteY19" fmla="*/ 3364302 h 5167222"/>
              <a:gd name="connsiteX20" fmla="*/ 468995 w 1136416"/>
              <a:gd name="connsiteY20" fmla="*/ 3269411 h 5167222"/>
              <a:gd name="connsiteX21" fmla="*/ 839931 w 1136416"/>
              <a:gd name="connsiteY21" fmla="*/ 3243532 h 5167222"/>
              <a:gd name="connsiteX22" fmla="*/ 874436 w 1136416"/>
              <a:gd name="connsiteY22" fmla="*/ 3001992 h 5167222"/>
              <a:gd name="connsiteX23" fmla="*/ 1046965 w 1136416"/>
              <a:gd name="connsiteY23" fmla="*/ 2976113 h 5167222"/>
              <a:gd name="connsiteX24" fmla="*/ 1038338 w 1136416"/>
              <a:gd name="connsiteY24" fmla="*/ 2734573 h 5167222"/>
              <a:gd name="connsiteX25" fmla="*/ 1133229 w 1136416"/>
              <a:gd name="connsiteY25" fmla="*/ 2691441 h 5167222"/>
              <a:gd name="connsiteX26" fmla="*/ 1098723 w 1136416"/>
              <a:gd name="connsiteY26" fmla="*/ 2544792 h 5167222"/>
              <a:gd name="connsiteX27" fmla="*/ 952074 w 1136416"/>
              <a:gd name="connsiteY27" fmla="*/ 2389517 h 5167222"/>
              <a:gd name="connsiteX28" fmla="*/ 883063 w 1136416"/>
              <a:gd name="connsiteY28" fmla="*/ 2355011 h 5167222"/>
              <a:gd name="connsiteX29" fmla="*/ 874436 w 1136416"/>
              <a:gd name="connsiteY29" fmla="*/ 2303253 h 5167222"/>
              <a:gd name="connsiteX30" fmla="*/ 607017 w 1136416"/>
              <a:gd name="connsiteY30" fmla="*/ 2294626 h 5167222"/>
              <a:gd name="connsiteX31" fmla="*/ 581138 w 1136416"/>
              <a:gd name="connsiteY31" fmla="*/ 2165230 h 5167222"/>
              <a:gd name="connsiteX32" fmla="*/ 460368 w 1136416"/>
              <a:gd name="connsiteY32" fmla="*/ 2130724 h 5167222"/>
              <a:gd name="connsiteX33" fmla="*/ 486248 w 1136416"/>
              <a:gd name="connsiteY33" fmla="*/ 1811547 h 5167222"/>
              <a:gd name="connsiteX34" fmla="*/ 650149 w 1136416"/>
              <a:gd name="connsiteY34" fmla="*/ 1837426 h 5167222"/>
              <a:gd name="connsiteX35" fmla="*/ 727787 w 1136416"/>
              <a:gd name="connsiteY35" fmla="*/ 1785668 h 5167222"/>
              <a:gd name="connsiteX36" fmla="*/ 701908 w 1136416"/>
              <a:gd name="connsiteY36" fmla="*/ 1664898 h 5167222"/>
              <a:gd name="connsiteX37" fmla="*/ 632897 w 1136416"/>
              <a:gd name="connsiteY37" fmla="*/ 1647645 h 5167222"/>
              <a:gd name="connsiteX38" fmla="*/ 641523 w 1136416"/>
              <a:gd name="connsiteY38" fmla="*/ 1500996 h 5167222"/>
              <a:gd name="connsiteX39" fmla="*/ 831304 w 1136416"/>
              <a:gd name="connsiteY39" fmla="*/ 1483743 h 5167222"/>
              <a:gd name="connsiteX40" fmla="*/ 848557 w 1136416"/>
              <a:gd name="connsiteY40" fmla="*/ 1302588 h 5167222"/>
              <a:gd name="connsiteX41" fmla="*/ 624270 w 1136416"/>
              <a:gd name="connsiteY41" fmla="*/ 1337094 h 5167222"/>
              <a:gd name="connsiteX42" fmla="*/ 408610 w 1136416"/>
              <a:gd name="connsiteY42" fmla="*/ 1293962 h 5167222"/>
              <a:gd name="connsiteX43" fmla="*/ 443116 w 1136416"/>
              <a:gd name="connsiteY43" fmla="*/ 1190445 h 5167222"/>
              <a:gd name="connsiteX44" fmla="*/ 641523 w 1136416"/>
              <a:gd name="connsiteY44" fmla="*/ 1138687 h 5167222"/>
              <a:gd name="connsiteX45" fmla="*/ 641523 w 1136416"/>
              <a:gd name="connsiteY45" fmla="*/ 923026 h 5167222"/>
              <a:gd name="connsiteX46" fmla="*/ 839931 w 1136416"/>
              <a:gd name="connsiteY46" fmla="*/ 923026 h 5167222"/>
              <a:gd name="connsiteX47" fmla="*/ 831304 w 1136416"/>
              <a:gd name="connsiteY47" fmla="*/ 698739 h 5167222"/>
              <a:gd name="connsiteX48" fmla="*/ 1029712 w 1136416"/>
              <a:gd name="connsiteY48" fmla="*/ 707366 h 5167222"/>
              <a:gd name="connsiteX49" fmla="*/ 1072844 w 1136416"/>
              <a:gd name="connsiteY49" fmla="*/ 0 h 5167222"/>
              <a:gd name="connsiteX0" fmla="*/ 348225 w 1136416"/>
              <a:gd name="connsiteY0" fmla="*/ 5167222 h 5167222"/>
              <a:gd name="connsiteX1" fmla="*/ 399983 w 1136416"/>
              <a:gd name="connsiteY1" fmla="*/ 4951562 h 5167222"/>
              <a:gd name="connsiteX2" fmla="*/ 632897 w 1136416"/>
              <a:gd name="connsiteY2" fmla="*/ 4882551 h 5167222"/>
              <a:gd name="connsiteX3" fmla="*/ 546632 w 1136416"/>
              <a:gd name="connsiteY3" fmla="*/ 4779034 h 5167222"/>
              <a:gd name="connsiteX4" fmla="*/ 546632 w 1136416"/>
              <a:gd name="connsiteY4" fmla="*/ 4641011 h 5167222"/>
              <a:gd name="connsiteX5" fmla="*/ 477621 w 1136416"/>
              <a:gd name="connsiteY5" fmla="*/ 4649638 h 5167222"/>
              <a:gd name="connsiteX6" fmla="*/ 451742 w 1136416"/>
              <a:gd name="connsiteY6" fmla="*/ 4451230 h 5167222"/>
              <a:gd name="connsiteX7" fmla="*/ 270587 w 1136416"/>
              <a:gd name="connsiteY7" fmla="*/ 4218317 h 5167222"/>
              <a:gd name="connsiteX8" fmla="*/ 149817 w 1136416"/>
              <a:gd name="connsiteY8" fmla="*/ 4252822 h 5167222"/>
              <a:gd name="connsiteX9" fmla="*/ 98059 w 1136416"/>
              <a:gd name="connsiteY9" fmla="*/ 4252822 h 5167222"/>
              <a:gd name="connsiteX10" fmla="*/ 20421 w 1136416"/>
              <a:gd name="connsiteY10" fmla="*/ 4157932 h 5167222"/>
              <a:gd name="connsiteX11" fmla="*/ 3168 w 1136416"/>
              <a:gd name="connsiteY11" fmla="*/ 4002656 h 5167222"/>
              <a:gd name="connsiteX12" fmla="*/ 72180 w 1136416"/>
              <a:gd name="connsiteY12" fmla="*/ 3994030 h 5167222"/>
              <a:gd name="connsiteX13" fmla="*/ 54927 w 1136416"/>
              <a:gd name="connsiteY13" fmla="*/ 3847381 h 5167222"/>
              <a:gd name="connsiteX14" fmla="*/ 175697 w 1136416"/>
              <a:gd name="connsiteY14" fmla="*/ 3830128 h 5167222"/>
              <a:gd name="connsiteX15" fmla="*/ 218829 w 1136416"/>
              <a:gd name="connsiteY15" fmla="*/ 3795622 h 5167222"/>
              <a:gd name="connsiteX16" fmla="*/ 236082 w 1136416"/>
              <a:gd name="connsiteY16" fmla="*/ 3528204 h 5167222"/>
              <a:gd name="connsiteX17" fmla="*/ 305093 w 1136416"/>
              <a:gd name="connsiteY17" fmla="*/ 3485071 h 5167222"/>
              <a:gd name="connsiteX18" fmla="*/ 339599 w 1136416"/>
              <a:gd name="connsiteY18" fmla="*/ 3338422 h 5167222"/>
              <a:gd name="connsiteX19" fmla="*/ 486248 w 1136416"/>
              <a:gd name="connsiteY19" fmla="*/ 3364302 h 5167222"/>
              <a:gd name="connsiteX20" fmla="*/ 468995 w 1136416"/>
              <a:gd name="connsiteY20" fmla="*/ 3269411 h 5167222"/>
              <a:gd name="connsiteX21" fmla="*/ 839931 w 1136416"/>
              <a:gd name="connsiteY21" fmla="*/ 3243532 h 5167222"/>
              <a:gd name="connsiteX22" fmla="*/ 874436 w 1136416"/>
              <a:gd name="connsiteY22" fmla="*/ 3001992 h 5167222"/>
              <a:gd name="connsiteX23" fmla="*/ 1046965 w 1136416"/>
              <a:gd name="connsiteY23" fmla="*/ 2976113 h 5167222"/>
              <a:gd name="connsiteX24" fmla="*/ 1038338 w 1136416"/>
              <a:gd name="connsiteY24" fmla="*/ 2734573 h 5167222"/>
              <a:gd name="connsiteX25" fmla="*/ 1133229 w 1136416"/>
              <a:gd name="connsiteY25" fmla="*/ 2691441 h 5167222"/>
              <a:gd name="connsiteX26" fmla="*/ 1098723 w 1136416"/>
              <a:gd name="connsiteY26" fmla="*/ 2544792 h 5167222"/>
              <a:gd name="connsiteX27" fmla="*/ 952074 w 1136416"/>
              <a:gd name="connsiteY27" fmla="*/ 2389517 h 5167222"/>
              <a:gd name="connsiteX28" fmla="*/ 883063 w 1136416"/>
              <a:gd name="connsiteY28" fmla="*/ 2355011 h 5167222"/>
              <a:gd name="connsiteX29" fmla="*/ 874436 w 1136416"/>
              <a:gd name="connsiteY29" fmla="*/ 2303253 h 5167222"/>
              <a:gd name="connsiteX30" fmla="*/ 607017 w 1136416"/>
              <a:gd name="connsiteY30" fmla="*/ 2294626 h 5167222"/>
              <a:gd name="connsiteX31" fmla="*/ 581138 w 1136416"/>
              <a:gd name="connsiteY31" fmla="*/ 2165230 h 5167222"/>
              <a:gd name="connsiteX32" fmla="*/ 460368 w 1136416"/>
              <a:gd name="connsiteY32" fmla="*/ 2130724 h 5167222"/>
              <a:gd name="connsiteX33" fmla="*/ 486248 w 1136416"/>
              <a:gd name="connsiteY33" fmla="*/ 1811547 h 5167222"/>
              <a:gd name="connsiteX34" fmla="*/ 650149 w 1136416"/>
              <a:gd name="connsiteY34" fmla="*/ 1837426 h 5167222"/>
              <a:gd name="connsiteX35" fmla="*/ 727787 w 1136416"/>
              <a:gd name="connsiteY35" fmla="*/ 1785668 h 5167222"/>
              <a:gd name="connsiteX36" fmla="*/ 701908 w 1136416"/>
              <a:gd name="connsiteY36" fmla="*/ 1664898 h 5167222"/>
              <a:gd name="connsiteX37" fmla="*/ 632897 w 1136416"/>
              <a:gd name="connsiteY37" fmla="*/ 1647645 h 5167222"/>
              <a:gd name="connsiteX38" fmla="*/ 641523 w 1136416"/>
              <a:gd name="connsiteY38" fmla="*/ 1500996 h 5167222"/>
              <a:gd name="connsiteX39" fmla="*/ 831304 w 1136416"/>
              <a:gd name="connsiteY39" fmla="*/ 1483743 h 5167222"/>
              <a:gd name="connsiteX40" fmla="*/ 848557 w 1136416"/>
              <a:gd name="connsiteY40" fmla="*/ 1302588 h 5167222"/>
              <a:gd name="connsiteX41" fmla="*/ 624270 w 1136416"/>
              <a:gd name="connsiteY41" fmla="*/ 1337094 h 5167222"/>
              <a:gd name="connsiteX42" fmla="*/ 408610 w 1136416"/>
              <a:gd name="connsiteY42" fmla="*/ 1293962 h 5167222"/>
              <a:gd name="connsiteX43" fmla="*/ 443116 w 1136416"/>
              <a:gd name="connsiteY43" fmla="*/ 1190445 h 5167222"/>
              <a:gd name="connsiteX44" fmla="*/ 641523 w 1136416"/>
              <a:gd name="connsiteY44" fmla="*/ 1138687 h 5167222"/>
              <a:gd name="connsiteX45" fmla="*/ 641523 w 1136416"/>
              <a:gd name="connsiteY45" fmla="*/ 923026 h 5167222"/>
              <a:gd name="connsiteX46" fmla="*/ 839931 w 1136416"/>
              <a:gd name="connsiteY46" fmla="*/ 923026 h 5167222"/>
              <a:gd name="connsiteX47" fmla="*/ 831304 w 1136416"/>
              <a:gd name="connsiteY47" fmla="*/ 698739 h 5167222"/>
              <a:gd name="connsiteX48" fmla="*/ 1015424 w 1136416"/>
              <a:gd name="connsiteY48" fmla="*/ 650216 h 5167222"/>
              <a:gd name="connsiteX49" fmla="*/ 1072844 w 1136416"/>
              <a:gd name="connsiteY49" fmla="*/ 0 h 5167222"/>
              <a:gd name="connsiteX0" fmla="*/ 348225 w 1136416"/>
              <a:gd name="connsiteY0" fmla="*/ 5167222 h 5167222"/>
              <a:gd name="connsiteX1" fmla="*/ 399983 w 1136416"/>
              <a:gd name="connsiteY1" fmla="*/ 4951562 h 5167222"/>
              <a:gd name="connsiteX2" fmla="*/ 632897 w 1136416"/>
              <a:gd name="connsiteY2" fmla="*/ 4882551 h 5167222"/>
              <a:gd name="connsiteX3" fmla="*/ 546632 w 1136416"/>
              <a:gd name="connsiteY3" fmla="*/ 4779034 h 5167222"/>
              <a:gd name="connsiteX4" fmla="*/ 546632 w 1136416"/>
              <a:gd name="connsiteY4" fmla="*/ 4641011 h 5167222"/>
              <a:gd name="connsiteX5" fmla="*/ 477621 w 1136416"/>
              <a:gd name="connsiteY5" fmla="*/ 4649638 h 5167222"/>
              <a:gd name="connsiteX6" fmla="*/ 451742 w 1136416"/>
              <a:gd name="connsiteY6" fmla="*/ 4451230 h 5167222"/>
              <a:gd name="connsiteX7" fmla="*/ 270587 w 1136416"/>
              <a:gd name="connsiteY7" fmla="*/ 4218317 h 5167222"/>
              <a:gd name="connsiteX8" fmla="*/ 149817 w 1136416"/>
              <a:gd name="connsiteY8" fmla="*/ 4252822 h 5167222"/>
              <a:gd name="connsiteX9" fmla="*/ 98059 w 1136416"/>
              <a:gd name="connsiteY9" fmla="*/ 4252822 h 5167222"/>
              <a:gd name="connsiteX10" fmla="*/ 20421 w 1136416"/>
              <a:gd name="connsiteY10" fmla="*/ 4157932 h 5167222"/>
              <a:gd name="connsiteX11" fmla="*/ 3168 w 1136416"/>
              <a:gd name="connsiteY11" fmla="*/ 4002656 h 5167222"/>
              <a:gd name="connsiteX12" fmla="*/ 72180 w 1136416"/>
              <a:gd name="connsiteY12" fmla="*/ 3994030 h 5167222"/>
              <a:gd name="connsiteX13" fmla="*/ 54927 w 1136416"/>
              <a:gd name="connsiteY13" fmla="*/ 3847381 h 5167222"/>
              <a:gd name="connsiteX14" fmla="*/ 175697 w 1136416"/>
              <a:gd name="connsiteY14" fmla="*/ 3830128 h 5167222"/>
              <a:gd name="connsiteX15" fmla="*/ 218829 w 1136416"/>
              <a:gd name="connsiteY15" fmla="*/ 3795622 h 5167222"/>
              <a:gd name="connsiteX16" fmla="*/ 236082 w 1136416"/>
              <a:gd name="connsiteY16" fmla="*/ 3528204 h 5167222"/>
              <a:gd name="connsiteX17" fmla="*/ 305093 w 1136416"/>
              <a:gd name="connsiteY17" fmla="*/ 3485071 h 5167222"/>
              <a:gd name="connsiteX18" fmla="*/ 339599 w 1136416"/>
              <a:gd name="connsiteY18" fmla="*/ 3338422 h 5167222"/>
              <a:gd name="connsiteX19" fmla="*/ 486248 w 1136416"/>
              <a:gd name="connsiteY19" fmla="*/ 3364302 h 5167222"/>
              <a:gd name="connsiteX20" fmla="*/ 468995 w 1136416"/>
              <a:gd name="connsiteY20" fmla="*/ 3269411 h 5167222"/>
              <a:gd name="connsiteX21" fmla="*/ 839931 w 1136416"/>
              <a:gd name="connsiteY21" fmla="*/ 3243532 h 5167222"/>
              <a:gd name="connsiteX22" fmla="*/ 874436 w 1136416"/>
              <a:gd name="connsiteY22" fmla="*/ 3001992 h 5167222"/>
              <a:gd name="connsiteX23" fmla="*/ 1046965 w 1136416"/>
              <a:gd name="connsiteY23" fmla="*/ 2976113 h 5167222"/>
              <a:gd name="connsiteX24" fmla="*/ 1038338 w 1136416"/>
              <a:gd name="connsiteY24" fmla="*/ 2734573 h 5167222"/>
              <a:gd name="connsiteX25" fmla="*/ 1133229 w 1136416"/>
              <a:gd name="connsiteY25" fmla="*/ 2691441 h 5167222"/>
              <a:gd name="connsiteX26" fmla="*/ 1098723 w 1136416"/>
              <a:gd name="connsiteY26" fmla="*/ 2544792 h 5167222"/>
              <a:gd name="connsiteX27" fmla="*/ 952074 w 1136416"/>
              <a:gd name="connsiteY27" fmla="*/ 2389517 h 5167222"/>
              <a:gd name="connsiteX28" fmla="*/ 883063 w 1136416"/>
              <a:gd name="connsiteY28" fmla="*/ 2355011 h 5167222"/>
              <a:gd name="connsiteX29" fmla="*/ 874436 w 1136416"/>
              <a:gd name="connsiteY29" fmla="*/ 2303253 h 5167222"/>
              <a:gd name="connsiteX30" fmla="*/ 607017 w 1136416"/>
              <a:gd name="connsiteY30" fmla="*/ 2294626 h 5167222"/>
              <a:gd name="connsiteX31" fmla="*/ 581138 w 1136416"/>
              <a:gd name="connsiteY31" fmla="*/ 2165230 h 5167222"/>
              <a:gd name="connsiteX32" fmla="*/ 460368 w 1136416"/>
              <a:gd name="connsiteY32" fmla="*/ 2130724 h 5167222"/>
              <a:gd name="connsiteX33" fmla="*/ 486248 w 1136416"/>
              <a:gd name="connsiteY33" fmla="*/ 1811547 h 5167222"/>
              <a:gd name="connsiteX34" fmla="*/ 650149 w 1136416"/>
              <a:gd name="connsiteY34" fmla="*/ 1837426 h 5167222"/>
              <a:gd name="connsiteX35" fmla="*/ 727787 w 1136416"/>
              <a:gd name="connsiteY35" fmla="*/ 1785668 h 5167222"/>
              <a:gd name="connsiteX36" fmla="*/ 701908 w 1136416"/>
              <a:gd name="connsiteY36" fmla="*/ 1664898 h 5167222"/>
              <a:gd name="connsiteX37" fmla="*/ 632897 w 1136416"/>
              <a:gd name="connsiteY37" fmla="*/ 1647645 h 5167222"/>
              <a:gd name="connsiteX38" fmla="*/ 641523 w 1136416"/>
              <a:gd name="connsiteY38" fmla="*/ 1500996 h 5167222"/>
              <a:gd name="connsiteX39" fmla="*/ 831304 w 1136416"/>
              <a:gd name="connsiteY39" fmla="*/ 1483743 h 5167222"/>
              <a:gd name="connsiteX40" fmla="*/ 848557 w 1136416"/>
              <a:gd name="connsiteY40" fmla="*/ 1302588 h 5167222"/>
              <a:gd name="connsiteX41" fmla="*/ 624270 w 1136416"/>
              <a:gd name="connsiteY41" fmla="*/ 1337094 h 5167222"/>
              <a:gd name="connsiteX42" fmla="*/ 408610 w 1136416"/>
              <a:gd name="connsiteY42" fmla="*/ 1293962 h 5167222"/>
              <a:gd name="connsiteX43" fmla="*/ 443116 w 1136416"/>
              <a:gd name="connsiteY43" fmla="*/ 1190445 h 5167222"/>
              <a:gd name="connsiteX44" fmla="*/ 641523 w 1136416"/>
              <a:gd name="connsiteY44" fmla="*/ 1138687 h 5167222"/>
              <a:gd name="connsiteX45" fmla="*/ 641523 w 1136416"/>
              <a:gd name="connsiteY45" fmla="*/ 923026 h 5167222"/>
              <a:gd name="connsiteX46" fmla="*/ 839931 w 1136416"/>
              <a:gd name="connsiteY46" fmla="*/ 923026 h 5167222"/>
              <a:gd name="connsiteX47" fmla="*/ 831304 w 1136416"/>
              <a:gd name="connsiteY47" fmla="*/ 698739 h 5167222"/>
              <a:gd name="connsiteX48" fmla="*/ 1015424 w 1136416"/>
              <a:gd name="connsiteY48" fmla="*/ 650216 h 5167222"/>
              <a:gd name="connsiteX49" fmla="*/ 1034744 w 1136416"/>
              <a:gd name="connsiteY49" fmla="*/ 0 h 516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36416" h="5167222">
                <a:moveTo>
                  <a:pt x="348225" y="5167222"/>
                </a:moveTo>
                <a:cubicBezTo>
                  <a:pt x="350381" y="5083114"/>
                  <a:pt x="352538" y="4999007"/>
                  <a:pt x="399983" y="4951562"/>
                </a:cubicBezTo>
                <a:cubicBezTo>
                  <a:pt x="447428" y="4904117"/>
                  <a:pt x="608456" y="4911306"/>
                  <a:pt x="632897" y="4882551"/>
                </a:cubicBezTo>
                <a:cubicBezTo>
                  <a:pt x="657338" y="4853796"/>
                  <a:pt x="561009" y="4819291"/>
                  <a:pt x="546632" y="4779034"/>
                </a:cubicBezTo>
                <a:cubicBezTo>
                  <a:pt x="532255" y="4738777"/>
                  <a:pt x="558134" y="4662577"/>
                  <a:pt x="546632" y="4641011"/>
                </a:cubicBezTo>
                <a:cubicBezTo>
                  <a:pt x="535130" y="4619445"/>
                  <a:pt x="493436" y="4681268"/>
                  <a:pt x="477621" y="4649638"/>
                </a:cubicBezTo>
                <a:cubicBezTo>
                  <a:pt x="461806" y="4618008"/>
                  <a:pt x="486248" y="4523117"/>
                  <a:pt x="451742" y="4451230"/>
                </a:cubicBezTo>
                <a:cubicBezTo>
                  <a:pt x="417236" y="4379343"/>
                  <a:pt x="320908" y="4251385"/>
                  <a:pt x="270587" y="4218317"/>
                </a:cubicBezTo>
                <a:cubicBezTo>
                  <a:pt x="220266" y="4185249"/>
                  <a:pt x="178572" y="4247071"/>
                  <a:pt x="149817" y="4252822"/>
                </a:cubicBezTo>
                <a:cubicBezTo>
                  <a:pt x="121062" y="4258573"/>
                  <a:pt x="119625" y="4268637"/>
                  <a:pt x="98059" y="4252822"/>
                </a:cubicBezTo>
                <a:cubicBezTo>
                  <a:pt x="76493" y="4237007"/>
                  <a:pt x="36236" y="4199626"/>
                  <a:pt x="20421" y="4157932"/>
                </a:cubicBezTo>
                <a:cubicBezTo>
                  <a:pt x="4606" y="4116238"/>
                  <a:pt x="-5459" y="4029973"/>
                  <a:pt x="3168" y="4002656"/>
                </a:cubicBezTo>
                <a:cubicBezTo>
                  <a:pt x="11794" y="3975339"/>
                  <a:pt x="63553" y="4019909"/>
                  <a:pt x="72180" y="3994030"/>
                </a:cubicBezTo>
                <a:cubicBezTo>
                  <a:pt x="80806" y="3968151"/>
                  <a:pt x="37674" y="3874698"/>
                  <a:pt x="54927" y="3847381"/>
                </a:cubicBezTo>
                <a:cubicBezTo>
                  <a:pt x="72180" y="3820064"/>
                  <a:pt x="148380" y="3838754"/>
                  <a:pt x="175697" y="3830128"/>
                </a:cubicBezTo>
                <a:cubicBezTo>
                  <a:pt x="203014" y="3821501"/>
                  <a:pt x="208765" y="3845943"/>
                  <a:pt x="218829" y="3795622"/>
                </a:cubicBezTo>
                <a:cubicBezTo>
                  <a:pt x="228893" y="3745301"/>
                  <a:pt x="221705" y="3579962"/>
                  <a:pt x="236082" y="3528204"/>
                </a:cubicBezTo>
                <a:cubicBezTo>
                  <a:pt x="250459" y="3476446"/>
                  <a:pt x="287840" y="3516701"/>
                  <a:pt x="305093" y="3485071"/>
                </a:cubicBezTo>
                <a:cubicBezTo>
                  <a:pt x="322346" y="3453441"/>
                  <a:pt x="309406" y="3358550"/>
                  <a:pt x="339599" y="3338422"/>
                </a:cubicBezTo>
                <a:cubicBezTo>
                  <a:pt x="369792" y="3318294"/>
                  <a:pt x="464682" y="3375804"/>
                  <a:pt x="486248" y="3364302"/>
                </a:cubicBezTo>
                <a:cubicBezTo>
                  <a:pt x="507814" y="3352800"/>
                  <a:pt x="410048" y="3289539"/>
                  <a:pt x="468995" y="3269411"/>
                </a:cubicBezTo>
                <a:cubicBezTo>
                  <a:pt x="527942" y="3249283"/>
                  <a:pt x="772358" y="3288102"/>
                  <a:pt x="839931" y="3243532"/>
                </a:cubicBezTo>
                <a:cubicBezTo>
                  <a:pt x="907504" y="3198962"/>
                  <a:pt x="839930" y="3046562"/>
                  <a:pt x="874436" y="3001992"/>
                </a:cubicBezTo>
                <a:cubicBezTo>
                  <a:pt x="908942" y="2957422"/>
                  <a:pt x="1019648" y="3020683"/>
                  <a:pt x="1046965" y="2976113"/>
                </a:cubicBezTo>
                <a:cubicBezTo>
                  <a:pt x="1074282" y="2931543"/>
                  <a:pt x="1023961" y="2782018"/>
                  <a:pt x="1038338" y="2734573"/>
                </a:cubicBezTo>
                <a:cubicBezTo>
                  <a:pt x="1052715" y="2687128"/>
                  <a:pt x="1123165" y="2723071"/>
                  <a:pt x="1133229" y="2691441"/>
                </a:cubicBezTo>
                <a:cubicBezTo>
                  <a:pt x="1143293" y="2659811"/>
                  <a:pt x="1128916" y="2595113"/>
                  <a:pt x="1098723" y="2544792"/>
                </a:cubicBezTo>
                <a:cubicBezTo>
                  <a:pt x="1068531" y="2494471"/>
                  <a:pt x="988017" y="2421147"/>
                  <a:pt x="952074" y="2389517"/>
                </a:cubicBezTo>
                <a:cubicBezTo>
                  <a:pt x="916131" y="2357887"/>
                  <a:pt x="896003" y="2369388"/>
                  <a:pt x="883063" y="2355011"/>
                </a:cubicBezTo>
                <a:cubicBezTo>
                  <a:pt x="870123" y="2340634"/>
                  <a:pt x="920444" y="2313317"/>
                  <a:pt x="874436" y="2303253"/>
                </a:cubicBezTo>
                <a:cubicBezTo>
                  <a:pt x="828428" y="2293189"/>
                  <a:pt x="655900" y="2317630"/>
                  <a:pt x="607017" y="2294626"/>
                </a:cubicBezTo>
                <a:cubicBezTo>
                  <a:pt x="558134" y="2271622"/>
                  <a:pt x="605580" y="2192547"/>
                  <a:pt x="581138" y="2165230"/>
                </a:cubicBezTo>
                <a:cubicBezTo>
                  <a:pt x="556697" y="2137913"/>
                  <a:pt x="476183" y="2189671"/>
                  <a:pt x="460368" y="2130724"/>
                </a:cubicBezTo>
                <a:cubicBezTo>
                  <a:pt x="444553" y="2071777"/>
                  <a:pt x="454618" y="1860430"/>
                  <a:pt x="486248" y="1811547"/>
                </a:cubicBezTo>
                <a:cubicBezTo>
                  <a:pt x="517878" y="1762664"/>
                  <a:pt x="609893" y="1841739"/>
                  <a:pt x="650149" y="1837426"/>
                </a:cubicBezTo>
                <a:cubicBezTo>
                  <a:pt x="690405" y="1833113"/>
                  <a:pt x="719161" y="1814423"/>
                  <a:pt x="727787" y="1785668"/>
                </a:cubicBezTo>
                <a:cubicBezTo>
                  <a:pt x="736413" y="1756913"/>
                  <a:pt x="717723" y="1687902"/>
                  <a:pt x="701908" y="1664898"/>
                </a:cubicBezTo>
                <a:cubicBezTo>
                  <a:pt x="686093" y="1641894"/>
                  <a:pt x="642961" y="1674962"/>
                  <a:pt x="632897" y="1647645"/>
                </a:cubicBezTo>
                <a:cubicBezTo>
                  <a:pt x="622833" y="1620328"/>
                  <a:pt x="608455" y="1528313"/>
                  <a:pt x="641523" y="1500996"/>
                </a:cubicBezTo>
                <a:cubicBezTo>
                  <a:pt x="674591" y="1473679"/>
                  <a:pt x="796798" y="1516811"/>
                  <a:pt x="831304" y="1483743"/>
                </a:cubicBezTo>
                <a:cubicBezTo>
                  <a:pt x="865810" y="1450675"/>
                  <a:pt x="883063" y="1327029"/>
                  <a:pt x="848557" y="1302588"/>
                </a:cubicBezTo>
                <a:cubicBezTo>
                  <a:pt x="814051" y="1278147"/>
                  <a:pt x="697594" y="1338532"/>
                  <a:pt x="624270" y="1337094"/>
                </a:cubicBezTo>
                <a:cubicBezTo>
                  <a:pt x="550946" y="1335656"/>
                  <a:pt x="438802" y="1318403"/>
                  <a:pt x="408610" y="1293962"/>
                </a:cubicBezTo>
                <a:cubicBezTo>
                  <a:pt x="378418" y="1269521"/>
                  <a:pt x="404297" y="1216324"/>
                  <a:pt x="443116" y="1190445"/>
                </a:cubicBezTo>
                <a:cubicBezTo>
                  <a:pt x="481935" y="1164566"/>
                  <a:pt x="608455" y="1183257"/>
                  <a:pt x="641523" y="1138687"/>
                </a:cubicBezTo>
                <a:cubicBezTo>
                  <a:pt x="674591" y="1094117"/>
                  <a:pt x="608455" y="958969"/>
                  <a:pt x="641523" y="923026"/>
                </a:cubicBezTo>
                <a:cubicBezTo>
                  <a:pt x="674591" y="887083"/>
                  <a:pt x="808301" y="960407"/>
                  <a:pt x="839931" y="923026"/>
                </a:cubicBezTo>
                <a:cubicBezTo>
                  <a:pt x="871561" y="885645"/>
                  <a:pt x="802055" y="744207"/>
                  <a:pt x="831304" y="698739"/>
                </a:cubicBezTo>
                <a:cubicBezTo>
                  <a:pt x="860553" y="653271"/>
                  <a:pt x="975167" y="766673"/>
                  <a:pt x="1015424" y="650216"/>
                </a:cubicBezTo>
                <a:cubicBezTo>
                  <a:pt x="1055681" y="533759"/>
                  <a:pt x="1033306" y="295454"/>
                  <a:pt x="103474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62AE6-4752-70C7-45DA-D738109A477D}"/>
              </a:ext>
            </a:extLst>
          </p:cNvPr>
          <p:cNvSpPr/>
          <p:nvPr/>
        </p:nvSpPr>
        <p:spPr>
          <a:xfrm>
            <a:off x="6138867" y="1023939"/>
            <a:ext cx="209550" cy="9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pixelated square&#10;&#10;Description automatically generated">
            <a:extLst>
              <a:ext uri="{FF2B5EF4-FFF2-40B4-BE49-F238E27FC236}">
                <a16:creationId xmlns:a16="http://schemas.microsoft.com/office/drawing/2014/main" id="{63130571-7875-C017-51A7-89DA48255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D58860-19CA-8EEC-B198-015A1AAA843A}"/>
              </a:ext>
            </a:extLst>
          </p:cNvPr>
          <p:cNvSpPr/>
          <p:nvPr/>
        </p:nvSpPr>
        <p:spPr>
          <a:xfrm>
            <a:off x="6086474" y="709611"/>
            <a:ext cx="209550" cy="9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een and white pixelated square&#10;&#10;Description automatically generated">
            <a:extLst>
              <a:ext uri="{FF2B5EF4-FFF2-40B4-BE49-F238E27FC236}">
                <a16:creationId xmlns:a16="http://schemas.microsoft.com/office/drawing/2014/main" id="{068B45BC-5A76-AC51-550E-1FDD1F8ED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1" t="4222" r="37333" b="93667"/>
          <a:stretch/>
        </p:blipFill>
        <p:spPr>
          <a:xfrm>
            <a:off x="5421630" y="610074"/>
            <a:ext cx="1546860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2024-01-14T19:53:36Z</dcterms:created>
  <dcterms:modified xsi:type="dcterms:W3CDTF">2024-01-28T12:17:42Z</dcterms:modified>
</cp:coreProperties>
</file>