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>
        <p:scale>
          <a:sx n="200" d="100"/>
          <a:sy n="200" d="100"/>
        </p:scale>
        <p:origin x="-1764" y="-2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31DC-99CE-4CAD-A25E-259D9BB4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90625-563C-4F90-B7F7-FB0FC5BA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6F3E-96C3-40C0-A0FF-EA2A7F6A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50DA-E5C4-42A8-99B7-FD4B23B6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FA63-B879-4120-B9BB-F08E0045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226B-25FA-497F-92F5-C0B2DC0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9B8AE-5EB8-41D4-AD1F-0101F2C9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D083-80C6-4AC8-A986-F1507C9C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DF75-C88C-46BF-A80D-6974DBAA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960F-69D2-4775-92EE-083589E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50277-EF71-441E-BDF7-EF1309E58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7CEF-706D-4C46-B811-E12E50F7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DA1-6AF2-4F27-AF66-4BBA8BF3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FED2-85EB-4F0E-A733-3E207728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1FDA-E857-4B97-A32E-FB3D7329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61F6-0663-4937-8C52-EB246CE0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9D43-9B8B-403A-B186-BE4349AF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5E2E-A79F-45C0-A91F-8E40AE32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4D0D-2412-4900-9A5E-6599478B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A488-BFAD-4971-A6E6-2F69A1B7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999A-DF28-4270-9C6A-FFA80C63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C02A-40DE-4135-BB2B-4F82A2AE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4000-8BDB-402E-B050-B0C80C34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9D3A-E170-48E7-BED1-A4E999B4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272B-F2F0-43F1-860E-587C9E0D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058A-94B2-4611-A392-C1F40574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AB27-A15F-4FF8-959F-A711291F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FB12-C6DB-4A22-9638-070F3B3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17408-D0C7-424E-9546-213ED7D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DD976-59BE-4458-8C46-97D9B75D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212C-F0A7-4D1E-B7FC-3C5498A5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F9A5-87B1-4173-BE6B-1CF92B50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2238-5819-40AF-9870-C0F3165A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974C-9394-4FDE-B129-6FA853F8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E5301-8381-4F3A-940D-E94301031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C655A-29E2-479F-B225-30C6FA572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6824A-F3DD-41F2-8C15-36D8B1C7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0740C-797E-4141-8617-9D295FCD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E51EA-0C1B-4642-A694-CD098F5A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7BE-CBD7-48B6-8BBB-8E7A3155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805F-06A1-476A-976C-2250980B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F66A7-659D-4859-A3FF-067FDA3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5525B-25D6-4C39-8657-A53EFC8B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75569-8D99-4A4C-9E28-C1D7F42D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AD0A0-517B-4878-9001-D70B6CC3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E3F10-BA03-4638-839E-AA2F888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0D72-A46B-4E7E-8AA4-C60D6EE5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B324-ECBE-42AA-BC0A-0BDE3337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896E6-83FD-4226-90B8-8C784F34C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82789-5029-4EDF-8676-06A6109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2CE-83A2-477E-BFE6-33404F73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4728-8424-491B-9389-A19AF68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CE0-6070-41D9-9C8D-602A8059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2B258-8D09-4ADE-8700-183E8A1D7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BDBC-4D8C-4EA2-A314-D1F5AF521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A0D2-7068-4475-AD25-EA8A6F3C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2190-5587-493F-9207-DF2B0AC4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BBC8-284B-4196-B9A9-799349D2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180BE-0265-4411-9295-DFA381E2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5954-41D9-4C24-839B-2E1FC53C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2B5B-6D40-4F00-8288-A27BD521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2C83-83E2-4B17-A5F9-3F3232279E4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0E6C-F802-4776-9745-CA5B375A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8537-F44D-4656-AA63-2720639B8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FD19-FA78-44C3-BD20-E84448257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3BA840-C322-48F6-A315-D0F25A91C2C6}"/>
              </a:ext>
            </a:extLst>
          </p:cNvPr>
          <p:cNvCxnSpPr>
            <a:cxnSpLocks/>
          </p:cNvCxnSpPr>
          <p:nvPr/>
        </p:nvCxnSpPr>
        <p:spPr>
          <a:xfrm>
            <a:off x="4249947" y="4899804"/>
            <a:ext cx="3027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E58801-6D40-4B0F-94CB-194F5905346F}"/>
              </a:ext>
            </a:extLst>
          </p:cNvPr>
          <p:cNvCxnSpPr>
            <a:cxnSpLocks/>
          </p:cNvCxnSpPr>
          <p:nvPr/>
        </p:nvCxnSpPr>
        <p:spPr>
          <a:xfrm flipV="1">
            <a:off x="4249947" y="2400300"/>
            <a:ext cx="0" cy="2499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F9D52-53D8-429D-AF43-AEDD8D304125}"/>
                  </a:ext>
                </a:extLst>
              </p:cNvPr>
              <p:cNvSpPr txBox="1"/>
              <p:nvPr/>
            </p:nvSpPr>
            <p:spPr>
              <a:xfrm>
                <a:off x="3688080" y="3244334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F9D52-53D8-429D-AF43-AEDD8D30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80" y="3244334"/>
                <a:ext cx="39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EB0A62-F9BD-411C-ABBB-E05BC806F7BE}"/>
                  </a:ext>
                </a:extLst>
              </p:cNvPr>
              <p:cNvSpPr txBox="1"/>
              <p:nvPr/>
            </p:nvSpPr>
            <p:spPr>
              <a:xfrm>
                <a:off x="5994208" y="4974074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EB0A62-F9BD-411C-ABBB-E05BC806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208" y="4974074"/>
                <a:ext cx="3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CBAB770-6181-4D43-B104-56BD40DBB9EB}"/>
              </a:ext>
            </a:extLst>
          </p:cNvPr>
          <p:cNvSpPr/>
          <p:nvPr/>
        </p:nvSpPr>
        <p:spPr>
          <a:xfrm>
            <a:off x="5029200" y="4137734"/>
            <a:ext cx="68578" cy="685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904313-6372-460C-91F4-AE5991B7F146}"/>
              </a:ext>
            </a:extLst>
          </p:cNvPr>
          <p:cNvSpPr/>
          <p:nvPr/>
        </p:nvSpPr>
        <p:spPr>
          <a:xfrm>
            <a:off x="6257099" y="3025214"/>
            <a:ext cx="68578" cy="685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85BF8E-F0E7-4568-B204-4190EDC60B4B}"/>
              </a:ext>
            </a:extLst>
          </p:cNvPr>
          <p:cNvSpPr/>
          <p:nvPr/>
        </p:nvSpPr>
        <p:spPr>
          <a:xfrm>
            <a:off x="5059680" y="3054200"/>
            <a:ext cx="1211580" cy="1113940"/>
          </a:xfrm>
          <a:custGeom>
            <a:avLst/>
            <a:gdLst>
              <a:gd name="connsiteX0" fmla="*/ 0 w 1234440"/>
              <a:gd name="connsiteY0" fmla="*/ 1104900 h 1104900"/>
              <a:gd name="connsiteX1" fmla="*/ 1234440 w 1234440"/>
              <a:gd name="connsiteY1" fmla="*/ 0 h 1104900"/>
              <a:gd name="connsiteX0" fmla="*/ 0 w 1234440"/>
              <a:gd name="connsiteY0" fmla="*/ 1104900 h 1104900"/>
              <a:gd name="connsiteX1" fmla="*/ 1234440 w 1234440"/>
              <a:gd name="connsiteY1" fmla="*/ 0 h 1104900"/>
              <a:gd name="connsiteX0" fmla="*/ 0 w 1234440"/>
              <a:gd name="connsiteY0" fmla="*/ 1104900 h 1104900"/>
              <a:gd name="connsiteX1" fmla="*/ 1234440 w 1234440"/>
              <a:gd name="connsiteY1" fmla="*/ 0 h 1104900"/>
              <a:gd name="connsiteX0" fmla="*/ 0 w 1211580"/>
              <a:gd name="connsiteY0" fmla="*/ 1104900 h 1104900"/>
              <a:gd name="connsiteX1" fmla="*/ 1211580 w 1211580"/>
              <a:gd name="connsiteY1" fmla="*/ 0 h 1104900"/>
              <a:gd name="connsiteX0" fmla="*/ 0 w 1211580"/>
              <a:gd name="connsiteY0" fmla="*/ 1104900 h 1104900"/>
              <a:gd name="connsiteX1" fmla="*/ 1211580 w 1211580"/>
              <a:gd name="connsiteY1" fmla="*/ 0 h 1104900"/>
              <a:gd name="connsiteX0" fmla="*/ 0 w 1211580"/>
              <a:gd name="connsiteY0" fmla="*/ 1104900 h 1104900"/>
              <a:gd name="connsiteX1" fmla="*/ 1211580 w 1211580"/>
              <a:gd name="connsiteY1" fmla="*/ 0 h 1104900"/>
              <a:gd name="connsiteX0" fmla="*/ 0 w 1211580"/>
              <a:gd name="connsiteY0" fmla="*/ 1104900 h 1104900"/>
              <a:gd name="connsiteX1" fmla="*/ 1211580 w 1211580"/>
              <a:gd name="connsiteY1" fmla="*/ 0 h 1104900"/>
              <a:gd name="connsiteX0" fmla="*/ 0 w 1211580"/>
              <a:gd name="connsiteY0" fmla="*/ 1113940 h 1113940"/>
              <a:gd name="connsiteX1" fmla="*/ 1211580 w 1211580"/>
              <a:gd name="connsiteY1" fmla="*/ 9040 h 111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1580" h="1113940">
                <a:moveTo>
                  <a:pt x="0" y="1113940"/>
                </a:moveTo>
                <a:cubicBezTo>
                  <a:pt x="228600" y="-92560"/>
                  <a:pt x="571500" y="-11280"/>
                  <a:pt x="1211580" y="90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7D7885-9C9F-416B-9F21-A84AF3EBD08E}"/>
                  </a:ext>
                </a:extLst>
              </p:cNvPr>
              <p:cNvSpPr txBox="1"/>
              <p:nvPr/>
            </p:nvSpPr>
            <p:spPr>
              <a:xfrm>
                <a:off x="4617720" y="4012514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7D7885-9C9F-416B-9F21-A84AF3EB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4012514"/>
                <a:ext cx="396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2E425-A4B0-4E0B-B6E5-8391E7AD6F09}"/>
                  </a:ext>
                </a:extLst>
              </p:cNvPr>
              <p:cNvSpPr txBox="1"/>
              <p:nvPr/>
            </p:nvSpPr>
            <p:spPr>
              <a:xfrm>
                <a:off x="6257099" y="2684868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2E425-A4B0-4E0B-B6E5-8391E7AD6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99" y="2684868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8F346C-A1FB-4DF8-A839-AC33A4BD7064}"/>
              </a:ext>
            </a:extLst>
          </p:cNvPr>
          <p:cNvSpPr/>
          <p:nvPr/>
        </p:nvSpPr>
        <p:spPr>
          <a:xfrm>
            <a:off x="5059680" y="3055620"/>
            <a:ext cx="1234440" cy="1112520"/>
          </a:xfrm>
          <a:custGeom>
            <a:avLst/>
            <a:gdLst>
              <a:gd name="connsiteX0" fmla="*/ 0 w 1310640"/>
              <a:gd name="connsiteY0" fmla="*/ 1112520 h 1112520"/>
              <a:gd name="connsiteX1" fmla="*/ 1234440 w 1310640"/>
              <a:gd name="connsiteY1" fmla="*/ 0 h 1112520"/>
              <a:gd name="connsiteX2" fmla="*/ 1234440 w 1310640"/>
              <a:gd name="connsiteY2" fmla="*/ 0 h 1112520"/>
              <a:gd name="connsiteX3" fmla="*/ 1310640 w 1310640"/>
              <a:gd name="connsiteY3" fmla="*/ 426720 h 1112520"/>
              <a:gd name="connsiteX4" fmla="*/ 1310640 w 1310640"/>
              <a:gd name="connsiteY4" fmla="*/ 426720 h 1112520"/>
              <a:gd name="connsiteX0" fmla="*/ 0 w 1310640"/>
              <a:gd name="connsiteY0" fmla="*/ 1112520 h 1112520"/>
              <a:gd name="connsiteX1" fmla="*/ 1234440 w 1310640"/>
              <a:gd name="connsiteY1" fmla="*/ 0 h 1112520"/>
              <a:gd name="connsiteX2" fmla="*/ 1234440 w 1310640"/>
              <a:gd name="connsiteY2" fmla="*/ 0 h 1112520"/>
              <a:gd name="connsiteX3" fmla="*/ 1310640 w 1310640"/>
              <a:gd name="connsiteY3" fmla="*/ 426720 h 1112520"/>
              <a:gd name="connsiteX0" fmla="*/ 0 w 1234440"/>
              <a:gd name="connsiteY0" fmla="*/ 1112520 h 1112520"/>
              <a:gd name="connsiteX1" fmla="*/ 1234440 w 1234440"/>
              <a:gd name="connsiteY1" fmla="*/ 0 h 1112520"/>
              <a:gd name="connsiteX2" fmla="*/ 1234440 w 1234440"/>
              <a:gd name="connsiteY2" fmla="*/ 0 h 1112520"/>
              <a:gd name="connsiteX0" fmla="*/ 0 w 1234440"/>
              <a:gd name="connsiteY0" fmla="*/ 1112520 h 1112520"/>
              <a:gd name="connsiteX1" fmla="*/ 1234440 w 1234440"/>
              <a:gd name="connsiteY1" fmla="*/ 0 h 1112520"/>
              <a:gd name="connsiteX2" fmla="*/ 1234440 w 1234440"/>
              <a:gd name="connsiteY2" fmla="*/ 0 h 1112520"/>
              <a:gd name="connsiteX0" fmla="*/ 0 w 1614443"/>
              <a:gd name="connsiteY0" fmla="*/ 1112520 h 1112520"/>
              <a:gd name="connsiteX1" fmla="*/ 1234440 w 1614443"/>
              <a:gd name="connsiteY1" fmla="*/ 0 h 1112520"/>
              <a:gd name="connsiteX2" fmla="*/ 1234440 w 1614443"/>
              <a:gd name="connsiteY2" fmla="*/ 0 h 1112520"/>
              <a:gd name="connsiteX0" fmla="*/ 0 w 1234440"/>
              <a:gd name="connsiteY0" fmla="*/ 1112520 h 1112520"/>
              <a:gd name="connsiteX1" fmla="*/ 1234440 w 1234440"/>
              <a:gd name="connsiteY1" fmla="*/ 0 h 1112520"/>
              <a:gd name="connsiteX2" fmla="*/ 1234440 w 1234440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112520">
                <a:moveTo>
                  <a:pt x="0" y="1112520"/>
                </a:moveTo>
                <a:cubicBezTo>
                  <a:pt x="2735580" y="894080"/>
                  <a:pt x="-739140" y="412115"/>
                  <a:pt x="1234440" y="0"/>
                </a:cubicBezTo>
                <a:lnTo>
                  <a:pt x="123444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5CE774-12CE-4BA8-A49C-12E46775A7C8}"/>
              </a:ext>
            </a:extLst>
          </p:cNvPr>
          <p:cNvCxnSpPr>
            <a:cxnSpLocks/>
          </p:cNvCxnSpPr>
          <p:nvPr/>
        </p:nvCxnSpPr>
        <p:spPr>
          <a:xfrm flipV="1">
            <a:off x="5298282" y="3362453"/>
            <a:ext cx="20478" cy="332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0903DF-3B43-423A-BEA1-F5EC436D3058}"/>
              </a:ext>
            </a:extLst>
          </p:cNvPr>
          <p:cNvCxnSpPr>
            <a:cxnSpLocks/>
          </p:cNvCxnSpPr>
          <p:nvPr/>
        </p:nvCxnSpPr>
        <p:spPr>
          <a:xfrm>
            <a:off x="5957888" y="3681413"/>
            <a:ext cx="36320" cy="2381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179BDC-A299-4F9D-9961-F26D740437E0}"/>
              </a:ext>
            </a:extLst>
          </p:cNvPr>
          <p:cNvSpPr txBox="1"/>
          <p:nvPr/>
        </p:nvSpPr>
        <p:spPr>
          <a:xfrm rot="18634613">
            <a:off x="4871784" y="3031707"/>
            <a:ext cx="1332232" cy="261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645909"/>
              </a:avLst>
            </a:prstTxWarp>
            <a:spAutoFit/>
          </a:bodyPr>
          <a:lstStyle/>
          <a:p>
            <a:r>
              <a:rPr lang="en-US" sz="1100" dirty="0"/>
              <a:t>irreversible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901207-0BD6-45EA-B0AA-D3AA4A3A4AC8}"/>
              </a:ext>
            </a:extLst>
          </p:cNvPr>
          <p:cNvSpPr txBox="1"/>
          <p:nvPr/>
        </p:nvSpPr>
        <p:spPr>
          <a:xfrm rot="2659526">
            <a:off x="5419661" y="3743792"/>
            <a:ext cx="1332232" cy="261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645909"/>
              </a:avLst>
            </a:prstTxWarp>
            <a:spAutoFit/>
          </a:bodyPr>
          <a:lstStyle/>
          <a:p>
            <a:r>
              <a:rPr lang="en-US" sz="1100" dirty="0"/>
              <a:t>reversible</a:t>
            </a:r>
          </a:p>
        </p:txBody>
      </p:sp>
    </p:spTree>
    <p:extLst>
      <p:ext uri="{BB962C8B-B14F-4D97-AF65-F5344CB8AC3E}">
        <p14:creationId xmlns:p14="http://schemas.microsoft.com/office/powerpoint/2010/main" val="280573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2022-04-24T09:23:36Z</dcterms:created>
  <dcterms:modified xsi:type="dcterms:W3CDTF">2022-04-25T22:16:55Z</dcterms:modified>
</cp:coreProperties>
</file>