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10" r:id="rId3"/>
    <p:sldId id="311" r:id="rId4"/>
    <p:sldId id="293" r:id="rId5"/>
    <p:sldId id="276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BCF92-409C-4372-A323-40ADE88AFAD8}" v="87" dt="2022-03-12T19:49:1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74EBCF92-409C-4372-A323-40ADE88AFAD8}"/>
    <pc:docChg chg="undo redo custSel addSld delSld modSld">
      <pc:chgData name="Conrad Schiff" userId="49072068966f43fb" providerId="LiveId" clId="{74EBCF92-409C-4372-A323-40ADE88AFAD8}" dt="2022-03-12T19:49:19.581" v="1091"/>
      <pc:docMkLst>
        <pc:docMk/>
      </pc:docMkLst>
      <pc:sldChg chg="addSp delSp modSp del mod">
        <pc:chgData name="Conrad Schiff" userId="49072068966f43fb" providerId="LiveId" clId="{74EBCF92-409C-4372-A323-40ADE88AFAD8}" dt="2022-03-12T14:53:28.646" v="591" actId="47"/>
        <pc:sldMkLst>
          <pc:docMk/>
          <pc:sldMk cId="3527411820" sldId="257"/>
        </pc:sldMkLst>
        <pc:spChg chg="mod">
          <ac:chgData name="Conrad Schiff" userId="49072068966f43fb" providerId="LiveId" clId="{74EBCF92-409C-4372-A323-40ADE88AFAD8}" dt="2022-03-12T14:11:18.123" v="30" actId="13822"/>
          <ac:spMkLst>
            <pc:docMk/>
            <pc:sldMk cId="3527411820" sldId="257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4:08:33.819" v="9" actId="13822"/>
          <ac:spMkLst>
            <pc:docMk/>
            <pc:sldMk cId="3527411820" sldId="257"/>
            <ac:spMk id="4" creationId="{B899D5E3-3DCE-4FE7-8687-690979B36C64}"/>
          </ac:spMkLst>
        </pc:spChg>
        <pc:spChg chg="del mod">
          <ac:chgData name="Conrad Schiff" userId="49072068966f43fb" providerId="LiveId" clId="{74EBCF92-409C-4372-A323-40ADE88AFAD8}" dt="2022-03-12T14:24:16.893" v="589" actId="478"/>
          <ac:spMkLst>
            <pc:docMk/>
            <pc:sldMk cId="3527411820" sldId="257"/>
            <ac:spMk id="5" creationId="{D0C67A42-FC99-40B6-B68E-BF2C62546546}"/>
          </ac:spMkLst>
        </pc:spChg>
        <pc:spChg chg="mod">
          <ac:chgData name="Conrad Schiff" userId="49072068966f43fb" providerId="LiveId" clId="{74EBCF92-409C-4372-A323-40ADE88AFAD8}" dt="2022-03-12T14:08:34.042" v="10" actId="13822"/>
          <ac:spMkLst>
            <pc:docMk/>
            <pc:sldMk cId="3527411820" sldId="257"/>
            <ac:spMk id="6" creationId="{0A3CFAB3-B8A6-477E-979A-872872DB79DE}"/>
          </ac:spMkLst>
        </pc:spChg>
        <pc:spChg chg="mod">
          <ac:chgData name="Conrad Schiff" userId="49072068966f43fb" providerId="LiveId" clId="{74EBCF92-409C-4372-A323-40ADE88AFAD8}" dt="2022-03-12T14:08:33.819" v="9" actId="13822"/>
          <ac:spMkLst>
            <pc:docMk/>
            <pc:sldMk cId="3527411820" sldId="257"/>
            <ac:spMk id="7" creationId="{AC6F3109-10DC-427E-B54C-26A08DDDE61A}"/>
          </ac:spMkLst>
        </pc:spChg>
        <pc:spChg chg="mod">
          <ac:chgData name="Conrad Schiff" userId="49072068966f43fb" providerId="LiveId" clId="{74EBCF92-409C-4372-A323-40ADE88AFAD8}" dt="2022-03-12T14:08:34.042" v="10" actId="13822"/>
          <ac:spMkLst>
            <pc:docMk/>
            <pc:sldMk cId="3527411820" sldId="257"/>
            <ac:spMk id="8" creationId="{F2D22F48-3AEC-457B-8091-759F6768231B}"/>
          </ac:spMkLst>
        </pc:spChg>
        <pc:spChg chg="mod">
          <ac:chgData name="Conrad Schiff" userId="49072068966f43fb" providerId="LiveId" clId="{74EBCF92-409C-4372-A323-40ADE88AFAD8}" dt="2022-03-12T14:08:33.819" v="9" actId="13822"/>
          <ac:spMkLst>
            <pc:docMk/>
            <pc:sldMk cId="3527411820" sldId="257"/>
            <ac:spMk id="9" creationId="{2C0E4B53-6461-4A8C-A7AC-ED256F3EBB09}"/>
          </ac:spMkLst>
        </pc:spChg>
        <pc:spChg chg="mod">
          <ac:chgData name="Conrad Schiff" userId="49072068966f43fb" providerId="LiveId" clId="{74EBCF92-409C-4372-A323-40ADE88AFAD8}" dt="2022-03-12T14:18:20.237" v="572" actId="1038"/>
          <ac:spMkLst>
            <pc:docMk/>
            <pc:sldMk cId="3527411820" sldId="257"/>
            <ac:spMk id="11" creationId="{D16CFCD0-D9E3-4BCD-B2DB-4DA398C57D9F}"/>
          </ac:spMkLst>
        </pc:spChg>
        <pc:spChg chg="mod">
          <ac:chgData name="Conrad Schiff" userId="49072068966f43fb" providerId="LiveId" clId="{74EBCF92-409C-4372-A323-40ADE88AFAD8}" dt="2022-03-12T14:24:14.862" v="588" actId="14100"/>
          <ac:spMkLst>
            <pc:docMk/>
            <pc:sldMk cId="3527411820" sldId="257"/>
            <ac:spMk id="13" creationId="{FA63C524-B0B3-4AA4-9A94-912CA85852E0}"/>
          </ac:spMkLst>
        </pc:spChg>
        <pc:spChg chg="add del mod">
          <ac:chgData name="Conrad Schiff" userId="49072068966f43fb" providerId="LiveId" clId="{74EBCF92-409C-4372-A323-40ADE88AFAD8}" dt="2022-03-12T14:18:20.237" v="572" actId="1038"/>
          <ac:spMkLst>
            <pc:docMk/>
            <pc:sldMk cId="3527411820" sldId="257"/>
            <ac:spMk id="17" creationId="{38CCA08E-E38C-4244-B5D1-7096C75751F4}"/>
          </ac:spMkLst>
        </pc:spChg>
        <pc:spChg chg="add mod">
          <ac:chgData name="Conrad Schiff" userId="49072068966f43fb" providerId="LiveId" clId="{74EBCF92-409C-4372-A323-40ADE88AFAD8}" dt="2022-03-12T14:08:10.133" v="6" actId="571"/>
          <ac:spMkLst>
            <pc:docMk/>
            <pc:sldMk cId="3527411820" sldId="257"/>
            <ac:spMk id="37" creationId="{51E39484-F862-4D3A-974F-2EE574EDB014}"/>
          </ac:spMkLst>
        </pc:spChg>
        <pc:spChg chg="add mod">
          <ac:chgData name="Conrad Schiff" userId="49072068966f43fb" providerId="LiveId" clId="{74EBCF92-409C-4372-A323-40ADE88AFAD8}" dt="2022-03-12T14:08:10.133" v="6" actId="571"/>
          <ac:spMkLst>
            <pc:docMk/>
            <pc:sldMk cId="3527411820" sldId="257"/>
            <ac:spMk id="38" creationId="{EA33C8C0-E1B1-484D-A716-B4FC6967CEEC}"/>
          </ac:spMkLst>
        </pc:spChg>
        <pc:spChg chg="add mod">
          <ac:chgData name="Conrad Schiff" userId="49072068966f43fb" providerId="LiveId" clId="{74EBCF92-409C-4372-A323-40ADE88AFAD8}" dt="2022-03-12T14:08:10.133" v="6" actId="571"/>
          <ac:spMkLst>
            <pc:docMk/>
            <pc:sldMk cId="3527411820" sldId="257"/>
            <ac:spMk id="39" creationId="{26FA2666-00EA-49FF-A09C-611E56FCA116}"/>
          </ac:spMkLst>
        </pc:spChg>
        <pc:spChg chg="add del mod">
          <ac:chgData name="Conrad Schiff" userId="49072068966f43fb" providerId="LiveId" clId="{74EBCF92-409C-4372-A323-40ADE88AFAD8}" dt="2022-03-12T14:09:37.235" v="20" actId="478"/>
          <ac:spMkLst>
            <pc:docMk/>
            <pc:sldMk cId="3527411820" sldId="257"/>
            <ac:spMk id="40" creationId="{95D6ECD3-9463-4BF8-862B-BF405DA3E1F5}"/>
          </ac:spMkLst>
        </pc:spChg>
        <pc:spChg chg="add del mod">
          <ac:chgData name="Conrad Schiff" userId="49072068966f43fb" providerId="LiveId" clId="{74EBCF92-409C-4372-A323-40ADE88AFAD8}" dt="2022-03-12T14:10:38.585" v="27" actId="478"/>
          <ac:spMkLst>
            <pc:docMk/>
            <pc:sldMk cId="3527411820" sldId="257"/>
            <ac:spMk id="41" creationId="{0826480C-60A5-40EC-B307-CC7E5C8CE98A}"/>
          </ac:spMkLst>
        </pc:spChg>
        <pc:grpChg chg="mod">
          <ac:chgData name="Conrad Schiff" userId="49072068966f43fb" providerId="LiveId" clId="{74EBCF92-409C-4372-A323-40ADE88AFAD8}" dt="2022-03-12T14:18:20.237" v="572" actId="1038"/>
          <ac:grpSpMkLst>
            <pc:docMk/>
            <pc:sldMk cId="3527411820" sldId="257"/>
            <ac:grpSpMk id="36" creationId="{CB677798-360A-457A-A03F-15D7BC695106}"/>
          </ac:grpSpMkLst>
        </pc:grpChg>
        <pc:cxnChg chg="mod">
          <ac:chgData name="Conrad Schiff" userId="49072068966f43fb" providerId="LiveId" clId="{74EBCF92-409C-4372-A323-40ADE88AFAD8}" dt="2022-03-12T14:10:54.908" v="29" actId="692"/>
          <ac:cxnSpMkLst>
            <pc:docMk/>
            <pc:sldMk cId="3527411820" sldId="257"/>
            <ac:cxnSpMk id="30" creationId="{828EDE48-883F-48D2-ABAA-C44D68E1872E}"/>
          </ac:cxnSpMkLst>
        </pc:cxnChg>
      </pc:sldChg>
      <pc:sldChg chg="delSp del mod">
        <pc:chgData name="Conrad Schiff" userId="49072068966f43fb" providerId="LiveId" clId="{74EBCF92-409C-4372-A323-40ADE88AFAD8}" dt="2022-03-12T14:10:07.120" v="23" actId="47"/>
        <pc:sldMkLst>
          <pc:docMk/>
          <pc:sldMk cId="1635697428" sldId="258"/>
        </pc:sldMkLst>
        <pc:spChg chg="del">
          <ac:chgData name="Conrad Schiff" userId="49072068966f43fb" providerId="LiveId" clId="{74EBCF92-409C-4372-A323-40ADE88AFAD8}" dt="2022-03-12T14:10:01.247" v="21" actId="21"/>
          <ac:spMkLst>
            <pc:docMk/>
            <pc:sldMk cId="1635697428" sldId="258"/>
            <ac:spMk id="3" creationId="{3DDD4C43-DA5B-47DA-8744-C553120B50CF}"/>
          </ac:spMkLst>
        </pc:spChg>
      </pc:sldChg>
      <pc:sldChg chg="del">
        <pc:chgData name="Conrad Schiff" userId="49072068966f43fb" providerId="LiveId" clId="{74EBCF92-409C-4372-A323-40ADE88AFAD8}" dt="2022-03-12T14:10:07.120" v="23" actId="47"/>
        <pc:sldMkLst>
          <pc:docMk/>
          <pc:sldMk cId="4170125168" sldId="259"/>
        </pc:sldMkLst>
      </pc:sldChg>
      <pc:sldChg chg="del">
        <pc:chgData name="Conrad Schiff" userId="49072068966f43fb" providerId="LiveId" clId="{74EBCF92-409C-4372-A323-40ADE88AFAD8}" dt="2022-03-12T14:10:07.120" v="23" actId="47"/>
        <pc:sldMkLst>
          <pc:docMk/>
          <pc:sldMk cId="1288858658" sldId="260"/>
        </pc:sldMkLst>
      </pc:sldChg>
      <pc:sldChg chg="del">
        <pc:chgData name="Conrad Schiff" userId="49072068966f43fb" providerId="LiveId" clId="{74EBCF92-409C-4372-A323-40ADE88AFAD8}" dt="2022-03-12T14:10:07.120" v="23" actId="47"/>
        <pc:sldMkLst>
          <pc:docMk/>
          <pc:sldMk cId="3940002623" sldId="261"/>
        </pc:sldMkLst>
      </pc:sldChg>
      <pc:sldChg chg="del">
        <pc:chgData name="Conrad Schiff" userId="49072068966f43fb" providerId="LiveId" clId="{74EBCF92-409C-4372-A323-40ADE88AFAD8}" dt="2022-03-12T14:10:07.120" v="23" actId="47"/>
        <pc:sldMkLst>
          <pc:docMk/>
          <pc:sldMk cId="2300641601" sldId="262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3458428800" sldId="263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1646814981" sldId="264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2165577599" sldId="265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2608381" sldId="266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1566617852" sldId="267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2702087147" sldId="268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2000529974" sldId="269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3513006368" sldId="270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3836098114" sldId="271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2222665534" sldId="272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3079381316" sldId="273"/>
        </pc:sldMkLst>
      </pc:sldChg>
      <pc:sldChg chg="add del">
        <pc:chgData name="Conrad Schiff" userId="49072068966f43fb" providerId="LiveId" clId="{74EBCF92-409C-4372-A323-40ADE88AFAD8}" dt="2022-03-12T14:08:40.919" v="12" actId="47"/>
        <pc:sldMkLst>
          <pc:docMk/>
          <pc:sldMk cId="1819653343" sldId="274"/>
        </pc:sldMkLst>
      </pc:sldChg>
      <pc:sldChg chg="addSp delSp modSp add mod">
        <pc:chgData name="Conrad Schiff" userId="49072068966f43fb" providerId="LiveId" clId="{74EBCF92-409C-4372-A323-40ADE88AFAD8}" dt="2022-03-12T15:28:51.793" v="783" actId="1037"/>
        <pc:sldMkLst>
          <pc:docMk/>
          <pc:sldMk cId="1713903323" sldId="276"/>
        </pc:sldMkLst>
        <pc:spChg chg="mod">
          <ac:chgData name="Conrad Schiff" userId="49072068966f43fb" providerId="LiveId" clId="{74EBCF92-409C-4372-A323-40ADE88AFAD8}" dt="2022-03-12T15:27:05.304" v="634" actId="13822"/>
          <ac:spMkLst>
            <pc:docMk/>
            <pc:sldMk cId="1713903323" sldId="276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25:34.564" v="627" actId="164"/>
          <ac:spMkLst>
            <pc:docMk/>
            <pc:sldMk cId="1713903323" sldId="276"/>
            <ac:spMk id="11" creationId="{D16CFCD0-D9E3-4BCD-B2DB-4DA398C57D9F}"/>
          </ac:spMkLst>
        </pc:spChg>
        <pc:spChg chg="del">
          <ac:chgData name="Conrad Schiff" userId="49072068966f43fb" providerId="LiveId" clId="{74EBCF92-409C-4372-A323-40ADE88AFAD8}" dt="2022-03-12T14:11:54.778" v="31" actId="478"/>
          <ac:spMkLst>
            <pc:docMk/>
            <pc:sldMk cId="1713903323" sldId="276"/>
            <ac:spMk id="17" creationId="{38CCA08E-E38C-4244-B5D1-7096C75751F4}"/>
          </ac:spMkLst>
        </pc:spChg>
        <pc:spChg chg="add mod">
          <ac:chgData name="Conrad Schiff" userId="49072068966f43fb" providerId="LiveId" clId="{74EBCF92-409C-4372-A323-40ADE88AFAD8}" dt="2022-03-12T15:25:34.564" v="627" actId="164"/>
          <ac:spMkLst>
            <pc:docMk/>
            <pc:sldMk cId="1713903323" sldId="276"/>
            <ac:spMk id="19" creationId="{142AFF48-B977-4842-B91D-BF8E7B8AB9EF}"/>
          </ac:spMkLst>
        </pc:spChg>
        <pc:spChg chg="mod">
          <ac:chgData name="Conrad Schiff" userId="49072068966f43fb" providerId="LiveId" clId="{74EBCF92-409C-4372-A323-40ADE88AFAD8}" dt="2022-03-12T14:14:04.848" v="100" actId="20577"/>
          <ac:spMkLst>
            <pc:docMk/>
            <pc:sldMk cId="1713903323" sldId="276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4:14:00.283" v="99" actId="20577"/>
          <ac:spMkLst>
            <pc:docMk/>
            <pc:sldMk cId="1713903323" sldId="276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4:14:09.838" v="102" actId="20577"/>
          <ac:spMkLst>
            <pc:docMk/>
            <pc:sldMk cId="1713903323" sldId="276"/>
            <ac:spMk id="35" creationId="{C9F7ED55-C4A1-43BD-A270-0631B76D98A7}"/>
          </ac:spMkLst>
        </pc:spChg>
        <pc:spChg chg="del mod">
          <ac:chgData name="Conrad Schiff" userId="49072068966f43fb" providerId="LiveId" clId="{74EBCF92-409C-4372-A323-40ADE88AFAD8}" dt="2022-03-12T15:23:19.361" v="615" actId="478"/>
          <ac:spMkLst>
            <pc:docMk/>
            <pc:sldMk cId="1713903323" sldId="276"/>
            <ac:spMk id="41" creationId="{0826480C-60A5-40EC-B307-CC7E5C8CE98A}"/>
          </ac:spMkLst>
        </pc:spChg>
        <pc:grpChg chg="add mod">
          <ac:chgData name="Conrad Schiff" userId="49072068966f43fb" providerId="LiveId" clId="{74EBCF92-409C-4372-A323-40ADE88AFAD8}" dt="2022-03-12T15:28:51.793" v="783" actId="1037"/>
          <ac:grpSpMkLst>
            <pc:docMk/>
            <pc:sldMk cId="1713903323" sldId="276"/>
            <ac:grpSpMk id="3" creationId="{E33CB496-0A67-4ED6-9ED3-2259EE799C4F}"/>
          </ac:grpSpMkLst>
        </pc:grpChg>
        <pc:grpChg chg="mod">
          <ac:chgData name="Conrad Schiff" userId="49072068966f43fb" providerId="LiveId" clId="{74EBCF92-409C-4372-A323-40ADE88AFAD8}" dt="2022-03-12T15:28:51.793" v="783" actId="1037"/>
          <ac:grpSpMkLst>
            <pc:docMk/>
            <pc:sldMk cId="1713903323" sldId="276"/>
            <ac:grpSpMk id="36" creationId="{CB677798-360A-457A-A03F-15D7BC695106}"/>
          </ac:grpSpMkLst>
        </pc:grpChg>
        <pc:cxnChg chg="mod">
          <ac:chgData name="Conrad Schiff" userId="49072068966f43fb" providerId="LiveId" clId="{74EBCF92-409C-4372-A323-40ADE88AFAD8}" dt="2022-03-12T15:25:49.375" v="629" actId="692"/>
          <ac:cxnSpMkLst>
            <pc:docMk/>
            <pc:sldMk cId="1713903323" sldId="276"/>
            <ac:cxnSpMk id="10" creationId="{AE5D5AB0-8ECD-4001-A868-2AC155119AAE}"/>
          </ac:cxnSpMkLst>
        </pc:cxnChg>
        <pc:cxnChg chg="mod">
          <ac:chgData name="Conrad Schiff" userId="49072068966f43fb" providerId="LiveId" clId="{74EBCF92-409C-4372-A323-40ADE88AFAD8}" dt="2022-03-12T15:26:05.685" v="631" actId="692"/>
          <ac:cxnSpMkLst>
            <pc:docMk/>
            <pc:sldMk cId="1713903323" sldId="276"/>
            <ac:cxnSpMk id="22" creationId="{46324576-63E8-422A-9345-AD616D25628A}"/>
          </ac:cxnSpMkLst>
        </pc:cxnChg>
        <pc:cxnChg chg="mod">
          <ac:chgData name="Conrad Schiff" userId="49072068966f43fb" providerId="LiveId" clId="{74EBCF92-409C-4372-A323-40ADE88AFAD8}" dt="2022-03-12T15:26:15.430" v="633" actId="692"/>
          <ac:cxnSpMkLst>
            <pc:docMk/>
            <pc:sldMk cId="1713903323" sldId="276"/>
            <ac:cxnSpMk id="30" creationId="{828EDE48-883F-48D2-ABAA-C44D68E1872E}"/>
          </ac:cxnSpMkLst>
        </pc:cxnChg>
      </pc:sldChg>
      <pc:sldChg chg="modSp add del mod">
        <pc:chgData name="Conrad Schiff" userId="49072068966f43fb" providerId="LiveId" clId="{74EBCF92-409C-4372-A323-40ADE88AFAD8}" dt="2022-03-12T15:23:37.594" v="616" actId="47"/>
        <pc:sldMkLst>
          <pc:docMk/>
          <pc:sldMk cId="695093499" sldId="277"/>
        </pc:sldMkLst>
        <pc:spChg chg="mod">
          <ac:chgData name="Conrad Schiff" userId="49072068966f43fb" providerId="LiveId" clId="{74EBCF92-409C-4372-A323-40ADE88AFAD8}" dt="2022-03-12T14:15:36.527" v="196" actId="20577"/>
          <ac:spMkLst>
            <pc:docMk/>
            <pc:sldMk cId="695093499" sldId="277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4:15:02.703" v="163" actId="1038"/>
          <ac:spMkLst>
            <pc:docMk/>
            <pc:sldMk cId="695093499" sldId="277"/>
            <ac:spMk id="11" creationId="{D16CFCD0-D9E3-4BCD-B2DB-4DA398C57D9F}"/>
          </ac:spMkLst>
        </pc:spChg>
        <pc:spChg chg="mod">
          <ac:chgData name="Conrad Schiff" userId="49072068966f43fb" providerId="LiveId" clId="{74EBCF92-409C-4372-A323-40ADE88AFAD8}" dt="2022-03-12T14:15:33.762" v="195" actId="20577"/>
          <ac:spMkLst>
            <pc:docMk/>
            <pc:sldMk cId="695093499" sldId="277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4:15:30.740" v="194" actId="20577"/>
          <ac:spMkLst>
            <pc:docMk/>
            <pc:sldMk cId="695093499" sldId="277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4:15:38.939" v="197" actId="20577"/>
          <ac:spMkLst>
            <pc:docMk/>
            <pc:sldMk cId="695093499" sldId="277"/>
            <ac:spMk id="35" creationId="{C9F7ED55-C4A1-43BD-A270-0631B76D98A7}"/>
          </ac:spMkLst>
        </pc:spChg>
        <pc:spChg chg="mod">
          <ac:chgData name="Conrad Schiff" userId="49072068966f43fb" providerId="LiveId" clId="{74EBCF92-409C-4372-A323-40ADE88AFAD8}" dt="2022-03-12T14:15:27.514" v="193" actId="20577"/>
          <ac:spMkLst>
            <pc:docMk/>
            <pc:sldMk cId="695093499" sldId="277"/>
            <ac:spMk id="41" creationId="{0826480C-60A5-40EC-B307-CC7E5C8CE98A}"/>
          </ac:spMkLst>
        </pc:spChg>
        <pc:grpChg chg="mod">
          <ac:chgData name="Conrad Schiff" userId="49072068966f43fb" providerId="LiveId" clId="{74EBCF92-409C-4372-A323-40ADE88AFAD8}" dt="2022-03-12T14:15:02.703" v="163" actId="1038"/>
          <ac:grpSpMkLst>
            <pc:docMk/>
            <pc:sldMk cId="695093499" sldId="277"/>
            <ac:grpSpMk id="36" creationId="{CB677798-360A-457A-A03F-15D7BC695106}"/>
          </ac:grpSpMkLst>
        </pc:grpChg>
      </pc:sldChg>
      <pc:sldChg chg="modSp add del mod">
        <pc:chgData name="Conrad Schiff" userId="49072068966f43fb" providerId="LiveId" clId="{74EBCF92-409C-4372-A323-40ADE88AFAD8}" dt="2022-03-12T15:23:37.594" v="616" actId="47"/>
        <pc:sldMkLst>
          <pc:docMk/>
          <pc:sldMk cId="1210608708" sldId="278"/>
        </pc:sldMkLst>
        <pc:spChg chg="mod">
          <ac:chgData name="Conrad Schiff" userId="49072068966f43fb" providerId="LiveId" clId="{74EBCF92-409C-4372-A323-40ADE88AFAD8}" dt="2022-03-12T14:16:03.606" v="297" actId="20577"/>
          <ac:spMkLst>
            <pc:docMk/>
            <pc:sldMk cId="1210608708" sldId="278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4:15:53.257" v="294" actId="1038"/>
          <ac:spMkLst>
            <pc:docMk/>
            <pc:sldMk cId="1210608708" sldId="278"/>
            <ac:spMk id="11" creationId="{D16CFCD0-D9E3-4BCD-B2DB-4DA398C57D9F}"/>
          </ac:spMkLst>
        </pc:spChg>
        <pc:spChg chg="mod">
          <ac:chgData name="Conrad Schiff" userId="49072068966f43fb" providerId="LiveId" clId="{74EBCF92-409C-4372-A323-40ADE88AFAD8}" dt="2022-03-12T14:15:57.575" v="295" actId="20577"/>
          <ac:spMkLst>
            <pc:docMk/>
            <pc:sldMk cId="1210608708" sldId="278"/>
            <ac:spMk id="17" creationId="{38CCA08E-E38C-4244-B5D1-7096C75751F4}"/>
          </ac:spMkLst>
        </pc:spChg>
        <pc:spChg chg="mod">
          <ac:chgData name="Conrad Schiff" userId="49072068966f43fb" providerId="LiveId" clId="{74EBCF92-409C-4372-A323-40ADE88AFAD8}" dt="2022-03-12T14:16:06.024" v="298" actId="20577"/>
          <ac:spMkLst>
            <pc:docMk/>
            <pc:sldMk cId="1210608708" sldId="278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4:16:00.747" v="296" actId="20577"/>
          <ac:spMkLst>
            <pc:docMk/>
            <pc:sldMk cId="1210608708" sldId="278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4:16:11.284" v="299" actId="20577"/>
          <ac:spMkLst>
            <pc:docMk/>
            <pc:sldMk cId="1210608708" sldId="278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4:15:53.257" v="294" actId="1038"/>
          <ac:grpSpMkLst>
            <pc:docMk/>
            <pc:sldMk cId="1210608708" sldId="278"/>
            <ac:grpSpMk id="36" creationId="{CB677798-360A-457A-A03F-15D7BC695106}"/>
          </ac:grpSpMkLst>
        </pc:grpChg>
      </pc:sldChg>
      <pc:sldChg chg="modSp add del mod">
        <pc:chgData name="Conrad Schiff" userId="49072068966f43fb" providerId="LiveId" clId="{74EBCF92-409C-4372-A323-40ADE88AFAD8}" dt="2022-03-12T15:23:37.594" v="616" actId="47"/>
        <pc:sldMkLst>
          <pc:docMk/>
          <pc:sldMk cId="2569996196" sldId="279"/>
        </pc:sldMkLst>
        <pc:spChg chg="mod">
          <ac:chgData name="Conrad Schiff" userId="49072068966f43fb" providerId="LiveId" clId="{74EBCF92-409C-4372-A323-40ADE88AFAD8}" dt="2022-03-12T14:16:42.707" v="414" actId="20577"/>
          <ac:spMkLst>
            <pc:docMk/>
            <pc:sldMk cId="2569996196" sldId="279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4:16:29.559" v="410" actId="1038"/>
          <ac:spMkLst>
            <pc:docMk/>
            <pc:sldMk cId="2569996196" sldId="279"/>
            <ac:spMk id="11" creationId="{D16CFCD0-D9E3-4BCD-B2DB-4DA398C57D9F}"/>
          </ac:spMkLst>
        </pc:spChg>
        <pc:spChg chg="mod">
          <ac:chgData name="Conrad Schiff" userId="49072068966f43fb" providerId="LiveId" clId="{74EBCF92-409C-4372-A323-40ADE88AFAD8}" dt="2022-03-12T14:16:40.033" v="413" actId="20577"/>
          <ac:spMkLst>
            <pc:docMk/>
            <pc:sldMk cId="2569996196" sldId="279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4:16:37.421" v="412" actId="20577"/>
          <ac:spMkLst>
            <pc:docMk/>
            <pc:sldMk cId="2569996196" sldId="279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4:16:45.625" v="415" actId="20577"/>
          <ac:spMkLst>
            <pc:docMk/>
            <pc:sldMk cId="2569996196" sldId="279"/>
            <ac:spMk id="35" creationId="{C9F7ED55-C4A1-43BD-A270-0631B76D98A7}"/>
          </ac:spMkLst>
        </pc:spChg>
        <pc:spChg chg="mod">
          <ac:chgData name="Conrad Schiff" userId="49072068966f43fb" providerId="LiveId" clId="{74EBCF92-409C-4372-A323-40ADE88AFAD8}" dt="2022-03-12T14:16:34.102" v="411" actId="20577"/>
          <ac:spMkLst>
            <pc:docMk/>
            <pc:sldMk cId="2569996196" sldId="279"/>
            <ac:spMk id="41" creationId="{0826480C-60A5-40EC-B307-CC7E5C8CE98A}"/>
          </ac:spMkLst>
        </pc:spChg>
        <pc:grpChg chg="mod">
          <ac:chgData name="Conrad Schiff" userId="49072068966f43fb" providerId="LiveId" clId="{74EBCF92-409C-4372-A323-40ADE88AFAD8}" dt="2022-03-12T14:16:29.559" v="410" actId="1038"/>
          <ac:grpSpMkLst>
            <pc:docMk/>
            <pc:sldMk cId="2569996196" sldId="279"/>
            <ac:grpSpMk id="36" creationId="{CB677798-360A-457A-A03F-15D7BC695106}"/>
          </ac:grpSpMkLst>
        </pc:grpChg>
      </pc:sldChg>
      <pc:sldChg chg="modSp add del mod">
        <pc:chgData name="Conrad Schiff" userId="49072068966f43fb" providerId="LiveId" clId="{74EBCF92-409C-4372-A323-40ADE88AFAD8}" dt="2022-03-12T15:23:37.594" v="616" actId="47"/>
        <pc:sldMkLst>
          <pc:docMk/>
          <pc:sldMk cId="1716041453" sldId="280"/>
        </pc:sldMkLst>
        <pc:spChg chg="mod">
          <ac:chgData name="Conrad Schiff" userId="49072068966f43fb" providerId="LiveId" clId="{74EBCF92-409C-4372-A323-40ADE88AFAD8}" dt="2022-03-12T14:17:30.605" v="530" actId="20577"/>
          <ac:spMkLst>
            <pc:docMk/>
            <pc:sldMk cId="1716041453" sldId="280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4:19:33.062" v="585" actId="1038"/>
          <ac:spMkLst>
            <pc:docMk/>
            <pc:sldMk cId="1716041453" sldId="280"/>
            <ac:spMk id="11" creationId="{D16CFCD0-D9E3-4BCD-B2DB-4DA398C57D9F}"/>
          </ac:spMkLst>
        </pc:spChg>
        <pc:spChg chg="mod">
          <ac:chgData name="Conrad Schiff" userId="49072068966f43fb" providerId="LiveId" clId="{74EBCF92-409C-4372-A323-40ADE88AFAD8}" dt="2022-03-12T14:19:33.062" v="585" actId="1038"/>
          <ac:spMkLst>
            <pc:docMk/>
            <pc:sldMk cId="1716041453" sldId="280"/>
            <ac:spMk id="17" creationId="{38CCA08E-E38C-4244-B5D1-7096C75751F4}"/>
          </ac:spMkLst>
        </pc:spChg>
        <pc:spChg chg="mod">
          <ac:chgData name="Conrad Schiff" userId="49072068966f43fb" providerId="LiveId" clId="{74EBCF92-409C-4372-A323-40ADE88AFAD8}" dt="2022-03-12T14:17:27.421" v="529" actId="20577"/>
          <ac:spMkLst>
            <pc:docMk/>
            <pc:sldMk cId="1716041453" sldId="280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4:17:24.794" v="528" actId="20577"/>
          <ac:spMkLst>
            <pc:docMk/>
            <pc:sldMk cId="1716041453" sldId="280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4:17:33.385" v="531" actId="20577"/>
          <ac:spMkLst>
            <pc:docMk/>
            <pc:sldMk cId="1716041453" sldId="280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4:19:33.062" v="585" actId="1038"/>
          <ac:grpSpMkLst>
            <pc:docMk/>
            <pc:sldMk cId="1716041453" sldId="280"/>
            <ac:grpSpMk id="36" creationId="{CB677798-360A-457A-A03F-15D7BC695106}"/>
          </ac:grpSpMkLst>
        </pc:grpChg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3418355143" sldId="281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2657368893" sldId="282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1030599892" sldId="283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1653522947" sldId="284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3839015388" sldId="285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178062428" sldId="286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728948219" sldId="287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120253698" sldId="288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631511190" sldId="289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2267827424" sldId="290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2690307503" sldId="291"/>
        </pc:sldMkLst>
      </pc:sldChg>
      <pc:sldChg chg="add del">
        <pc:chgData name="Conrad Schiff" userId="49072068966f43fb" providerId="LiveId" clId="{74EBCF92-409C-4372-A323-40ADE88AFAD8}" dt="2022-03-12T15:17:04.200" v="596" actId="47"/>
        <pc:sldMkLst>
          <pc:docMk/>
          <pc:sldMk cId="4068264519" sldId="292"/>
        </pc:sldMkLst>
      </pc:sldChg>
      <pc:sldChg chg="addSp delSp modSp add mod">
        <pc:chgData name="Conrad Schiff" userId="49072068966f43fb" providerId="LiveId" clId="{74EBCF92-409C-4372-A323-40ADE88AFAD8}" dt="2022-03-12T15:28:43.367" v="774" actId="1037"/>
        <pc:sldMkLst>
          <pc:docMk/>
          <pc:sldMk cId="3738881130" sldId="293"/>
        </pc:sldMkLst>
        <pc:spChg chg="mod">
          <ac:chgData name="Conrad Schiff" userId="49072068966f43fb" providerId="LiveId" clId="{74EBCF92-409C-4372-A323-40ADE88AFAD8}" dt="2022-03-12T15:23:51.810" v="617" actId="13822"/>
          <ac:spMkLst>
            <pc:docMk/>
            <pc:sldMk cId="3738881130" sldId="293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25:17.655" v="625" actId="164"/>
          <ac:spMkLst>
            <pc:docMk/>
            <pc:sldMk cId="3738881130" sldId="293"/>
            <ac:spMk id="11" creationId="{D16CFCD0-D9E3-4BCD-B2DB-4DA398C57D9F}"/>
          </ac:spMkLst>
        </pc:spChg>
        <pc:spChg chg="add del">
          <ac:chgData name="Conrad Schiff" userId="49072068966f43fb" providerId="LiveId" clId="{74EBCF92-409C-4372-A323-40ADE88AFAD8}" dt="2022-03-12T15:22:44.455" v="608" actId="21"/>
          <ac:spMkLst>
            <pc:docMk/>
            <pc:sldMk cId="3738881130" sldId="293"/>
            <ac:spMk id="17" creationId="{38CCA08E-E38C-4244-B5D1-7096C75751F4}"/>
          </ac:spMkLst>
        </pc:spChg>
        <pc:spChg chg="add mod">
          <ac:chgData name="Conrad Schiff" userId="49072068966f43fb" providerId="LiveId" clId="{74EBCF92-409C-4372-A323-40ADE88AFAD8}" dt="2022-03-12T15:25:17.655" v="625" actId="164"/>
          <ac:spMkLst>
            <pc:docMk/>
            <pc:sldMk cId="3738881130" sldId="293"/>
            <ac:spMk id="19" creationId="{063203B2-A0EC-4D55-A6DB-C466B9B3DA0C}"/>
          </ac:spMkLst>
        </pc:spChg>
        <pc:grpChg chg="add mod">
          <ac:chgData name="Conrad Schiff" userId="49072068966f43fb" providerId="LiveId" clId="{74EBCF92-409C-4372-A323-40ADE88AFAD8}" dt="2022-03-12T15:28:43.367" v="774" actId="1037"/>
          <ac:grpSpMkLst>
            <pc:docMk/>
            <pc:sldMk cId="3738881130" sldId="293"/>
            <ac:grpSpMk id="3" creationId="{3E15E542-407F-44ED-9FA1-9C484BE213FC}"/>
          </ac:grpSpMkLst>
        </pc:grpChg>
        <pc:grpChg chg="mod">
          <ac:chgData name="Conrad Schiff" userId="49072068966f43fb" providerId="LiveId" clId="{74EBCF92-409C-4372-A323-40ADE88AFAD8}" dt="2022-03-12T15:28:43.367" v="774" actId="1037"/>
          <ac:grpSpMkLst>
            <pc:docMk/>
            <pc:sldMk cId="3738881130" sldId="293"/>
            <ac:grpSpMk id="36" creationId="{CB677798-360A-457A-A03F-15D7BC695106}"/>
          </ac:grpSpMkLst>
        </pc:grpChg>
        <pc:cxnChg chg="mod">
          <ac:chgData name="Conrad Schiff" userId="49072068966f43fb" providerId="LiveId" clId="{74EBCF92-409C-4372-A323-40ADE88AFAD8}" dt="2022-03-12T15:24:26.724" v="619" actId="692"/>
          <ac:cxnSpMkLst>
            <pc:docMk/>
            <pc:sldMk cId="3738881130" sldId="293"/>
            <ac:cxnSpMk id="10" creationId="{AE5D5AB0-8ECD-4001-A868-2AC155119AAE}"/>
          </ac:cxnSpMkLst>
        </pc:cxnChg>
        <pc:cxnChg chg="mod">
          <ac:chgData name="Conrad Schiff" userId="49072068966f43fb" providerId="LiveId" clId="{74EBCF92-409C-4372-A323-40ADE88AFAD8}" dt="2022-03-12T15:24:45.471" v="621" actId="692"/>
          <ac:cxnSpMkLst>
            <pc:docMk/>
            <pc:sldMk cId="3738881130" sldId="293"/>
            <ac:cxnSpMk id="22" creationId="{46324576-63E8-422A-9345-AD616D25628A}"/>
          </ac:cxnSpMkLst>
        </pc:cxnChg>
        <pc:cxnChg chg="mod">
          <ac:chgData name="Conrad Schiff" userId="49072068966f43fb" providerId="LiveId" clId="{74EBCF92-409C-4372-A323-40ADE88AFAD8}" dt="2022-03-12T15:24:59.546" v="623" actId="692"/>
          <ac:cxnSpMkLst>
            <pc:docMk/>
            <pc:sldMk cId="3738881130" sldId="293"/>
            <ac:cxnSpMk id="30" creationId="{828EDE48-883F-48D2-ABAA-C44D68E1872E}"/>
          </ac:cxnSpMkLst>
        </pc:cxnChg>
      </pc:sldChg>
      <pc:sldChg chg="addSp delSp modSp add del">
        <pc:chgData name="Conrad Schiff" userId="49072068966f43fb" providerId="LiveId" clId="{74EBCF92-409C-4372-A323-40ADE88AFAD8}" dt="2022-03-12T14:54:00.680" v="595"/>
        <pc:sldMkLst>
          <pc:docMk/>
          <pc:sldMk cId="1231583329" sldId="294"/>
        </pc:sldMkLst>
        <pc:spChg chg="add del mod">
          <ac:chgData name="Conrad Schiff" userId="49072068966f43fb" providerId="LiveId" clId="{74EBCF92-409C-4372-A323-40ADE88AFAD8}" dt="2022-03-12T14:53:59.310" v="594"/>
          <ac:spMkLst>
            <pc:docMk/>
            <pc:sldMk cId="1231583329" sldId="294"/>
            <ac:spMk id="19" creationId="{0487A281-2388-4FBF-86D9-1430BB877F4B}"/>
          </ac:spMkLst>
        </pc:spChg>
        <pc:spChg chg="mod">
          <ac:chgData name="Conrad Schiff" userId="49072068966f43fb" providerId="LiveId" clId="{74EBCF92-409C-4372-A323-40ADE88AFAD8}" dt="2022-03-12T14:53:49.980" v="593"/>
          <ac:spMkLst>
            <pc:docMk/>
            <pc:sldMk cId="1231583329" sldId="294"/>
            <ac:spMk id="21" creationId="{7113C317-7021-43C9-9193-1392E658FADF}"/>
          </ac:spMkLst>
        </pc:spChg>
        <pc:spChg chg="mod">
          <ac:chgData name="Conrad Schiff" userId="49072068966f43fb" providerId="LiveId" clId="{74EBCF92-409C-4372-A323-40ADE88AFAD8}" dt="2022-03-12T14:53:49.980" v="593"/>
          <ac:spMkLst>
            <pc:docMk/>
            <pc:sldMk cId="1231583329" sldId="294"/>
            <ac:spMk id="26" creationId="{69CD76C5-7DB4-42EE-B44A-DED15636F55C}"/>
          </ac:spMkLst>
        </pc:spChg>
        <pc:spChg chg="mod">
          <ac:chgData name="Conrad Schiff" userId="49072068966f43fb" providerId="LiveId" clId="{74EBCF92-409C-4372-A323-40ADE88AFAD8}" dt="2022-03-12T14:53:49.980" v="593"/>
          <ac:spMkLst>
            <pc:docMk/>
            <pc:sldMk cId="1231583329" sldId="294"/>
            <ac:spMk id="27" creationId="{72E2979D-B3A0-48FC-A092-A29065FAF65D}"/>
          </ac:spMkLst>
        </pc:spChg>
        <pc:spChg chg="mod">
          <ac:chgData name="Conrad Schiff" userId="49072068966f43fb" providerId="LiveId" clId="{74EBCF92-409C-4372-A323-40ADE88AFAD8}" dt="2022-03-12T14:53:49.980" v="593"/>
          <ac:spMkLst>
            <pc:docMk/>
            <pc:sldMk cId="1231583329" sldId="294"/>
            <ac:spMk id="28" creationId="{2A6DFF9E-8138-4D9F-93DD-9FE828EB77FD}"/>
          </ac:spMkLst>
        </pc:spChg>
        <pc:spChg chg="add del mod">
          <ac:chgData name="Conrad Schiff" userId="49072068966f43fb" providerId="LiveId" clId="{74EBCF92-409C-4372-A323-40ADE88AFAD8}" dt="2022-03-12T14:53:59.310" v="594"/>
          <ac:spMkLst>
            <pc:docMk/>
            <pc:sldMk cId="1231583329" sldId="294"/>
            <ac:spMk id="29" creationId="{195629CA-CC93-404A-9F79-C1B39EF02F64}"/>
          </ac:spMkLst>
        </pc:spChg>
        <pc:grpChg chg="add del mod">
          <ac:chgData name="Conrad Schiff" userId="49072068966f43fb" providerId="LiveId" clId="{74EBCF92-409C-4372-A323-40ADE88AFAD8}" dt="2022-03-12T14:53:59.310" v="594"/>
          <ac:grpSpMkLst>
            <pc:docMk/>
            <pc:sldMk cId="1231583329" sldId="294"/>
            <ac:grpSpMk id="20" creationId="{A04CF129-B13D-4A19-AF7D-A928716C0C83}"/>
          </ac:grpSpMkLst>
        </pc:grpChg>
        <pc:cxnChg chg="mod">
          <ac:chgData name="Conrad Schiff" userId="49072068966f43fb" providerId="LiveId" clId="{74EBCF92-409C-4372-A323-40ADE88AFAD8}" dt="2022-03-12T14:53:49.980" v="593"/>
          <ac:cxnSpMkLst>
            <pc:docMk/>
            <pc:sldMk cId="1231583329" sldId="294"/>
            <ac:cxnSpMk id="23" creationId="{1422FC6B-B870-4C07-9F20-DFCA7EDD9BA0}"/>
          </ac:cxnSpMkLst>
        </pc:cxnChg>
        <pc:cxnChg chg="mod">
          <ac:chgData name="Conrad Schiff" userId="49072068966f43fb" providerId="LiveId" clId="{74EBCF92-409C-4372-A323-40ADE88AFAD8}" dt="2022-03-12T14:53:49.980" v="593"/>
          <ac:cxnSpMkLst>
            <pc:docMk/>
            <pc:sldMk cId="1231583329" sldId="294"/>
            <ac:cxnSpMk id="24" creationId="{ABC06067-4429-40C4-A5E9-7DCD69411B3A}"/>
          </ac:cxnSpMkLst>
        </pc:cxnChg>
        <pc:cxnChg chg="mod">
          <ac:chgData name="Conrad Schiff" userId="49072068966f43fb" providerId="LiveId" clId="{74EBCF92-409C-4372-A323-40ADE88AFAD8}" dt="2022-03-12T14:53:49.980" v="593"/>
          <ac:cxnSpMkLst>
            <pc:docMk/>
            <pc:sldMk cId="1231583329" sldId="294"/>
            <ac:cxnSpMk id="25" creationId="{5F851232-865E-4F48-8BD1-D03A614289FC}"/>
          </ac:cxnSpMkLst>
        </pc:cxnChg>
      </pc:sldChg>
      <pc:sldChg chg="modSp add mod">
        <pc:chgData name="Conrad Schiff" userId="49072068966f43fb" providerId="LiveId" clId="{74EBCF92-409C-4372-A323-40ADE88AFAD8}" dt="2022-03-12T15:28:59.658" v="793" actId="1037"/>
        <pc:sldMkLst>
          <pc:docMk/>
          <pc:sldMk cId="2247683107" sldId="294"/>
        </pc:sldMkLst>
        <pc:spChg chg="mod">
          <ac:chgData name="Conrad Schiff" userId="49072068966f43fb" providerId="LiveId" clId="{74EBCF92-409C-4372-A323-40ADE88AFAD8}" dt="2022-03-12T15:27:53.740" v="664" actId="20577"/>
          <ac:spMkLst>
            <pc:docMk/>
            <pc:sldMk cId="2247683107" sldId="294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27:40.811" v="656" actId="20577"/>
          <ac:spMkLst>
            <pc:docMk/>
            <pc:sldMk cId="2247683107" sldId="294"/>
            <ac:spMk id="19" creationId="{142AFF48-B977-4842-B91D-BF8E7B8AB9EF}"/>
          </ac:spMkLst>
        </pc:spChg>
        <pc:spChg chg="mod">
          <ac:chgData name="Conrad Schiff" userId="49072068966f43fb" providerId="LiveId" clId="{74EBCF92-409C-4372-A323-40ADE88AFAD8}" dt="2022-03-12T15:27:47.213" v="660" actId="20577"/>
          <ac:spMkLst>
            <pc:docMk/>
            <pc:sldMk cId="2247683107" sldId="294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5:27:43.779" v="658" actId="20577"/>
          <ac:spMkLst>
            <pc:docMk/>
            <pc:sldMk cId="2247683107" sldId="294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5:27:50.056" v="662" actId="20577"/>
          <ac:spMkLst>
            <pc:docMk/>
            <pc:sldMk cId="2247683107" sldId="294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5:28:59.658" v="793" actId="1037"/>
          <ac:grpSpMkLst>
            <pc:docMk/>
            <pc:sldMk cId="2247683107" sldId="294"/>
            <ac:grpSpMk id="3" creationId="{E33CB496-0A67-4ED6-9ED3-2259EE799C4F}"/>
          </ac:grpSpMkLst>
        </pc:grpChg>
        <pc:grpChg chg="mod">
          <ac:chgData name="Conrad Schiff" userId="49072068966f43fb" providerId="LiveId" clId="{74EBCF92-409C-4372-A323-40ADE88AFAD8}" dt="2022-03-12T15:28:59.658" v="793" actId="1037"/>
          <ac:grpSpMkLst>
            <pc:docMk/>
            <pc:sldMk cId="2247683107" sldId="294"/>
            <ac:grpSpMk id="36" creationId="{CB677798-360A-457A-A03F-15D7BC695106}"/>
          </ac:grpSpMkLst>
        </pc:grpChg>
      </pc:sldChg>
      <pc:sldChg chg="modSp add mod">
        <pc:chgData name="Conrad Schiff" userId="49072068966f43fb" providerId="LiveId" clId="{74EBCF92-409C-4372-A323-40ADE88AFAD8}" dt="2022-03-12T15:30:06.510" v="810" actId="20577"/>
        <pc:sldMkLst>
          <pc:docMk/>
          <pc:sldMk cId="2264104486" sldId="295"/>
        </pc:sldMkLst>
        <pc:spChg chg="mod">
          <ac:chgData name="Conrad Schiff" userId="49072068966f43fb" providerId="LiveId" clId="{74EBCF92-409C-4372-A323-40ADE88AFAD8}" dt="2022-03-12T15:30:03.451" v="808" actId="20577"/>
          <ac:spMkLst>
            <pc:docMk/>
            <pc:sldMk cId="2264104486" sldId="295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29:53.824" v="802" actId="20577"/>
          <ac:spMkLst>
            <pc:docMk/>
            <pc:sldMk cId="2264104486" sldId="295"/>
            <ac:spMk id="19" creationId="{063203B2-A0EC-4D55-A6DB-C466B9B3DA0C}"/>
          </ac:spMkLst>
        </pc:spChg>
        <pc:spChg chg="mod">
          <ac:chgData name="Conrad Schiff" userId="49072068966f43fb" providerId="LiveId" clId="{74EBCF92-409C-4372-A323-40ADE88AFAD8}" dt="2022-03-12T15:30:01.230" v="806" actId="20577"/>
          <ac:spMkLst>
            <pc:docMk/>
            <pc:sldMk cId="2264104486" sldId="295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5:29:57.291" v="804" actId="20577"/>
          <ac:spMkLst>
            <pc:docMk/>
            <pc:sldMk cId="2264104486" sldId="295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5:30:06.510" v="810" actId="20577"/>
          <ac:spMkLst>
            <pc:docMk/>
            <pc:sldMk cId="2264104486" sldId="295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5:29:30.798" v="800" actId="1037"/>
          <ac:grpSpMkLst>
            <pc:docMk/>
            <pc:sldMk cId="2264104486" sldId="295"/>
            <ac:grpSpMk id="3" creationId="{3E15E542-407F-44ED-9FA1-9C484BE213FC}"/>
          </ac:grpSpMkLst>
        </pc:grpChg>
        <pc:grpChg chg="mod">
          <ac:chgData name="Conrad Schiff" userId="49072068966f43fb" providerId="LiveId" clId="{74EBCF92-409C-4372-A323-40ADE88AFAD8}" dt="2022-03-12T15:29:30.798" v="800" actId="1037"/>
          <ac:grpSpMkLst>
            <pc:docMk/>
            <pc:sldMk cId="2264104486" sldId="295"/>
            <ac:grpSpMk id="36" creationId="{CB677798-360A-457A-A03F-15D7BC695106}"/>
          </ac:grpSpMkLst>
        </pc:grpChg>
      </pc:sldChg>
      <pc:sldChg chg="modSp add mod">
        <pc:chgData name="Conrad Schiff" userId="49072068966f43fb" providerId="LiveId" clId="{74EBCF92-409C-4372-A323-40ADE88AFAD8}" dt="2022-03-12T15:30:55.652" v="956" actId="20577"/>
        <pc:sldMkLst>
          <pc:docMk/>
          <pc:sldMk cId="2225038140" sldId="296"/>
        </pc:sldMkLst>
        <pc:spChg chg="mod">
          <ac:chgData name="Conrad Schiff" userId="49072068966f43fb" providerId="LiveId" clId="{74EBCF92-409C-4372-A323-40ADE88AFAD8}" dt="2022-03-12T15:30:52.237" v="955" actId="20577"/>
          <ac:spMkLst>
            <pc:docMk/>
            <pc:sldMk cId="2225038140" sldId="296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30:41.366" v="952" actId="20577"/>
          <ac:spMkLst>
            <pc:docMk/>
            <pc:sldMk cId="2225038140" sldId="296"/>
            <ac:spMk id="19" creationId="{063203B2-A0EC-4D55-A6DB-C466B9B3DA0C}"/>
          </ac:spMkLst>
        </pc:spChg>
        <pc:spChg chg="mod">
          <ac:chgData name="Conrad Schiff" userId="49072068966f43fb" providerId="LiveId" clId="{74EBCF92-409C-4372-A323-40ADE88AFAD8}" dt="2022-03-12T15:30:49.460" v="954" actId="20577"/>
          <ac:spMkLst>
            <pc:docMk/>
            <pc:sldMk cId="2225038140" sldId="296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5:30:46.927" v="953" actId="20577"/>
          <ac:spMkLst>
            <pc:docMk/>
            <pc:sldMk cId="2225038140" sldId="296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5:30:55.652" v="956" actId="20577"/>
          <ac:spMkLst>
            <pc:docMk/>
            <pc:sldMk cId="2225038140" sldId="296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5:30:36.545" v="951" actId="1038"/>
          <ac:grpSpMkLst>
            <pc:docMk/>
            <pc:sldMk cId="2225038140" sldId="296"/>
            <ac:grpSpMk id="3" creationId="{3E15E542-407F-44ED-9FA1-9C484BE213FC}"/>
          </ac:grpSpMkLst>
        </pc:grpChg>
        <pc:grpChg chg="mod">
          <ac:chgData name="Conrad Schiff" userId="49072068966f43fb" providerId="LiveId" clId="{74EBCF92-409C-4372-A323-40ADE88AFAD8}" dt="2022-03-12T15:30:36.545" v="951" actId="1038"/>
          <ac:grpSpMkLst>
            <pc:docMk/>
            <pc:sldMk cId="2225038140" sldId="296"/>
            <ac:grpSpMk id="36" creationId="{CB677798-360A-457A-A03F-15D7BC695106}"/>
          </ac:grpSpMkLst>
        </pc:grpChg>
      </pc:sldChg>
      <pc:sldChg chg="modSp add mod">
        <pc:chgData name="Conrad Schiff" userId="49072068966f43fb" providerId="LiveId" clId="{74EBCF92-409C-4372-A323-40ADE88AFAD8}" dt="2022-03-12T15:31:41.843" v="1087" actId="20577"/>
        <pc:sldMkLst>
          <pc:docMk/>
          <pc:sldMk cId="3612956657" sldId="297"/>
        </pc:sldMkLst>
        <pc:spChg chg="mod">
          <ac:chgData name="Conrad Schiff" userId="49072068966f43fb" providerId="LiveId" clId="{74EBCF92-409C-4372-A323-40ADE88AFAD8}" dt="2022-03-12T15:31:38.508" v="1086" actId="20577"/>
          <ac:spMkLst>
            <pc:docMk/>
            <pc:sldMk cId="3612956657" sldId="297"/>
            <ac:spMk id="2" creationId="{E38CB6B5-A053-41AE-B91D-1241A4E49A91}"/>
          </ac:spMkLst>
        </pc:spChg>
        <pc:spChg chg="mod">
          <ac:chgData name="Conrad Schiff" userId="49072068966f43fb" providerId="LiveId" clId="{74EBCF92-409C-4372-A323-40ADE88AFAD8}" dt="2022-03-12T15:31:26.856" v="1082" actId="20577"/>
          <ac:spMkLst>
            <pc:docMk/>
            <pc:sldMk cId="3612956657" sldId="297"/>
            <ac:spMk id="19" creationId="{142AFF48-B977-4842-B91D-BF8E7B8AB9EF}"/>
          </ac:spMkLst>
        </pc:spChg>
        <pc:spChg chg="mod">
          <ac:chgData name="Conrad Schiff" userId="49072068966f43fb" providerId="LiveId" clId="{74EBCF92-409C-4372-A323-40ADE88AFAD8}" dt="2022-03-12T15:31:35.549" v="1085" actId="20577"/>
          <ac:spMkLst>
            <pc:docMk/>
            <pc:sldMk cId="3612956657" sldId="297"/>
            <ac:spMk id="33" creationId="{B9741205-2726-46B9-88C1-0816CAFA942C}"/>
          </ac:spMkLst>
        </pc:spChg>
        <pc:spChg chg="mod">
          <ac:chgData name="Conrad Schiff" userId="49072068966f43fb" providerId="LiveId" clId="{74EBCF92-409C-4372-A323-40ADE88AFAD8}" dt="2022-03-12T15:31:31.970" v="1084" actId="20577"/>
          <ac:spMkLst>
            <pc:docMk/>
            <pc:sldMk cId="3612956657" sldId="297"/>
            <ac:spMk id="34" creationId="{1C5069B6-27A2-400D-BF2B-0F94C0AA952C}"/>
          </ac:spMkLst>
        </pc:spChg>
        <pc:spChg chg="mod">
          <ac:chgData name="Conrad Schiff" userId="49072068966f43fb" providerId="LiveId" clId="{74EBCF92-409C-4372-A323-40ADE88AFAD8}" dt="2022-03-12T15:31:41.843" v="1087" actId="20577"/>
          <ac:spMkLst>
            <pc:docMk/>
            <pc:sldMk cId="3612956657" sldId="297"/>
            <ac:spMk id="35" creationId="{C9F7ED55-C4A1-43BD-A270-0631B76D98A7}"/>
          </ac:spMkLst>
        </pc:spChg>
        <pc:grpChg chg="mod">
          <ac:chgData name="Conrad Schiff" userId="49072068966f43fb" providerId="LiveId" clId="{74EBCF92-409C-4372-A323-40ADE88AFAD8}" dt="2022-03-12T15:31:19.949" v="1080" actId="1037"/>
          <ac:grpSpMkLst>
            <pc:docMk/>
            <pc:sldMk cId="3612956657" sldId="297"/>
            <ac:grpSpMk id="3" creationId="{E33CB496-0A67-4ED6-9ED3-2259EE799C4F}"/>
          </ac:grpSpMkLst>
        </pc:grpChg>
        <pc:grpChg chg="mod">
          <ac:chgData name="Conrad Schiff" userId="49072068966f43fb" providerId="LiveId" clId="{74EBCF92-409C-4372-A323-40ADE88AFAD8}" dt="2022-03-12T15:31:19.949" v="1080" actId="1037"/>
          <ac:grpSpMkLst>
            <pc:docMk/>
            <pc:sldMk cId="3612956657" sldId="297"/>
            <ac:grpSpMk id="36" creationId="{CB677798-360A-457A-A03F-15D7BC695106}"/>
          </ac:grpSpMkLst>
        </pc:grpChg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2959688241" sldId="298"/>
        </pc:sldMkLst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1654033549" sldId="299"/>
        </pc:sldMkLst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1048328993" sldId="300"/>
        </pc:sldMkLst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197906532" sldId="301"/>
        </pc:sldMkLst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2312421914" sldId="302"/>
        </pc:sldMkLst>
      </pc:sldChg>
      <pc:sldChg chg="add">
        <pc:chgData name="Conrad Schiff" userId="49072068966f43fb" providerId="LiveId" clId="{74EBCF92-409C-4372-A323-40ADE88AFAD8}" dt="2022-03-12T15:34:17.508" v="1088"/>
        <pc:sldMkLst>
          <pc:docMk/>
          <pc:sldMk cId="2087782081" sldId="303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3760450417" sldId="304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1034947996" sldId="305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2200425244" sldId="306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1698183625" sldId="307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26865791" sldId="308"/>
        </pc:sldMkLst>
      </pc:sldChg>
      <pc:sldChg chg="add">
        <pc:chgData name="Conrad Schiff" userId="49072068966f43fb" providerId="LiveId" clId="{74EBCF92-409C-4372-A323-40ADE88AFAD8}" dt="2022-03-12T15:34:19.654" v="1089"/>
        <pc:sldMkLst>
          <pc:docMk/>
          <pc:sldMk cId="2712511517" sldId="309"/>
        </pc:sldMkLst>
      </pc:sldChg>
      <pc:sldChg chg="add">
        <pc:chgData name="Conrad Schiff" userId="49072068966f43fb" providerId="LiveId" clId="{74EBCF92-409C-4372-A323-40ADE88AFAD8}" dt="2022-03-12T19:49:18.041" v="1090"/>
        <pc:sldMkLst>
          <pc:docMk/>
          <pc:sldMk cId="37970743" sldId="310"/>
        </pc:sldMkLst>
      </pc:sldChg>
      <pc:sldChg chg="add">
        <pc:chgData name="Conrad Schiff" userId="49072068966f43fb" providerId="LiveId" clId="{74EBCF92-409C-4372-A323-40ADE88AFAD8}" dt="2022-03-12T19:49:19.581" v="1091"/>
        <pc:sldMkLst>
          <pc:docMk/>
          <pc:sldMk cId="1135691602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0FC-EFF4-4FDB-85F9-DA52208D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010F-965C-4A21-9A89-770F5BDCA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6831-DFFA-4571-8947-9F452B40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AADA-7985-40B8-95A7-3737F257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8234-F727-4DA5-BB66-C6F342C0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7011-DFDB-41B8-BA16-3975E3D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05D44-B137-47A0-9F92-E20C4B02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C3E-F2B2-4791-B62A-2EEFE3F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646E-B025-4C4F-95E1-AA53EF8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1DF-2E9A-4465-A820-9BB5E6A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10528-01CC-483F-AF06-B4E695F3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440F1-0F19-42B6-9EFF-2A5EB216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91A9-C818-444F-A82A-6102D353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74EB-BB7B-400A-A91C-A9660AFA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E2D3-C724-4EAB-96F8-13150062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2642-FCAA-454A-8181-13911FC9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8D8-443D-4AFF-B648-623170FD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C997-BB22-4857-8A77-4458B9BC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665B-6F79-4A18-B718-E057B09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0D7C-CEAB-45F1-B52D-184FF4A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6E87-CB15-49AF-8F6D-E365775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95C9-B340-466A-897C-A3EBF29A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D10-AF08-4FF7-8BB5-EF092FD1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52D1-CD04-4A7E-908F-80650587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0AA3-3C80-4B99-9159-E985FDD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04DF-24C8-4B71-9E3B-696F5EC8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FC2A-1E11-45D2-B96A-F2644E9E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8ED2-E365-482D-843B-8F65CFCA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4391-A5AF-4F38-B81B-527BE23C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3B92-23F2-4190-891B-467D9A02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D80-A37F-4123-AB99-190C5854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8EC-FEA0-40CF-90A2-510209CF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F6FC2-7858-4369-A6CD-3ABB8362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9F0A-0E1E-4124-910E-860D30E7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3FCE-00FF-4C24-AF67-B3813FAC7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ACD69-2E81-4476-AB51-D26CE8CC2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DEC45-B752-4D49-B55C-94CEF9AD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69E37-4541-4279-9026-59D2C5E0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20E9-532F-4FE3-925B-A92F9F8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B7FF-11E9-45FC-B95D-821B3387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ABFA5-B341-479C-8AEA-25D96856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9B92-9BD6-4F3C-8D6C-B4B549F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AE95-2465-4427-B520-D41305FA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19527-C268-45DF-B840-97C9676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D82F5-9714-4D7A-87D1-1BEE0BFC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9AE2-524B-49C9-8E56-EB1A4303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631E-1624-40AD-9301-820E77BB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4676-FADF-4843-B158-D66D561D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D35C1-1C79-4003-B2A5-66D1B0EA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647C4-4FD8-4CFD-BCAD-C24BAE34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6B3F-1327-4264-A28C-BB1DE80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BEA38-0A67-4743-9584-A01722C9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89A3-DD2A-4C1C-B233-D72E87F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68CF8-87EE-40FD-A5BF-3CE9E91C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BAFD-B29F-4AA2-A541-AD642DE6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6F8D-EA31-442B-BC3D-FE118EC4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8300-0A35-4D0F-BDA5-6641E730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685E-5B40-4FBB-8A74-B9C35CCA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80DA7-65FD-4CE7-8946-BC0A4F72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B3C7-CACE-497B-A916-B447D0BC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5D41-D9DD-4A68-8C26-F055B95E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1FA-A1E0-4C23-87CB-8B885B25494B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9D10-7DA6-41DF-9C27-D40661B0C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DFD4-9D35-4650-8348-F637B703C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7692-6F4A-4803-888D-FE661CDD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09ECA-B52E-4FF8-B61E-55A1278F8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Iterations of the Fermi Cycle</a:t>
            </a:r>
          </a:p>
        </p:txBody>
      </p:sp>
    </p:spTree>
    <p:extLst>
      <p:ext uri="{BB962C8B-B14F-4D97-AF65-F5344CB8AC3E}">
        <p14:creationId xmlns:p14="http://schemas.microsoft.com/office/powerpoint/2010/main" val="18257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2484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4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1846944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6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4008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15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3370942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403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5539290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4901290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32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7078679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75" r="-31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75" r="-38095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6440681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90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8603165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7965165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242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10123504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9485506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778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2484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4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1846944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045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4008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15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3370942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494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5539290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4901290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042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7078679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75" r="-31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75" r="-38095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6440681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81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09ECA-B52E-4FF8-B61E-55A1278F8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Iterations of the Fermi Cycle</a:t>
            </a:r>
          </a:p>
        </p:txBody>
      </p:sp>
    </p:spTree>
    <p:extLst>
      <p:ext uri="{BB962C8B-B14F-4D97-AF65-F5344CB8AC3E}">
        <p14:creationId xmlns:p14="http://schemas.microsoft.com/office/powerpoint/2010/main" val="3797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8603165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7965165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6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10123504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9485506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25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09ECA-B52E-4FF8-B61E-55A1278F8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Iterations of the Fermi Cycle</a:t>
            </a:r>
          </a:p>
        </p:txBody>
      </p:sp>
    </p:spTree>
    <p:extLst>
      <p:ext uri="{BB962C8B-B14F-4D97-AF65-F5344CB8AC3E}">
        <p14:creationId xmlns:p14="http://schemas.microsoft.com/office/powerpoint/2010/main" val="113569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2484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4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1846944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88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4008942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15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5938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3370942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390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5539290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4901290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76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7078679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75" r="-31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75" r="-38095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6440681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41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8603165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CB496-0A67-4ED6-9ED3-2259EE799C4F}"/>
              </a:ext>
            </a:extLst>
          </p:cNvPr>
          <p:cNvGrpSpPr/>
          <p:nvPr/>
        </p:nvGrpSpPr>
        <p:grpSpPr>
          <a:xfrm>
            <a:off x="7965165" y="2504165"/>
            <a:ext cx="548642" cy="1263770"/>
            <a:chOff x="3399517" y="2504165"/>
            <a:chExt cx="548642" cy="126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/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142AFF48-B977-4842-B91D-BF8E7B8AB9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17" y="2504165"/>
                  <a:ext cx="548640" cy="777239"/>
                </a:xfrm>
                <a:prstGeom prst="down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295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/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99D5E3-3DCE-4FE7-8687-690979B36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8" y="2009955"/>
                <a:ext cx="1104181" cy="57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/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67A42-FC99-40B6-B68E-BF2C6254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22" y="2009955"/>
                <a:ext cx="1104181" cy="577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/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3CFAB3-B8A6-477E-979A-872872DB7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4" y="2009955"/>
                <a:ext cx="1104181" cy="577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/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6F3109-10DC-427E-B54C-26A08DDD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26" y="2009955"/>
                <a:ext cx="1104181" cy="577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/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22F48-3AEC-457B-8091-759F6768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078" y="2009955"/>
                <a:ext cx="1104181" cy="577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/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0E4B53-6461-4A8C-A7AC-ED256F3E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30" y="2009955"/>
                <a:ext cx="1104181" cy="577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/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3C524-B0B3-4AA4-9A94-912CA8585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7" y="4399233"/>
                <a:ext cx="8752944" cy="577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77798-360A-457A-A03F-15D7BC695106}"/>
              </a:ext>
            </a:extLst>
          </p:cNvPr>
          <p:cNvGrpSpPr/>
          <p:nvPr/>
        </p:nvGrpSpPr>
        <p:grpSpPr>
          <a:xfrm>
            <a:off x="10123504" y="2595605"/>
            <a:ext cx="1201586" cy="1795946"/>
            <a:chOff x="2646867" y="2595605"/>
            <a:chExt cx="1201586" cy="1795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/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38CB6B5-A053-41AE-B91D-1241A4E49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7" y="3189965"/>
                  <a:ext cx="607227" cy="60722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E5D5AB0-8ECD-4001-A868-2AC155119AAE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2950481" y="2595605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324576-63E8-422A-9345-AD616D25628A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950481" y="3797191"/>
              <a:ext cx="0" cy="594360"/>
            </a:xfrm>
            <a:prstGeom prst="straightConnector1">
              <a:avLst/>
            </a:prstGeom>
            <a:ln w="25400">
              <a:headEnd type="non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28EDE48-883F-48D2-ABAA-C44D68E1872E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3254093" y="3493579"/>
              <a:ext cx="594360" cy="0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/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741205-2726-46B9-88C1-0816CAFA9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093" y="3124246"/>
                  <a:ext cx="388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/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5069B6-27A2-400D-BF2B-0F94C0AA9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2747232"/>
                  <a:ext cx="388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/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F7ED55-C4A1-43BD-A270-0631B76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46" y="3940210"/>
                  <a:ext cx="388620" cy="381515"/>
                </a:xfrm>
                <a:prstGeom prst="rect">
                  <a:avLst/>
                </a:prstGeom>
                <a:blipFill>
                  <a:blip r:embed="rId13"/>
                  <a:stretch>
                    <a:fillRect l="-3125" r="-37500"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5E542-407F-44ED-9FA1-9C484BE213FC}"/>
              </a:ext>
            </a:extLst>
          </p:cNvPr>
          <p:cNvGrpSpPr/>
          <p:nvPr/>
        </p:nvGrpSpPr>
        <p:grpSpPr>
          <a:xfrm>
            <a:off x="9485506" y="2511846"/>
            <a:ext cx="548640" cy="1256089"/>
            <a:chOff x="1869169" y="2511846"/>
            <a:chExt cx="548640" cy="125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/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16CFCD0-D9E3-4BCD-B2DB-4DA398C57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3189965"/>
                  <a:ext cx="548640" cy="5779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/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Arrow: Up 18">
                  <a:extLst>
                    <a:ext uri="{FF2B5EF4-FFF2-40B4-BE49-F238E27FC236}">
                      <a16:creationId xmlns:a16="http://schemas.microsoft.com/office/drawing/2014/main" id="{063203B2-A0EC-4D55-A6DB-C466B9B3D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9169" y="2511846"/>
                  <a:ext cx="548640" cy="777240"/>
                </a:xfrm>
                <a:prstGeom prst="upArrow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503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252</Words>
  <Application>Microsoft Office PowerPoint</Application>
  <PresentationFormat>Widescreen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3 Iterations of the Fermi Cycle</vt:lpstr>
      <vt:lpstr>3 Iterations of the Fermi Cycle</vt:lpstr>
      <vt:lpstr>3 Iterations of the Fermi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Iterations of the Fermi Cycle</dc:title>
  <dc:creator>Conrad Schiff</dc:creator>
  <cp:lastModifiedBy>Conrad Schiff</cp:lastModifiedBy>
  <cp:revision>1</cp:revision>
  <cp:lastPrinted>2022-03-12T15:15:03Z</cp:lastPrinted>
  <dcterms:created xsi:type="dcterms:W3CDTF">2022-03-12T10:48:54Z</dcterms:created>
  <dcterms:modified xsi:type="dcterms:W3CDTF">2022-03-12T19:49:22Z</dcterms:modified>
</cp:coreProperties>
</file>