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240" d="100"/>
          <a:sy n="240" d="100"/>
        </p:scale>
        <p:origin x="-3096" y="-2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A709E59B-30D8-40D6-ADF0-4085669EF7FC}"/>
    <pc:docChg chg="custSel delSld modSld">
      <pc:chgData name="Conrad Schiff" userId="49072068966f43fb" providerId="LiveId" clId="{A709E59B-30D8-40D6-ADF0-4085669EF7FC}" dt="2022-03-12T19:48:02.271" v="6" actId="47"/>
      <pc:docMkLst>
        <pc:docMk/>
      </pc:docMkLst>
      <pc:sldChg chg="del">
        <pc:chgData name="Conrad Schiff" userId="49072068966f43fb" providerId="LiveId" clId="{A709E59B-30D8-40D6-ADF0-4085669EF7FC}" dt="2022-03-12T19:47:57.594" v="5" actId="47"/>
        <pc:sldMkLst>
          <pc:docMk/>
          <pc:sldMk cId="1825734109" sldId="275"/>
        </pc:sldMkLst>
      </pc:sldChg>
      <pc:sldChg chg="delSp modSp mod">
        <pc:chgData name="Conrad Schiff" userId="49072068966f43fb" providerId="LiveId" clId="{A709E59B-30D8-40D6-ADF0-4085669EF7FC}" dt="2022-03-12T15:37:30.845" v="3" actId="478"/>
        <pc:sldMkLst>
          <pc:docMk/>
          <pc:sldMk cId="1713903323" sldId="276"/>
        </pc:sldMkLst>
        <pc:spChg chg="del">
          <ac:chgData name="Conrad Schiff" userId="49072068966f43fb" providerId="LiveId" clId="{A709E59B-30D8-40D6-ADF0-4085669EF7FC}" dt="2022-03-12T15:37:30.845" v="3" actId="478"/>
          <ac:spMkLst>
            <pc:docMk/>
            <pc:sldMk cId="1713903323" sldId="276"/>
            <ac:spMk id="4" creationId="{B899D5E3-3DCE-4FE7-8687-690979B36C64}"/>
          </ac:spMkLst>
        </pc:spChg>
        <pc:spChg chg="del">
          <ac:chgData name="Conrad Schiff" userId="49072068966f43fb" providerId="LiveId" clId="{A709E59B-30D8-40D6-ADF0-4085669EF7FC}" dt="2022-03-12T15:37:30.845" v="3" actId="478"/>
          <ac:spMkLst>
            <pc:docMk/>
            <pc:sldMk cId="1713903323" sldId="276"/>
            <ac:spMk id="6" creationId="{0A3CFAB3-B8A6-477E-979A-872872DB79DE}"/>
          </ac:spMkLst>
        </pc:spChg>
        <pc:spChg chg="del">
          <ac:chgData name="Conrad Schiff" userId="49072068966f43fb" providerId="LiveId" clId="{A709E59B-30D8-40D6-ADF0-4085669EF7FC}" dt="2022-03-12T15:37:30.845" v="3" actId="478"/>
          <ac:spMkLst>
            <pc:docMk/>
            <pc:sldMk cId="1713903323" sldId="276"/>
            <ac:spMk id="7" creationId="{AC6F3109-10DC-427E-B54C-26A08DDDE61A}"/>
          </ac:spMkLst>
        </pc:spChg>
        <pc:spChg chg="del">
          <ac:chgData name="Conrad Schiff" userId="49072068966f43fb" providerId="LiveId" clId="{A709E59B-30D8-40D6-ADF0-4085669EF7FC}" dt="2022-03-12T15:37:30.845" v="3" actId="478"/>
          <ac:spMkLst>
            <pc:docMk/>
            <pc:sldMk cId="1713903323" sldId="276"/>
            <ac:spMk id="8" creationId="{F2D22F48-3AEC-457B-8091-759F6768231B}"/>
          </ac:spMkLst>
        </pc:spChg>
        <pc:spChg chg="del">
          <ac:chgData name="Conrad Schiff" userId="49072068966f43fb" providerId="LiveId" clId="{A709E59B-30D8-40D6-ADF0-4085669EF7FC}" dt="2022-03-12T15:37:30.845" v="3" actId="478"/>
          <ac:spMkLst>
            <pc:docMk/>
            <pc:sldMk cId="1713903323" sldId="276"/>
            <ac:spMk id="9" creationId="{2C0E4B53-6461-4A8C-A7AC-ED256F3EBB09}"/>
          </ac:spMkLst>
        </pc:spChg>
        <pc:spChg chg="mod">
          <ac:chgData name="Conrad Schiff" userId="49072068966f43fb" providerId="LiveId" clId="{A709E59B-30D8-40D6-ADF0-4085669EF7FC}" dt="2022-03-12T15:37:26.795" v="2" actId="14100"/>
          <ac:spMkLst>
            <pc:docMk/>
            <pc:sldMk cId="1713903323" sldId="276"/>
            <ac:spMk id="13" creationId="{FA63C524-B0B3-4AA4-9A94-912CA85852E0}"/>
          </ac:spMkLst>
        </pc:spChg>
      </pc:sldChg>
      <pc:sldChg chg="modSp del mod">
        <pc:chgData name="Conrad Schiff" userId="49072068966f43fb" providerId="LiveId" clId="{A709E59B-30D8-40D6-ADF0-4085669EF7FC}" dt="2022-03-12T19:47:56.443" v="4" actId="47"/>
        <pc:sldMkLst>
          <pc:docMk/>
          <pc:sldMk cId="3738881130" sldId="293"/>
        </pc:sldMkLst>
        <pc:spChg chg="mod">
          <ac:chgData name="Conrad Schiff" userId="49072068966f43fb" providerId="LiveId" clId="{A709E59B-30D8-40D6-ADF0-4085669EF7FC}" dt="2022-03-12T15:37:16.978" v="0" actId="14100"/>
          <ac:spMkLst>
            <pc:docMk/>
            <pc:sldMk cId="3738881130" sldId="293"/>
            <ac:spMk id="13" creationId="{FA63C524-B0B3-4AA4-9A94-912CA85852E0}"/>
          </ac:spMkLst>
        </pc:spChg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247683107" sldId="294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264104486" sldId="295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225038140" sldId="296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3612956657" sldId="297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959688241" sldId="298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1654033549" sldId="299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1048328993" sldId="300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197906532" sldId="301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312421914" sldId="302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087782081" sldId="303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3760450417" sldId="304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1034947996" sldId="305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200425244" sldId="306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1698183625" sldId="307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6865791" sldId="308"/>
        </pc:sldMkLst>
      </pc:sldChg>
      <pc:sldChg chg="del">
        <pc:chgData name="Conrad Schiff" userId="49072068966f43fb" providerId="LiveId" clId="{A709E59B-30D8-40D6-ADF0-4085669EF7FC}" dt="2022-03-12T19:48:02.271" v="6" actId="47"/>
        <pc:sldMkLst>
          <pc:docMk/>
          <pc:sldMk cId="2712511517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0FC-EFF4-4FDB-85F9-DA52208D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010F-965C-4A21-9A89-770F5BDCA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6831-DFFA-4571-8947-9F452B40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AADA-7985-40B8-95A7-3737F257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8234-F727-4DA5-BB66-C6F342C0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7011-DFDB-41B8-BA16-3975E3D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05D44-B137-47A0-9F92-E20C4B02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C3E-F2B2-4791-B62A-2EEFE3F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646E-B025-4C4F-95E1-AA53EF89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1DF-2E9A-4465-A820-9BB5E6A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10528-01CC-483F-AF06-B4E695F3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440F1-0F19-42B6-9EFF-2A5EB216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91A9-C818-444F-A82A-6102D353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74EB-BB7B-400A-A91C-A9660AFA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E2D3-C724-4EAB-96F8-13150062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2642-FCAA-454A-8181-13911FC9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8D8-443D-4AFF-B648-623170FD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C997-BB22-4857-8A77-4458B9BC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665B-6F79-4A18-B718-E057B09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0D7C-CEAB-45F1-B52D-184FF4A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6E87-CB15-49AF-8F6D-E365775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95C9-B340-466A-897C-A3EBF29A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D10-AF08-4FF7-8BB5-EF092FD1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52D1-CD04-4A7E-908F-80650587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0AA3-3C80-4B99-9159-E985FDD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04DF-24C8-4B71-9E3B-696F5EC8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FC2A-1E11-45D2-B96A-F2644E9EB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8ED2-E365-482D-843B-8F65CFCA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4391-A5AF-4F38-B81B-527BE23C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3B92-23F2-4190-891B-467D9A02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6D80-A37F-4123-AB99-190C5854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8EC-FEA0-40CF-90A2-510209CF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F6FC2-7858-4369-A6CD-3ABB8362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9F0A-0E1E-4124-910E-860D30E7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3FCE-00FF-4C24-AF67-B3813FAC7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ACD69-2E81-4476-AB51-D26CE8CC2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DEC45-B752-4D49-B55C-94CEF9AD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69E37-4541-4279-9026-59D2C5E0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20E9-532F-4FE3-925B-A92F9F8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B7FF-11E9-45FC-B95D-821B3387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ABFA5-B341-479C-8AEA-25D96856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19B92-9BD6-4F3C-8D6C-B4B549F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AE95-2465-4427-B520-D41305FA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19527-C268-45DF-B840-97C9676F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D82F5-9714-4D7A-87D1-1BEE0BFC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9AE2-524B-49C9-8E56-EB1A4303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0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631E-1624-40AD-9301-820E77BB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4676-FADF-4843-B158-D66D561D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D35C1-1C79-4003-B2A5-66D1B0EA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647C4-4FD8-4CFD-BCAD-C24BAE34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6B3F-1327-4264-A28C-BB1DE80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BEA38-0A67-4743-9584-A01722C9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89A3-DD2A-4C1C-B233-D72E87FF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68CF8-87EE-40FD-A5BF-3CE9E91C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BAFD-B29F-4AA2-A541-AD642DE6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6F8D-EA31-442B-BC3D-FE118EC4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8300-0A35-4D0F-BDA5-6641E730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9685E-5B40-4FBB-8A74-B9C35CCA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80DA7-65FD-4CE7-8946-BC0A4F72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B3C7-CACE-497B-A916-B447D0BC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5D41-D9DD-4A68-8C26-F055B95E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9D10-7DA6-41DF-9C27-D40661B0C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DFD4-9D35-4650-8348-F637B703C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4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3370941" y="4399233"/>
                <a:ext cx="1839587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41" y="4399233"/>
                <a:ext cx="1839587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4008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15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3370942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390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Iterations of the Fermi Cycle</dc:title>
  <dc:creator>Conrad Schiff</dc:creator>
  <cp:lastModifiedBy>Conrad Schiff</cp:lastModifiedBy>
  <cp:revision>2</cp:revision>
  <cp:lastPrinted>2022-03-12T15:15:03Z</cp:lastPrinted>
  <dcterms:created xsi:type="dcterms:W3CDTF">2022-03-12T10:48:54Z</dcterms:created>
  <dcterms:modified xsi:type="dcterms:W3CDTF">2022-03-12T19:48:03Z</dcterms:modified>
</cp:coreProperties>
</file>