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9A0-C5AC-4B50-AB7C-9E9B637D983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B56-4D27-416D-9AF2-FFBA13CF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8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9A0-C5AC-4B50-AB7C-9E9B637D983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B56-4D27-416D-9AF2-FFBA13CF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6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9A0-C5AC-4B50-AB7C-9E9B637D983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B56-4D27-416D-9AF2-FFBA13CF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9A0-C5AC-4B50-AB7C-9E9B637D983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B56-4D27-416D-9AF2-FFBA13CF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9A0-C5AC-4B50-AB7C-9E9B637D983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B56-4D27-416D-9AF2-FFBA13CF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9A0-C5AC-4B50-AB7C-9E9B637D983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B56-4D27-416D-9AF2-FFBA13CF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9A0-C5AC-4B50-AB7C-9E9B637D983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B56-4D27-416D-9AF2-FFBA13CF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1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9A0-C5AC-4B50-AB7C-9E9B637D983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B56-4D27-416D-9AF2-FFBA13CF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7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9A0-C5AC-4B50-AB7C-9E9B637D983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B56-4D27-416D-9AF2-FFBA13CF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9A0-C5AC-4B50-AB7C-9E9B637D983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B56-4D27-416D-9AF2-FFBA13CF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9A0-C5AC-4B50-AB7C-9E9B637D983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B56-4D27-416D-9AF2-FFBA13CF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B9A0-C5AC-4B50-AB7C-9E9B637D983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D8B56-4D27-416D-9AF2-FFBA13CF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5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860876" y="703159"/>
            <a:ext cx="7388458" cy="2370889"/>
          </a:xfrm>
          <a:custGeom>
            <a:avLst/>
            <a:gdLst>
              <a:gd name="connsiteX0" fmla="*/ 0 w 7384648"/>
              <a:gd name="connsiteY0" fmla="*/ 0 h 2370889"/>
              <a:gd name="connsiteX1" fmla="*/ 7384648 w 7384648"/>
              <a:gd name="connsiteY1" fmla="*/ 0 h 2370889"/>
              <a:gd name="connsiteX2" fmla="*/ 7384648 w 7384648"/>
              <a:gd name="connsiteY2" fmla="*/ 2370889 h 2370889"/>
              <a:gd name="connsiteX3" fmla="*/ 0 w 7384648"/>
              <a:gd name="connsiteY3" fmla="*/ 2370889 h 2370889"/>
              <a:gd name="connsiteX4" fmla="*/ 0 w 7384648"/>
              <a:gd name="connsiteY4" fmla="*/ 0 h 2370889"/>
              <a:gd name="connsiteX0" fmla="*/ 0 w 7392268"/>
              <a:gd name="connsiteY0" fmla="*/ 0 h 2370889"/>
              <a:gd name="connsiteX1" fmla="*/ 7392268 w 7392268"/>
              <a:gd name="connsiteY1" fmla="*/ 624840 h 2370889"/>
              <a:gd name="connsiteX2" fmla="*/ 7384648 w 7392268"/>
              <a:gd name="connsiteY2" fmla="*/ 2370889 h 2370889"/>
              <a:gd name="connsiteX3" fmla="*/ 0 w 7392268"/>
              <a:gd name="connsiteY3" fmla="*/ 2370889 h 2370889"/>
              <a:gd name="connsiteX4" fmla="*/ 0 w 7392268"/>
              <a:gd name="connsiteY4" fmla="*/ 0 h 2370889"/>
              <a:gd name="connsiteX0" fmla="*/ 0 w 7392268"/>
              <a:gd name="connsiteY0" fmla="*/ 0 h 2370889"/>
              <a:gd name="connsiteX1" fmla="*/ 7392268 w 7392268"/>
              <a:gd name="connsiteY1" fmla="*/ 624840 h 2370889"/>
              <a:gd name="connsiteX2" fmla="*/ 7369408 w 7392268"/>
              <a:gd name="connsiteY2" fmla="*/ 1761289 h 2370889"/>
              <a:gd name="connsiteX3" fmla="*/ 0 w 7392268"/>
              <a:gd name="connsiteY3" fmla="*/ 2370889 h 2370889"/>
              <a:gd name="connsiteX4" fmla="*/ 0 w 739226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69408 w 7388458"/>
              <a:gd name="connsiteY2" fmla="*/ 176128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  <a:gd name="connsiteX0" fmla="*/ 0 w 7388458"/>
              <a:gd name="connsiteY0" fmla="*/ 0 h 2370889"/>
              <a:gd name="connsiteX1" fmla="*/ 7388458 w 7388458"/>
              <a:gd name="connsiteY1" fmla="*/ 617220 h 2370889"/>
              <a:gd name="connsiteX2" fmla="*/ 7377028 w 7388458"/>
              <a:gd name="connsiteY2" fmla="*/ 1768909 h 2370889"/>
              <a:gd name="connsiteX3" fmla="*/ 0 w 7388458"/>
              <a:gd name="connsiteY3" fmla="*/ 2370889 h 2370889"/>
              <a:gd name="connsiteX4" fmla="*/ 0 w 7388458"/>
              <a:gd name="connsiteY4" fmla="*/ 0 h 237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8458" h="2370889">
                <a:moveTo>
                  <a:pt x="0" y="0"/>
                </a:moveTo>
                <a:cubicBezTo>
                  <a:pt x="2925099" y="520700"/>
                  <a:pt x="2913959" y="574040"/>
                  <a:pt x="7388458" y="617220"/>
                </a:cubicBezTo>
                <a:lnTo>
                  <a:pt x="7377028" y="1768909"/>
                </a:lnTo>
                <a:cubicBezTo>
                  <a:pt x="2911419" y="1801929"/>
                  <a:pt x="2900969" y="1834949"/>
                  <a:pt x="0" y="23708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2860876" y="2583083"/>
            <a:ext cx="7384648" cy="611530"/>
          </a:xfrm>
          <a:custGeom>
            <a:avLst/>
            <a:gdLst>
              <a:gd name="connsiteX0" fmla="*/ 0 w 1412112"/>
              <a:gd name="connsiteY0" fmla="*/ 0 h 439838"/>
              <a:gd name="connsiteX1" fmla="*/ 1412112 w 1412112"/>
              <a:gd name="connsiteY1" fmla="*/ 439838 h 439838"/>
              <a:gd name="connsiteX0" fmla="*/ 0 w 1412112"/>
              <a:gd name="connsiteY0" fmla="*/ 0 h 439838"/>
              <a:gd name="connsiteX1" fmla="*/ 1412112 w 1412112"/>
              <a:gd name="connsiteY1" fmla="*/ 439838 h 439838"/>
              <a:gd name="connsiteX0" fmla="*/ 0 w 1412112"/>
              <a:gd name="connsiteY0" fmla="*/ 0 h 442767"/>
              <a:gd name="connsiteX1" fmla="*/ 1412112 w 1412112"/>
              <a:gd name="connsiteY1" fmla="*/ 439838 h 44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2112" h="442767">
                <a:moveTo>
                  <a:pt x="0" y="0"/>
                </a:moveTo>
                <a:cubicBezTo>
                  <a:pt x="487101" y="408008"/>
                  <a:pt x="870031" y="457201"/>
                  <a:pt x="1412112" y="439838"/>
                </a:cubicBezTo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860876" y="594167"/>
            <a:ext cx="7384648" cy="611530"/>
          </a:xfrm>
          <a:custGeom>
            <a:avLst/>
            <a:gdLst>
              <a:gd name="connsiteX0" fmla="*/ 0 w 1412112"/>
              <a:gd name="connsiteY0" fmla="*/ 0 h 439838"/>
              <a:gd name="connsiteX1" fmla="*/ 1412112 w 1412112"/>
              <a:gd name="connsiteY1" fmla="*/ 439838 h 439838"/>
              <a:gd name="connsiteX0" fmla="*/ 0 w 1412112"/>
              <a:gd name="connsiteY0" fmla="*/ 0 h 439838"/>
              <a:gd name="connsiteX1" fmla="*/ 1412112 w 1412112"/>
              <a:gd name="connsiteY1" fmla="*/ 439838 h 439838"/>
              <a:gd name="connsiteX0" fmla="*/ 0 w 1412112"/>
              <a:gd name="connsiteY0" fmla="*/ 0 h 442767"/>
              <a:gd name="connsiteX1" fmla="*/ 1412112 w 1412112"/>
              <a:gd name="connsiteY1" fmla="*/ 439838 h 44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2112" h="442767">
                <a:moveTo>
                  <a:pt x="0" y="0"/>
                </a:moveTo>
                <a:cubicBezTo>
                  <a:pt x="487101" y="408008"/>
                  <a:pt x="870031" y="457201"/>
                  <a:pt x="1412112" y="439838"/>
                </a:cubicBezTo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1141534"/>
            <a:ext cx="365760" cy="1505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88280" y="1141534"/>
            <a:ext cx="182880" cy="1505712"/>
          </a:xfrm>
          <a:custGeom>
            <a:avLst/>
            <a:gdLst>
              <a:gd name="connsiteX0" fmla="*/ 0 w 365760"/>
              <a:gd name="connsiteY0" fmla="*/ 752856 h 1505712"/>
              <a:gd name="connsiteX1" fmla="*/ 182880 w 365760"/>
              <a:gd name="connsiteY1" fmla="*/ 0 h 1505712"/>
              <a:gd name="connsiteX2" fmla="*/ 365760 w 365760"/>
              <a:gd name="connsiteY2" fmla="*/ 752856 h 1505712"/>
              <a:gd name="connsiteX3" fmla="*/ 182880 w 365760"/>
              <a:gd name="connsiteY3" fmla="*/ 1505712 h 1505712"/>
              <a:gd name="connsiteX4" fmla="*/ 0 w 365760"/>
              <a:gd name="connsiteY4" fmla="*/ 752856 h 1505712"/>
              <a:gd name="connsiteX0" fmla="*/ 0 w 365760"/>
              <a:gd name="connsiteY0" fmla="*/ 752856 h 1505712"/>
              <a:gd name="connsiteX1" fmla="*/ 182880 w 365760"/>
              <a:gd name="connsiteY1" fmla="*/ 0 h 1505712"/>
              <a:gd name="connsiteX2" fmla="*/ 365760 w 365760"/>
              <a:gd name="connsiteY2" fmla="*/ 752856 h 1505712"/>
              <a:gd name="connsiteX3" fmla="*/ 182880 w 365760"/>
              <a:gd name="connsiteY3" fmla="*/ 1505712 h 1505712"/>
              <a:gd name="connsiteX4" fmla="*/ 91440 w 365760"/>
              <a:gd name="connsiteY4" fmla="*/ 844296 h 1505712"/>
              <a:gd name="connsiteX0" fmla="*/ 0 w 365760"/>
              <a:gd name="connsiteY0" fmla="*/ 752856 h 1505712"/>
              <a:gd name="connsiteX1" fmla="*/ 182880 w 365760"/>
              <a:gd name="connsiteY1" fmla="*/ 0 h 1505712"/>
              <a:gd name="connsiteX2" fmla="*/ 365760 w 365760"/>
              <a:gd name="connsiteY2" fmla="*/ 752856 h 1505712"/>
              <a:gd name="connsiteX3" fmla="*/ 182880 w 365760"/>
              <a:gd name="connsiteY3" fmla="*/ 1505712 h 1505712"/>
              <a:gd name="connsiteX0" fmla="*/ 0 w 182880"/>
              <a:gd name="connsiteY0" fmla="*/ 0 h 1505712"/>
              <a:gd name="connsiteX1" fmla="*/ 182880 w 182880"/>
              <a:gd name="connsiteY1" fmla="*/ 752856 h 1505712"/>
              <a:gd name="connsiteX2" fmla="*/ 0 w 182880"/>
              <a:gd name="connsiteY2" fmla="*/ 1505712 h 150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" h="1505712">
                <a:moveTo>
                  <a:pt x="0" y="0"/>
                </a:moveTo>
                <a:cubicBezTo>
                  <a:pt x="101002" y="0"/>
                  <a:pt x="182880" y="337065"/>
                  <a:pt x="182880" y="752856"/>
                </a:cubicBezTo>
                <a:cubicBezTo>
                  <a:pt x="182880" y="1168647"/>
                  <a:pt x="101002" y="1505712"/>
                  <a:pt x="0" y="1505712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ight Arrow 46"/>
              <p:cNvSpPr/>
              <p:nvPr/>
            </p:nvSpPr>
            <p:spPr>
              <a:xfrm>
                <a:off x="1832176" y="1545703"/>
                <a:ext cx="937260" cy="6858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ight Arrow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176" y="1545703"/>
                <a:ext cx="937260" cy="685800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ight Arrow 47"/>
              <p:cNvSpPr/>
              <p:nvPr/>
            </p:nvSpPr>
            <p:spPr>
              <a:xfrm>
                <a:off x="10271760" y="1545703"/>
                <a:ext cx="937260" cy="6858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ight Arrow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760" y="1545703"/>
                <a:ext cx="937260" cy="685800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1832176" y="1205697"/>
            <a:ext cx="102870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245524" y="1439120"/>
            <a:ext cx="1028700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381760" y="715266"/>
                <a:ext cx="1264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60" y="715266"/>
                <a:ext cx="1264920" cy="369332"/>
              </a:xfrm>
              <a:prstGeom prst="rect">
                <a:avLst/>
              </a:prstGeom>
              <a:blipFill>
                <a:blip r:embed="rId4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0107930" y="1021032"/>
                <a:ext cx="1264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30" y="1021032"/>
                <a:ext cx="1264920" cy="369332"/>
              </a:xfrm>
              <a:prstGeom prst="rect">
                <a:avLst/>
              </a:prstGeom>
              <a:blipFill>
                <a:blip r:embed="rId5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532999" y="2128487"/>
                <a:ext cx="1497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99" y="2128487"/>
                <a:ext cx="14977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9206230" y="1902706"/>
                <a:ext cx="1497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230" y="1902706"/>
                <a:ext cx="14977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>
            <a:off x="2966720" y="715266"/>
            <a:ext cx="7620" cy="2322574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0170051" y="1336532"/>
            <a:ext cx="0" cy="1132348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4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(GSFC-5800)</dc:creator>
  <cp:lastModifiedBy>Schiff, Conrad (GSFC-5800)</cp:lastModifiedBy>
  <cp:revision>4</cp:revision>
  <dcterms:created xsi:type="dcterms:W3CDTF">2020-07-08T13:37:48Z</dcterms:created>
  <dcterms:modified xsi:type="dcterms:W3CDTF">2020-07-08T14:04:22Z</dcterms:modified>
</cp:coreProperties>
</file>