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>
        <p:scale>
          <a:sx n="150" d="100"/>
          <a:sy n="150" d="100"/>
        </p:scale>
        <p:origin x="-88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591E-5FC0-4384-AC43-C0F4F6C92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620B5-7F40-4B3D-8AAE-9ACBB1C75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802F-1AD1-46A9-9DA6-D03E1FC0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0216-FB5F-491D-AB38-B7F10D8D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E48E-884B-49A9-B0B5-C9FFC0C5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C5BC-AD65-41B1-A657-E352784C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D9807-BA9F-41E4-918F-59DDCC62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B614-EA7D-4B94-9940-2030E360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6D1C-C0AD-4376-AD92-8198001E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31D1-54E8-40F5-A75D-0DE63E32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182C7-94C4-4770-9570-7FDA6622A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34D24-BDDC-4566-86C2-47324586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5DD3C-DF35-4B64-BBA8-F52A3CA4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AB8F-DE01-4360-A8F7-FF573911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29DDF-48C9-4A56-9415-C8D0BC04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099-1026-4844-9A7D-6623ACF7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C124-41D4-4C86-8E44-36B8E090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0911-BB79-412A-90D6-3751D7F2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3775-0D8E-4D1E-9B64-4C83E42C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7957-FE49-404A-AAA0-1AAFF19F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3F2B-01EE-40AE-A20E-801887B2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1A01-AD07-4292-8F56-12C0916EF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87A0-851E-4F46-9FBF-2B0B20FF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AA64-2E48-4FA7-B3C7-33D3F76F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7681-22D5-44E0-9162-902E1594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2193-5D93-4451-B81D-98A7F781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EC9-5748-4A36-B46C-0BA18E61B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86C8-0126-4826-B30C-18703A337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6EAE-1326-4C31-B4DF-3A57D50F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1A156-0328-4E33-871A-E4D34B1D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39D3F-ECFE-4EC2-8452-49A602C1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87C3-0B11-4CE9-9962-6CB7B07C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2E390-32E3-4A29-9A12-1B81FF58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929D1-8A1B-4FFD-93B6-8A70EE7E1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01DB4-73C0-4678-A0D2-9A6976E68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4189A-0987-47B1-BBB4-D7B2A6B8F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E5210-61C9-4140-8173-BFDBD25F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2D661-690B-4403-B95D-FC3CC7FA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217C8-ED10-4FC2-AB21-BC9D1F3C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9D4D-29EA-40F2-845A-5F1C6ACA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6A4D2-9E42-43F4-B72C-AD9B203F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194FE-6FA1-4F85-A168-5271AB00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21ADA-6993-43C7-BFD6-2F18029A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9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E2301-1AA5-499D-9C2F-4895B261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EE918-E26E-4F60-BD6F-88B81398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57EA6-B0F9-4354-8D5E-9D5EF88C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403A-7A4E-4897-99ED-0F2936C3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6743-9D75-4F62-9D98-C5E2C603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7D97E-EB30-4B87-941F-74D7302F7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4A92-77E5-4AB8-8E5A-63063343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C163A-6476-45FB-B09F-28006313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34AA-B2A3-4142-82E8-35DC9DDC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3FA6-658B-4276-B21D-D7CB1F25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76B71-6B3F-45F7-AE10-D91D1C15E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0226C-0A06-4E6D-BAD8-4F6DA0F5F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C7193-0559-4009-B64C-1E82BDB3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864EE-CAA3-492C-8711-914283EA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DDB2D-9F17-4605-9CA4-00090AAD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E4C98-DDC6-48BE-BEE5-51146E08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DF79-A97A-4CC3-8986-A8ECB7C5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4C12-EDC8-4835-9DAE-E01480E35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5F19-7195-4343-9CC3-AADB0D9ABDE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65E0-CB33-46CC-B11E-4AA392CAA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48F2-E081-4002-9C36-B6EA4FEEA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9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rapezoid 37">
            <a:extLst>
              <a:ext uri="{FF2B5EF4-FFF2-40B4-BE49-F238E27FC236}">
                <a16:creationId xmlns:a16="http://schemas.microsoft.com/office/drawing/2014/main" id="{AFB71AD9-8642-44DE-AD24-4F169731F682}"/>
              </a:ext>
            </a:extLst>
          </p:cNvPr>
          <p:cNvSpPr/>
          <p:nvPr/>
        </p:nvSpPr>
        <p:spPr>
          <a:xfrm rot="16200000">
            <a:off x="8520960" y="761335"/>
            <a:ext cx="3126400" cy="2719447"/>
          </a:xfrm>
          <a:prstGeom prst="trapezoid">
            <a:avLst>
              <a:gd name="adj" fmla="val 2891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D2FF5AA8-8903-4408-A82E-50CD151ADC4E}"/>
              </a:ext>
            </a:extLst>
          </p:cNvPr>
          <p:cNvSpPr/>
          <p:nvPr/>
        </p:nvSpPr>
        <p:spPr>
          <a:xfrm>
            <a:off x="7888808" y="332597"/>
            <a:ext cx="3610702" cy="3594100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9D398C-C166-4B8A-B5F5-9EC62FA9D6ED}"/>
              </a:ext>
            </a:extLst>
          </p:cNvPr>
          <p:cNvGrpSpPr/>
          <p:nvPr/>
        </p:nvGrpSpPr>
        <p:grpSpPr>
          <a:xfrm>
            <a:off x="6045272" y="1186665"/>
            <a:ext cx="2698036" cy="1875034"/>
            <a:chOff x="6045272" y="1186665"/>
            <a:chExt cx="2698036" cy="1875034"/>
          </a:xfrm>
        </p:grpSpPr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7A9D3465-B07E-4E77-8CD9-3CAD1D38E365}"/>
                </a:ext>
              </a:extLst>
            </p:cNvPr>
            <p:cNvSpPr/>
            <p:nvPr/>
          </p:nvSpPr>
          <p:spPr>
            <a:xfrm rot="5400000">
              <a:off x="6465014" y="783405"/>
              <a:ext cx="1875034" cy="2681554"/>
            </a:xfrm>
            <a:prstGeom prst="trapezoid">
              <a:avLst>
                <a:gd name="adj" fmla="val 911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69AE2D2-C3CE-4217-BA59-1ACD66914EF6}"/>
                </a:ext>
              </a:extLst>
            </p:cNvPr>
            <p:cNvGrpSpPr/>
            <p:nvPr/>
          </p:nvGrpSpPr>
          <p:grpSpPr>
            <a:xfrm>
              <a:off x="6045272" y="1205715"/>
              <a:ext cx="2698036" cy="1854215"/>
              <a:chOff x="6045272" y="1205715"/>
              <a:chExt cx="2698036" cy="1854215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EBBA1B5-F22D-45D1-9DCA-6AAAD40F73E5}"/>
                  </a:ext>
                </a:extLst>
              </p:cNvPr>
              <p:cNvSpPr/>
              <p:nvPr/>
            </p:nvSpPr>
            <p:spPr>
              <a:xfrm>
                <a:off x="6066890" y="1205715"/>
                <a:ext cx="2676418" cy="482015"/>
              </a:xfrm>
              <a:custGeom>
                <a:avLst/>
                <a:gdLst>
                  <a:gd name="connsiteX0" fmla="*/ 0 w 2676418"/>
                  <a:gd name="connsiteY0" fmla="*/ 0 h 501065"/>
                  <a:gd name="connsiteX1" fmla="*/ 996593 w 2676418"/>
                  <a:gd name="connsiteY1" fmla="*/ 498297 h 501065"/>
                  <a:gd name="connsiteX2" fmla="*/ 2676418 w 2676418"/>
                  <a:gd name="connsiteY2" fmla="*/ 164387 h 501065"/>
                  <a:gd name="connsiteX0" fmla="*/ 0 w 2676418"/>
                  <a:gd name="connsiteY0" fmla="*/ 0 h 482015"/>
                  <a:gd name="connsiteX1" fmla="*/ 996593 w 2676418"/>
                  <a:gd name="connsiteY1" fmla="*/ 479247 h 482015"/>
                  <a:gd name="connsiteX2" fmla="*/ 2676418 w 2676418"/>
                  <a:gd name="connsiteY2" fmla="*/ 145337 h 48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418" h="482015">
                    <a:moveTo>
                      <a:pt x="0" y="0"/>
                    </a:moveTo>
                    <a:cubicBezTo>
                      <a:pt x="275261" y="235449"/>
                      <a:pt x="550523" y="451849"/>
                      <a:pt x="996593" y="479247"/>
                    </a:cubicBezTo>
                    <a:cubicBezTo>
                      <a:pt x="1442663" y="506645"/>
                      <a:pt x="2059540" y="325991"/>
                      <a:pt x="2676418" y="145337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B2AC05C-7B4E-4BA4-9C39-C796D469C3FB}"/>
                  </a:ext>
                </a:extLst>
              </p:cNvPr>
              <p:cNvSpPr/>
              <p:nvPr/>
            </p:nvSpPr>
            <p:spPr>
              <a:xfrm flipV="1">
                <a:off x="6045272" y="2571565"/>
                <a:ext cx="2695468" cy="488365"/>
              </a:xfrm>
              <a:custGeom>
                <a:avLst/>
                <a:gdLst>
                  <a:gd name="connsiteX0" fmla="*/ 0 w 2676418"/>
                  <a:gd name="connsiteY0" fmla="*/ 0 h 501065"/>
                  <a:gd name="connsiteX1" fmla="*/ 996593 w 2676418"/>
                  <a:gd name="connsiteY1" fmla="*/ 498297 h 501065"/>
                  <a:gd name="connsiteX2" fmla="*/ 2676418 w 2676418"/>
                  <a:gd name="connsiteY2" fmla="*/ 164387 h 501065"/>
                  <a:gd name="connsiteX0" fmla="*/ 0 w 2695468"/>
                  <a:gd name="connsiteY0" fmla="*/ 0 h 488365"/>
                  <a:gd name="connsiteX1" fmla="*/ 1015643 w 2695468"/>
                  <a:gd name="connsiteY1" fmla="*/ 485597 h 488365"/>
                  <a:gd name="connsiteX2" fmla="*/ 2695468 w 2695468"/>
                  <a:gd name="connsiteY2" fmla="*/ 151687 h 488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5468" h="488365">
                    <a:moveTo>
                      <a:pt x="0" y="0"/>
                    </a:moveTo>
                    <a:cubicBezTo>
                      <a:pt x="275261" y="235449"/>
                      <a:pt x="569573" y="458199"/>
                      <a:pt x="1015643" y="485597"/>
                    </a:cubicBezTo>
                    <a:cubicBezTo>
                      <a:pt x="1461713" y="512995"/>
                      <a:pt x="2078590" y="332341"/>
                      <a:pt x="2695468" y="151687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A7E48CB-442E-4525-B8F8-EDEF4293A8E7}"/>
                  </a:ext>
                </a:extLst>
              </p:cNvPr>
              <p:cNvCxnSpPr>
                <a:cxnSpLocks/>
                <a:stCxn id="10" idx="0"/>
                <a:endCxn id="11" idx="0"/>
              </p:cNvCxnSpPr>
              <p:nvPr/>
            </p:nvCxnSpPr>
            <p:spPr>
              <a:xfrm flipH="1">
                <a:off x="6045272" y="1205715"/>
                <a:ext cx="21618" cy="185421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3305162-563B-45AC-90FB-5E0CCA71CE31}"/>
                  </a:ext>
                </a:extLst>
              </p:cNvPr>
              <p:cNvCxnSpPr>
                <a:cxnSpLocks/>
                <a:stCxn id="10" idx="2"/>
                <a:endCxn id="11" idx="2"/>
              </p:cNvCxnSpPr>
              <p:nvPr/>
            </p:nvCxnSpPr>
            <p:spPr>
              <a:xfrm flipH="1">
                <a:off x="8740740" y="1351052"/>
                <a:ext cx="2568" cy="155719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3E7A0444-C58E-4872-B580-E1EA1EAE7140}"/>
              </a:ext>
            </a:extLst>
          </p:cNvPr>
          <p:cNvSpPr/>
          <p:nvPr/>
        </p:nvSpPr>
        <p:spPr>
          <a:xfrm>
            <a:off x="8472496" y="1359616"/>
            <a:ext cx="554804" cy="154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780A11-396A-420E-B018-D9B39E593ACB}"/>
              </a:ext>
            </a:extLst>
          </p:cNvPr>
          <p:cNvGrpSpPr/>
          <p:nvPr/>
        </p:nvGrpSpPr>
        <p:grpSpPr>
          <a:xfrm>
            <a:off x="4277047" y="1186665"/>
            <a:ext cx="1977776" cy="1875034"/>
            <a:chOff x="4340831" y="1186665"/>
            <a:chExt cx="1977776" cy="1875034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CA863954-5925-414F-BA45-8D52C45D4720}"/>
                </a:ext>
              </a:extLst>
            </p:cNvPr>
            <p:cNvSpPr/>
            <p:nvPr/>
          </p:nvSpPr>
          <p:spPr>
            <a:xfrm rot="5400000">
              <a:off x="4392202" y="1135294"/>
              <a:ext cx="1875034" cy="197777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06E8644-51F6-40AE-8795-E79AB6517C02}"/>
                    </a:ext>
                  </a:extLst>
                </p:cNvPr>
                <p:cNvSpPr txBox="1"/>
                <p:nvPr/>
              </p:nvSpPr>
              <p:spPr>
                <a:xfrm>
                  <a:off x="4525766" y="1939516"/>
                  <a:ext cx="1227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06E8644-51F6-40AE-8795-E79AB6517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766" y="1939516"/>
                  <a:ext cx="122776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556536-7397-49E4-BC6A-19DAE56FEE6C}"/>
              </a:ext>
            </a:extLst>
          </p:cNvPr>
          <p:cNvGrpSpPr/>
          <p:nvPr/>
        </p:nvGrpSpPr>
        <p:grpSpPr>
          <a:xfrm>
            <a:off x="8749898" y="557858"/>
            <a:ext cx="2724150" cy="3132648"/>
            <a:chOff x="4959350" y="3507096"/>
            <a:chExt cx="2724150" cy="313264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6AC8437-E438-43AD-AEAB-C77E37C9094F}"/>
                </a:ext>
              </a:extLst>
            </p:cNvPr>
            <p:cNvSpPr/>
            <p:nvPr/>
          </p:nvSpPr>
          <p:spPr>
            <a:xfrm>
              <a:off x="4959350" y="3507096"/>
              <a:ext cx="2724150" cy="779154"/>
            </a:xfrm>
            <a:custGeom>
              <a:avLst/>
              <a:gdLst>
                <a:gd name="connsiteX0" fmla="*/ 0 w 2724150"/>
                <a:gd name="connsiteY0" fmla="*/ 779154 h 779154"/>
                <a:gd name="connsiteX1" fmla="*/ 1727200 w 2724150"/>
                <a:gd name="connsiteY1" fmla="*/ 99704 h 779154"/>
                <a:gd name="connsiteX2" fmla="*/ 2724150 w 2724150"/>
                <a:gd name="connsiteY2" fmla="*/ 17154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779154">
                  <a:moveTo>
                    <a:pt x="0" y="779154"/>
                  </a:moveTo>
                  <a:cubicBezTo>
                    <a:pt x="636587" y="502929"/>
                    <a:pt x="1273175" y="226704"/>
                    <a:pt x="1727200" y="99704"/>
                  </a:cubicBezTo>
                  <a:cubicBezTo>
                    <a:pt x="2181225" y="-27296"/>
                    <a:pt x="2452687" y="-5071"/>
                    <a:pt x="2724150" y="17154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112CD7-9DF6-4663-ACFF-D67A2AAE5923}"/>
                </a:ext>
              </a:extLst>
            </p:cNvPr>
            <p:cNvSpPr/>
            <p:nvPr/>
          </p:nvSpPr>
          <p:spPr>
            <a:xfrm flipV="1">
              <a:off x="4987890" y="5860590"/>
              <a:ext cx="2676418" cy="779154"/>
            </a:xfrm>
            <a:custGeom>
              <a:avLst/>
              <a:gdLst>
                <a:gd name="connsiteX0" fmla="*/ 0 w 2724150"/>
                <a:gd name="connsiteY0" fmla="*/ 779154 h 779154"/>
                <a:gd name="connsiteX1" fmla="*/ 1727200 w 2724150"/>
                <a:gd name="connsiteY1" fmla="*/ 99704 h 779154"/>
                <a:gd name="connsiteX2" fmla="*/ 2724150 w 2724150"/>
                <a:gd name="connsiteY2" fmla="*/ 17154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779154">
                  <a:moveTo>
                    <a:pt x="0" y="779154"/>
                  </a:moveTo>
                  <a:cubicBezTo>
                    <a:pt x="636587" y="502929"/>
                    <a:pt x="1273175" y="226704"/>
                    <a:pt x="1727200" y="99704"/>
                  </a:cubicBezTo>
                  <a:cubicBezTo>
                    <a:pt x="2181225" y="-27296"/>
                    <a:pt x="2452687" y="-5071"/>
                    <a:pt x="2724150" y="17154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216AA4C-BE51-4E46-BE62-2702BF17E39D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4959350" y="4308854"/>
              <a:ext cx="0" cy="1540063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FF3927B-D29A-4B1B-9FDA-1E4C66B92DE6}"/>
                </a:ext>
              </a:extLst>
            </p:cNvPr>
            <p:cNvCxnSpPr>
              <a:cxnSpLocks/>
              <a:stCxn id="30" idx="2"/>
              <a:endCxn id="32" idx="2"/>
            </p:cNvCxnSpPr>
            <p:nvPr/>
          </p:nvCxnSpPr>
          <p:spPr>
            <a:xfrm flipH="1">
              <a:off x="7664308" y="3524250"/>
              <a:ext cx="19192" cy="309834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BFF8F8-F468-4239-A0C5-CEDA6D00FB27}"/>
                  </a:ext>
                </a:extLst>
              </p:cNvPr>
              <p:cNvSpPr txBox="1"/>
              <p:nvPr/>
            </p:nvSpPr>
            <p:spPr>
              <a:xfrm>
                <a:off x="8223274" y="1928288"/>
                <a:ext cx="1151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BFF8F8-F468-4239-A0C5-CEDA6D00F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74" y="1928288"/>
                <a:ext cx="11513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3E2D79-10DE-47AC-ACBE-3505A72BF6FE}"/>
                  </a:ext>
                </a:extLst>
              </p:cNvPr>
              <p:cNvSpPr txBox="1"/>
              <p:nvPr/>
            </p:nvSpPr>
            <p:spPr>
              <a:xfrm>
                <a:off x="7591526" y="682131"/>
                <a:ext cx="1151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3E2D79-10DE-47AC-ACBE-3505A72BF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26" y="682131"/>
                <a:ext cx="11513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EE3E32-994C-42FA-89C9-C02E38DC6D37}"/>
              </a:ext>
            </a:extLst>
          </p:cNvPr>
          <p:cNvCxnSpPr>
            <a:cxnSpLocks/>
          </p:cNvCxnSpPr>
          <p:nvPr/>
        </p:nvCxnSpPr>
        <p:spPr>
          <a:xfrm>
            <a:off x="6061754" y="3346575"/>
            <a:ext cx="2662682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D5F133-3BA1-468D-9236-09B55B87734A}"/>
                  </a:ext>
                </a:extLst>
              </p:cNvPr>
              <p:cNvSpPr txBox="1"/>
              <p:nvPr/>
            </p:nvSpPr>
            <p:spPr>
              <a:xfrm>
                <a:off x="6572677" y="3333875"/>
                <a:ext cx="1466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D5F133-3BA1-468D-9236-09B55B87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677" y="3333875"/>
                <a:ext cx="1466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4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20E330-B0E1-69EA-7656-FC9E67AC5E36}"/>
              </a:ext>
            </a:extLst>
          </p:cNvPr>
          <p:cNvCxnSpPr/>
          <p:nvPr/>
        </p:nvCxnSpPr>
        <p:spPr>
          <a:xfrm>
            <a:off x="4127500" y="4089400"/>
            <a:ext cx="6337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B9046C-290D-CC7E-2666-179E03EC7D62}"/>
              </a:ext>
            </a:extLst>
          </p:cNvPr>
          <p:cNvSpPr txBox="1"/>
          <p:nvPr/>
        </p:nvSpPr>
        <p:spPr>
          <a:xfrm>
            <a:off x="5943600" y="4515363"/>
            <a:ext cx="220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down nozzle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5BF2C7-4E5C-4C30-41AA-80F25520D267}"/>
              </a:ext>
            </a:extLst>
          </p:cNvPr>
          <p:cNvCxnSpPr>
            <a:cxnSpLocks/>
          </p:cNvCxnSpPr>
          <p:nvPr/>
        </p:nvCxnSpPr>
        <p:spPr>
          <a:xfrm flipV="1">
            <a:off x="4279900" y="304800"/>
            <a:ext cx="0" cy="3937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99704D-0485-7E0B-C177-6E15EFFBC711}"/>
              </a:ext>
            </a:extLst>
          </p:cNvPr>
          <p:cNvSpPr txBox="1"/>
          <p:nvPr/>
        </p:nvSpPr>
        <p:spPr>
          <a:xfrm rot="16200000">
            <a:off x="2960778" y="2088634"/>
            <a:ext cx="124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speed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C874F3-D63A-771D-8195-E108A7728701}"/>
                  </a:ext>
                </a:extLst>
              </p:cNvPr>
              <p:cNvSpPr txBox="1"/>
              <p:nvPr/>
            </p:nvSpPr>
            <p:spPr>
              <a:xfrm>
                <a:off x="8667750" y="415504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C874F3-D63A-771D-8195-E108A7728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50" y="4155042"/>
                <a:ext cx="304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C6166C-B259-8D9D-490E-9D11AC105BEB}"/>
              </a:ext>
            </a:extLst>
          </p:cNvPr>
          <p:cNvCxnSpPr>
            <a:cxnSpLocks/>
          </p:cNvCxnSpPr>
          <p:nvPr/>
        </p:nvCxnSpPr>
        <p:spPr>
          <a:xfrm>
            <a:off x="8820150" y="4013200"/>
            <a:ext cx="0" cy="14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E9C453-18EB-005F-081C-566F3558B069}"/>
                  </a:ext>
                </a:extLst>
              </p:cNvPr>
              <p:cNvSpPr txBox="1"/>
              <p:nvPr/>
            </p:nvSpPr>
            <p:spPr>
              <a:xfrm>
                <a:off x="4121149" y="415504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E9C453-18EB-005F-081C-566F3558B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149" y="4155042"/>
                <a:ext cx="304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5C76C3-D18D-7B14-AA6A-C145B36A1C2A}"/>
                  </a:ext>
                </a:extLst>
              </p:cNvPr>
              <p:cNvSpPr txBox="1"/>
              <p:nvPr/>
            </p:nvSpPr>
            <p:spPr>
              <a:xfrm>
                <a:off x="3768724" y="3879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5C76C3-D18D-7B14-AA6A-C145B36A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724" y="3879334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42EFFB-215C-9BDA-CC58-DEA6C323B9A9}"/>
              </a:ext>
            </a:extLst>
          </p:cNvPr>
          <p:cNvCxnSpPr>
            <a:cxnSpLocks/>
          </p:cNvCxnSpPr>
          <p:nvPr/>
        </p:nvCxnSpPr>
        <p:spPr>
          <a:xfrm rot="16200000">
            <a:off x="4273551" y="2317750"/>
            <a:ext cx="0" cy="14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5AFA42-488C-7658-0EE7-1FD277B9BC7C}"/>
                  </a:ext>
                </a:extLst>
              </p:cNvPr>
              <p:cNvSpPr txBox="1"/>
              <p:nvPr/>
            </p:nvSpPr>
            <p:spPr>
              <a:xfrm>
                <a:off x="3814097" y="220426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5AFA42-488C-7658-0EE7-1FD277B9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97" y="2204263"/>
                <a:ext cx="304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8A0604-B94A-968F-785E-A2819B4190D5}"/>
                  </a:ext>
                </a:extLst>
              </p:cNvPr>
              <p:cNvSpPr txBox="1"/>
              <p:nvPr/>
            </p:nvSpPr>
            <p:spPr>
              <a:xfrm>
                <a:off x="5524498" y="4119858"/>
                <a:ext cx="819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8A0604-B94A-968F-785E-A2819B419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8" y="4119858"/>
                <a:ext cx="819150" cy="369332"/>
              </a:xfrm>
              <a:prstGeom prst="rect">
                <a:avLst/>
              </a:prstGeom>
              <a:blipFill>
                <a:blip r:embed="rId6"/>
                <a:stretch>
                  <a:fillRect r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14768E-2B71-80D9-C185-90F03CC52902}"/>
              </a:ext>
            </a:extLst>
          </p:cNvPr>
          <p:cNvCxnSpPr>
            <a:cxnSpLocks/>
          </p:cNvCxnSpPr>
          <p:nvPr/>
        </p:nvCxnSpPr>
        <p:spPr>
          <a:xfrm>
            <a:off x="5943600" y="4013200"/>
            <a:ext cx="0" cy="14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D2A22F-0FCD-91B2-3559-8366B887E8F3}"/>
              </a:ext>
            </a:extLst>
          </p:cNvPr>
          <p:cNvCxnSpPr>
            <a:cxnSpLocks/>
          </p:cNvCxnSpPr>
          <p:nvPr/>
        </p:nvCxnSpPr>
        <p:spPr>
          <a:xfrm flipV="1">
            <a:off x="5943600" y="304800"/>
            <a:ext cx="0" cy="3937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D62653-8879-3647-D927-E0792ABC1E9E}"/>
              </a:ext>
            </a:extLst>
          </p:cNvPr>
          <p:cNvCxnSpPr>
            <a:cxnSpLocks/>
          </p:cNvCxnSpPr>
          <p:nvPr/>
        </p:nvCxnSpPr>
        <p:spPr>
          <a:xfrm flipV="1">
            <a:off x="8820150" y="304800"/>
            <a:ext cx="0" cy="3937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09DCA5-EF23-F8FC-2385-0BD4581A5710}"/>
              </a:ext>
            </a:extLst>
          </p:cNvPr>
          <p:cNvCxnSpPr/>
          <p:nvPr/>
        </p:nvCxnSpPr>
        <p:spPr>
          <a:xfrm>
            <a:off x="4279900" y="4097079"/>
            <a:ext cx="521335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4CA6171-D62C-1EA8-7FF3-8C6FD551E83B}"/>
              </a:ext>
            </a:extLst>
          </p:cNvPr>
          <p:cNvSpPr/>
          <p:nvPr/>
        </p:nvSpPr>
        <p:spPr>
          <a:xfrm>
            <a:off x="4267200" y="3483933"/>
            <a:ext cx="5219700" cy="611817"/>
          </a:xfrm>
          <a:custGeom>
            <a:avLst/>
            <a:gdLst>
              <a:gd name="connsiteX0" fmla="*/ 0 w 5213350"/>
              <a:gd name="connsiteY0" fmla="*/ 611817 h 611817"/>
              <a:gd name="connsiteX1" fmla="*/ 1682750 w 5213350"/>
              <a:gd name="connsiteY1" fmla="*/ 2217 h 611817"/>
              <a:gd name="connsiteX2" fmla="*/ 4559300 w 5213350"/>
              <a:gd name="connsiteY2" fmla="*/ 408617 h 611817"/>
              <a:gd name="connsiteX3" fmla="*/ 5213350 w 5213350"/>
              <a:gd name="connsiteY3" fmla="*/ 459417 h 611817"/>
              <a:gd name="connsiteX0" fmla="*/ 0 w 5219700"/>
              <a:gd name="connsiteY0" fmla="*/ 611817 h 611817"/>
              <a:gd name="connsiteX1" fmla="*/ 1682750 w 5219700"/>
              <a:gd name="connsiteY1" fmla="*/ 2217 h 611817"/>
              <a:gd name="connsiteX2" fmla="*/ 4559300 w 5219700"/>
              <a:gd name="connsiteY2" fmla="*/ 408617 h 611817"/>
              <a:gd name="connsiteX3" fmla="*/ 5219700 w 5219700"/>
              <a:gd name="connsiteY3" fmla="*/ 491167 h 61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9700" h="611817">
                <a:moveTo>
                  <a:pt x="0" y="611817"/>
                </a:moveTo>
                <a:cubicBezTo>
                  <a:pt x="461433" y="323950"/>
                  <a:pt x="922867" y="36084"/>
                  <a:pt x="1682750" y="2217"/>
                </a:cubicBezTo>
                <a:cubicBezTo>
                  <a:pt x="2442633" y="-31650"/>
                  <a:pt x="3970867" y="332417"/>
                  <a:pt x="4559300" y="408617"/>
                </a:cubicBezTo>
                <a:cubicBezTo>
                  <a:pt x="5147733" y="484817"/>
                  <a:pt x="5186891" y="503867"/>
                  <a:pt x="5219700" y="491167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F6F395-0C3C-8707-F982-563E377E0419}"/>
              </a:ext>
            </a:extLst>
          </p:cNvPr>
          <p:cNvSpPr/>
          <p:nvPr/>
        </p:nvSpPr>
        <p:spPr>
          <a:xfrm>
            <a:off x="4279900" y="2413435"/>
            <a:ext cx="5283200" cy="1682941"/>
          </a:xfrm>
          <a:custGeom>
            <a:avLst/>
            <a:gdLst>
              <a:gd name="connsiteX0" fmla="*/ 0 w 5213350"/>
              <a:gd name="connsiteY0" fmla="*/ 611817 h 611817"/>
              <a:gd name="connsiteX1" fmla="*/ 1682750 w 5213350"/>
              <a:gd name="connsiteY1" fmla="*/ 2217 h 611817"/>
              <a:gd name="connsiteX2" fmla="*/ 4559300 w 5213350"/>
              <a:gd name="connsiteY2" fmla="*/ 408617 h 611817"/>
              <a:gd name="connsiteX3" fmla="*/ 5213350 w 5213350"/>
              <a:gd name="connsiteY3" fmla="*/ 459417 h 611817"/>
              <a:gd name="connsiteX0" fmla="*/ 0 w 5219700"/>
              <a:gd name="connsiteY0" fmla="*/ 611817 h 611817"/>
              <a:gd name="connsiteX1" fmla="*/ 1682750 w 5219700"/>
              <a:gd name="connsiteY1" fmla="*/ 2217 h 611817"/>
              <a:gd name="connsiteX2" fmla="*/ 4559300 w 5219700"/>
              <a:gd name="connsiteY2" fmla="*/ 408617 h 611817"/>
              <a:gd name="connsiteX3" fmla="*/ 5219700 w 5219700"/>
              <a:gd name="connsiteY3" fmla="*/ 491167 h 611817"/>
              <a:gd name="connsiteX0" fmla="*/ 0 w 5207000"/>
              <a:gd name="connsiteY0" fmla="*/ 1731837 h 1731837"/>
              <a:gd name="connsiteX1" fmla="*/ 1670050 w 5207000"/>
              <a:gd name="connsiteY1" fmla="*/ 49087 h 1731837"/>
              <a:gd name="connsiteX2" fmla="*/ 4546600 w 5207000"/>
              <a:gd name="connsiteY2" fmla="*/ 455487 h 1731837"/>
              <a:gd name="connsiteX3" fmla="*/ 5207000 w 5207000"/>
              <a:gd name="connsiteY3" fmla="*/ 538037 h 1731837"/>
              <a:gd name="connsiteX0" fmla="*/ 0 w 5207000"/>
              <a:gd name="connsiteY0" fmla="*/ 1709537 h 1709537"/>
              <a:gd name="connsiteX1" fmla="*/ 1670050 w 5207000"/>
              <a:gd name="connsiteY1" fmla="*/ 26787 h 1709537"/>
              <a:gd name="connsiteX2" fmla="*/ 4533900 w 5207000"/>
              <a:gd name="connsiteY2" fmla="*/ 661787 h 1709537"/>
              <a:gd name="connsiteX3" fmla="*/ 5207000 w 5207000"/>
              <a:gd name="connsiteY3" fmla="*/ 515737 h 1709537"/>
              <a:gd name="connsiteX0" fmla="*/ 0 w 5276850"/>
              <a:gd name="connsiteY0" fmla="*/ 1709537 h 1709537"/>
              <a:gd name="connsiteX1" fmla="*/ 1670050 w 5276850"/>
              <a:gd name="connsiteY1" fmla="*/ 26787 h 1709537"/>
              <a:gd name="connsiteX2" fmla="*/ 4533900 w 5276850"/>
              <a:gd name="connsiteY2" fmla="*/ 661787 h 1709537"/>
              <a:gd name="connsiteX3" fmla="*/ 5276850 w 5276850"/>
              <a:gd name="connsiteY3" fmla="*/ 769737 h 1709537"/>
              <a:gd name="connsiteX0" fmla="*/ 0 w 5276850"/>
              <a:gd name="connsiteY0" fmla="*/ 1708167 h 1708167"/>
              <a:gd name="connsiteX1" fmla="*/ 1670050 w 5276850"/>
              <a:gd name="connsiteY1" fmla="*/ 25417 h 1708167"/>
              <a:gd name="connsiteX2" fmla="*/ 4546600 w 5276850"/>
              <a:gd name="connsiteY2" fmla="*/ 679467 h 1708167"/>
              <a:gd name="connsiteX3" fmla="*/ 5276850 w 5276850"/>
              <a:gd name="connsiteY3" fmla="*/ 768367 h 1708167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353050"/>
              <a:gd name="connsiteY0" fmla="*/ 1682941 h 1682941"/>
              <a:gd name="connsiteX1" fmla="*/ 1670050 w 5353050"/>
              <a:gd name="connsiteY1" fmla="*/ 191 h 1682941"/>
              <a:gd name="connsiteX2" fmla="*/ 4546600 w 5353050"/>
              <a:gd name="connsiteY2" fmla="*/ 654241 h 1682941"/>
              <a:gd name="connsiteX3" fmla="*/ 5353050 w 5353050"/>
              <a:gd name="connsiteY3" fmla="*/ 863791 h 1682941"/>
              <a:gd name="connsiteX0" fmla="*/ 0 w 5283200"/>
              <a:gd name="connsiteY0" fmla="*/ 1682941 h 1682941"/>
              <a:gd name="connsiteX1" fmla="*/ 1670050 w 5283200"/>
              <a:gd name="connsiteY1" fmla="*/ 191 h 1682941"/>
              <a:gd name="connsiteX2" fmla="*/ 4546600 w 5283200"/>
              <a:gd name="connsiteY2" fmla="*/ 654241 h 1682941"/>
              <a:gd name="connsiteX3" fmla="*/ 5283200 w 5283200"/>
              <a:gd name="connsiteY3" fmla="*/ 825691 h 168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1682941">
                <a:moveTo>
                  <a:pt x="0" y="1682941"/>
                </a:moveTo>
                <a:cubicBezTo>
                  <a:pt x="461433" y="1395074"/>
                  <a:pt x="766233" y="-18859"/>
                  <a:pt x="1670050" y="191"/>
                </a:cubicBezTo>
                <a:cubicBezTo>
                  <a:pt x="2573867" y="19241"/>
                  <a:pt x="3944408" y="516658"/>
                  <a:pt x="4546600" y="654241"/>
                </a:cubicBezTo>
                <a:cubicBezTo>
                  <a:pt x="5148792" y="791824"/>
                  <a:pt x="5250391" y="838391"/>
                  <a:pt x="5283200" y="825691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7700BC-A698-C02C-80B2-BA2E74C5F3F7}"/>
              </a:ext>
            </a:extLst>
          </p:cNvPr>
          <p:cNvCxnSpPr>
            <a:cxnSpLocks/>
          </p:cNvCxnSpPr>
          <p:nvPr/>
        </p:nvCxnSpPr>
        <p:spPr>
          <a:xfrm flipH="1">
            <a:off x="4273551" y="2388209"/>
            <a:ext cx="521334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6564C89-1568-8D42-384A-A55365715491}"/>
              </a:ext>
            </a:extLst>
          </p:cNvPr>
          <p:cNvSpPr/>
          <p:nvPr/>
        </p:nvSpPr>
        <p:spPr>
          <a:xfrm>
            <a:off x="4292601" y="2101849"/>
            <a:ext cx="5283200" cy="1994525"/>
          </a:xfrm>
          <a:custGeom>
            <a:avLst/>
            <a:gdLst>
              <a:gd name="connsiteX0" fmla="*/ 0 w 5213350"/>
              <a:gd name="connsiteY0" fmla="*/ 611817 h 611817"/>
              <a:gd name="connsiteX1" fmla="*/ 1682750 w 5213350"/>
              <a:gd name="connsiteY1" fmla="*/ 2217 h 611817"/>
              <a:gd name="connsiteX2" fmla="*/ 4559300 w 5213350"/>
              <a:gd name="connsiteY2" fmla="*/ 408617 h 611817"/>
              <a:gd name="connsiteX3" fmla="*/ 5213350 w 5213350"/>
              <a:gd name="connsiteY3" fmla="*/ 459417 h 611817"/>
              <a:gd name="connsiteX0" fmla="*/ 0 w 5219700"/>
              <a:gd name="connsiteY0" fmla="*/ 611817 h 611817"/>
              <a:gd name="connsiteX1" fmla="*/ 1682750 w 5219700"/>
              <a:gd name="connsiteY1" fmla="*/ 2217 h 611817"/>
              <a:gd name="connsiteX2" fmla="*/ 4559300 w 5219700"/>
              <a:gd name="connsiteY2" fmla="*/ 408617 h 611817"/>
              <a:gd name="connsiteX3" fmla="*/ 5219700 w 5219700"/>
              <a:gd name="connsiteY3" fmla="*/ 491167 h 611817"/>
              <a:gd name="connsiteX0" fmla="*/ 0 w 5207000"/>
              <a:gd name="connsiteY0" fmla="*/ 1731837 h 1731837"/>
              <a:gd name="connsiteX1" fmla="*/ 1670050 w 5207000"/>
              <a:gd name="connsiteY1" fmla="*/ 49087 h 1731837"/>
              <a:gd name="connsiteX2" fmla="*/ 4546600 w 5207000"/>
              <a:gd name="connsiteY2" fmla="*/ 455487 h 1731837"/>
              <a:gd name="connsiteX3" fmla="*/ 5207000 w 5207000"/>
              <a:gd name="connsiteY3" fmla="*/ 538037 h 1731837"/>
              <a:gd name="connsiteX0" fmla="*/ 0 w 5207000"/>
              <a:gd name="connsiteY0" fmla="*/ 1709537 h 1709537"/>
              <a:gd name="connsiteX1" fmla="*/ 1670050 w 5207000"/>
              <a:gd name="connsiteY1" fmla="*/ 26787 h 1709537"/>
              <a:gd name="connsiteX2" fmla="*/ 4533900 w 5207000"/>
              <a:gd name="connsiteY2" fmla="*/ 661787 h 1709537"/>
              <a:gd name="connsiteX3" fmla="*/ 5207000 w 5207000"/>
              <a:gd name="connsiteY3" fmla="*/ 515737 h 1709537"/>
              <a:gd name="connsiteX0" fmla="*/ 0 w 5276850"/>
              <a:gd name="connsiteY0" fmla="*/ 1709537 h 1709537"/>
              <a:gd name="connsiteX1" fmla="*/ 1670050 w 5276850"/>
              <a:gd name="connsiteY1" fmla="*/ 26787 h 1709537"/>
              <a:gd name="connsiteX2" fmla="*/ 4533900 w 5276850"/>
              <a:gd name="connsiteY2" fmla="*/ 661787 h 1709537"/>
              <a:gd name="connsiteX3" fmla="*/ 5276850 w 5276850"/>
              <a:gd name="connsiteY3" fmla="*/ 769737 h 1709537"/>
              <a:gd name="connsiteX0" fmla="*/ 0 w 5276850"/>
              <a:gd name="connsiteY0" fmla="*/ 1708167 h 1708167"/>
              <a:gd name="connsiteX1" fmla="*/ 1670050 w 5276850"/>
              <a:gd name="connsiteY1" fmla="*/ 25417 h 1708167"/>
              <a:gd name="connsiteX2" fmla="*/ 4546600 w 5276850"/>
              <a:gd name="connsiteY2" fmla="*/ 679467 h 1708167"/>
              <a:gd name="connsiteX3" fmla="*/ 5276850 w 5276850"/>
              <a:gd name="connsiteY3" fmla="*/ 768367 h 1708167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353050"/>
              <a:gd name="connsiteY0" fmla="*/ 1682941 h 1682941"/>
              <a:gd name="connsiteX1" fmla="*/ 1670050 w 5353050"/>
              <a:gd name="connsiteY1" fmla="*/ 191 h 1682941"/>
              <a:gd name="connsiteX2" fmla="*/ 4546600 w 5353050"/>
              <a:gd name="connsiteY2" fmla="*/ 654241 h 1682941"/>
              <a:gd name="connsiteX3" fmla="*/ 5353050 w 5353050"/>
              <a:gd name="connsiteY3" fmla="*/ 863791 h 1682941"/>
              <a:gd name="connsiteX0" fmla="*/ 0 w 5283200"/>
              <a:gd name="connsiteY0" fmla="*/ 1682941 h 1682941"/>
              <a:gd name="connsiteX1" fmla="*/ 1670050 w 5283200"/>
              <a:gd name="connsiteY1" fmla="*/ 191 h 1682941"/>
              <a:gd name="connsiteX2" fmla="*/ 4546600 w 5283200"/>
              <a:gd name="connsiteY2" fmla="*/ 654241 h 1682941"/>
              <a:gd name="connsiteX3" fmla="*/ 5283200 w 5283200"/>
              <a:gd name="connsiteY3" fmla="*/ 825691 h 1682941"/>
              <a:gd name="connsiteX0" fmla="*/ 0 w 5283200"/>
              <a:gd name="connsiteY0" fmla="*/ 1756958 h 1756958"/>
              <a:gd name="connsiteX1" fmla="*/ 1670050 w 5283200"/>
              <a:gd name="connsiteY1" fmla="*/ 74208 h 1756958"/>
              <a:gd name="connsiteX2" fmla="*/ 3174999 w 5283200"/>
              <a:gd name="connsiteY2" fmla="*/ 340283 h 1756958"/>
              <a:gd name="connsiteX3" fmla="*/ 4546600 w 5283200"/>
              <a:gd name="connsiteY3" fmla="*/ 728258 h 1756958"/>
              <a:gd name="connsiteX4" fmla="*/ 5283200 w 5283200"/>
              <a:gd name="connsiteY4" fmla="*/ 899708 h 1756958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95289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952891 h 2038741"/>
              <a:gd name="connsiteX4" fmla="*/ 5283200 w 5283200"/>
              <a:gd name="connsiteY4" fmla="*/ 1181491 h 2038741"/>
              <a:gd name="connsiteX0" fmla="*/ 0 w 5492750"/>
              <a:gd name="connsiteY0" fmla="*/ 2038741 h 2038741"/>
              <a:gd name="connsiteX1" fmla="*/ 1670050 w 5492750"/>
              <a:gd name="connsiteY1" fmla="*/ 355991 h 2038741"/>
              <a:gd name="connsiteX2" fmla="*/ 3321049 w 5492750"/>
              <a:gd name="connsiteY2" fmla="*/ 44216 h 2038741"/>
              <a:gd name="connsiteX3" fmla="*/ 4540250 w 5492750"/>
              <a:gd name="connsiteY3" fmla="*/ 952891 h 2038741"/>
              <a:gd name="connsiteX4" fmla="*/ 5492750 w 5492750"/>
              <a:gd name="connsiteY4" fmla="*/ 11243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952891 h 2038741"/>
              <a:gd name="connsiteX4" fmla="*/ 5270500 w 5270500"/>
              <a:gd name="connsiteY4" fmla="*/ 10989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895741 h 2038741"/>
              <a:gd name="connsiteX4" fmla="*/ 5270500 w 5270500"/>
              <a:gd name="connsiteY4" fmla="*/ 10989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895741 h 2038741"/>
              <a:gd name="connsiteX4" fmla="*/ 5270500 w 5270500"/>
              <a:gd name="connsiteY4" fmla="*/ 10989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9655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1996061 h 1996061"/>
              <a:gd name="connsiteX1" fmla="*/ 1670050 w 5283200"/>
              <a:gd name="connsiteY1" fmla="*/ 313311 h 1996061"/>
              <a:gd name="connsiteX2" fmla="*/ 3321049 w 5283200"/>
              <a:gd name="connsiteY2" fmla="*/ 1536 h 1996061"/>
              <a:gd name="connsiteX3" fmla="*/ 3378199 w 5283200"/>
              <a:gd name="connsiteY3" fmla="*/ 223787 h 1996061"/>
              <a:gd name="connsiteX4" fmla="*/ 4540250 w 5283200"/>
              <a:gd name="connsiteY4" fmla="*/ 853061 h 1996061"/>
              <a:gd name="connsiteX5" fmla="*/ 5283200 w 5283200"/>
              <a:gd name="connsiteY5" fmla="*/ 1030861 h 1996061"/>
              <a:gd name="connsiteX0" fmla="*/ 0 w 5283200"/>
              <a:gd name="connsiteY0" fmla="*/ 1996061 h 1996061"/>
              <a:gd name="connsiteX1" fmla="*/ 1670050 w 5283200"/>
              <a:gd name="connsiteY1" fmla="*/ 313311 h 1996061"/>
              <a:gd name="connsiteX2" fmla="*/ 3321049 w 5283200"/>
              <a:gd name="connsiteY2" fmla="*/ 1536 h 1996061"/>
              <a:gd name="connsiteX3" fmla="*/ 3378199 w 5283200"/>
              <a:gd name="connsiteY3" fmla="*/ 223787 h 1996061"/>
              <a:gd name="connsiteX4" fmla="*/ 4540250 w 5283200"/>
              <a:gd name="connsiteY4" fmla="*/ 853061 h 1996061"/>
              <a:gd name="connsiteX5" fmla="*/ 5283200 w 5283200"/>
              <a:gd name="connsiteY5" fmla="*/ 1030861 h 1996061"/>
              <a:gd name="connsiteX0" fmla="*/ 0 w 5283200"/>
              <a:gd name="connsiteY0" fmla="*/ 1995044 h 1995044"/>
              <a:gd name="connsiteX1" fmla="*/ 1670050 w 5283200"/>
              <a:gd name="connsiteY1" fmla="*/ 312294 h 1995044"/>
              <a:gd name="connsiteX2" fmla="*/ 3321049 w 5283200"/>
              <a:gd name="connsiteY2" fmla="*/ 519 h 1995044"/>
              <a:gd name="connsiteX3" fmla="*/ 3359149 w 5283200"/>
              <a:gd name="connsiteY3" fmla="*/ 438670 h 1995044"/>
              <a:gd name="connsiteX4" fmla="*/ 4540250 w 5283200"/>
              <a:gd name="connsiteY4" fmla="*/ 852044 h 1995044"/>
              <a:gd name="connsiteX5" fmla="*/ 5283200 w 5283200"/>
              <a:gd name="connsiteY5" fmla="*/ 1029844 h 1995044"/>
              <a:gd name="connsiteX0" fmla="*/ 0 w 5283200"/>
              <a:gd name="connsiteY0" fmla="*/ 1995183 h 1995183"/>
              <a:gd name="connsiteX1" fmla="*/ 1670050 w 5283200"/>
              <a:gd name="connsiteY1" fmla="*/ 312433 h 1995183"/>
              <a:gd name="connsiteX2" fmla="*/ 3321049 w 5283200"/>
              <a:gd name="connsiteY2" fmla="*/ 658 h 1995183"/>
              <a:gd name="connsiteX3" fmla="*/ 3359149 w 5283200"/>
              <a:gd name="connsiteY3" fmla="*/ 438809 h 1995183"/>
              <a:gd name="connsiteX4" fmla="*/ 4540250 w 5283200"/>
              <a:gd name="connsiteY4" fmla="*/ 852183 h 1995183"/>
              <a:gd name="connsiteX5" fmla="*/ 5283200 w 5283200"/>
              <a:gd name="connsiteY5" fmla="*/ 1029983 h 1995183"/>
              <a:gd name="connsiteX0" fmla="*/ 0 w 5283200"/>
              <a:gd name="connsiteY0" fmla="*/ 1994525 h 1994525"/>
              <a:gd name="connsiteX1" fmla="*/ 1670050 w 5283200"/>
              <a:gd name="connsiteY1" fmla="*/ 311775 h 1994525"/>
              <a:gd name="connsiteX2" fmla="*/ 3321049 w 5283200"/>
              <a:gd name="connsiteY2" fmla="*/ 0 h 1994525"/>
              <a:gd name="connsiteX3" fmla="*/ 3359149 w 5283200"/>
              <a:gd name="connsiteY3" fmla="*/ 438151 h 1994525"/>
              <a:gd name="connsiteX4" fmla="*/ 4540250 w 5283200"/>
              <a:gd name="connsiteY4" fmla="*/ 851525 h 1994525"/>
              <a:gd name="connsiteX5" fmla="*/ 5283200 w 5283200"/>
              <a:gd name="connsiteY5" fmla="*/ 1029325 h 1994525"/>
              <a:gd name="connsiteX0" fmla="*/ 0 w 5283200"/>
              <a:gd name="connsiteY0" fmla="*/ 1994525 h 1994525"/>
              <a:gd name="connsiteX1" fmla="*/ 1670050 w 5283200"/>
              <a:gd name="connsiteY1" fmla="*/ 311775 h 1994525"/>
              <a:gd name="connsiteX2" fmla="*/ 3321049 w 5283200"/>
              <a:gd name="connsiteY2" fmla="*/ 0 h 1994525"/>
              <a:gd name="connsiteX3" fmla="*/ 3321049 w 5283200"/>
              <a:gd name="connsiteY3" fmla="*/ 476251 h 1994525"/>
              <a:gd name="connsiteX4" fmla="*/ 4540250 w 5283200"/>
              <a:gd name="connsiteY4" fmla="*/ 851525 h 1994525"/>
              <a:gd name="connsiteX5" fmla="*/ 5283200 w 5283200"/>
              <a:gd name="connsiteY5" fmla="*/ 1029325 h 1994525"/>
              <a:gd name="connsiteX0" fmla="*/ 0 w 5283200"/>
              <a:gd name="connsiteY0" fmla="*/ 1994525 h 1994525"/>
              <a:gd name="connsiteX1" fmla="*/ 1670050 w 5283200"/>
              <a:gd name="connsiteY1" fmla="*/ 311775 h 1994525"/>
              <a:gd name="connsiteX2" fmla="*/ 3321049 w 5283200"/>
              <a:gd name="connsiteY2" fmla="*/ 0 h 1994525"/>
              <a:gd name="connsiteX3" fmla="*/ 3333749 w 5283200"/>
              <a:gd name="connsiteY3" fmla="*/ 476251 h 1994525"/>
              <a:gd name="connsiteX4" fmla="*/ 4540250 w 5283200"/>
              <a:gd name="connsiteY4" fmla="*/ 851525 h 1994525"/>
              <a:gd name="connsiteX5" fmla="*/ 5283200 w 5283200"/>
              <a:gd name="connsiteY5" fmla="*/ 1029325 h 1994525"/>
              <a:gd name="connsiteX0" fmla="*/ 0 w 5283200"/>
              <a:gd name="connsiteY0" fmla="*/ 1994525 h 1994525"/>
              <a:gd name="connsiteX1" fmla="*/ 1670050 w 5283200"/>
              <a:gd name="connsiteY1" fmla="*/ 311775 h 1994525"/>
              <a:gd name="connsiteX2" fmla="*/ 3321049 w 5283200"/>
              <a:gd name="connsiteY2" fmla="*/ 0 h 1994525"/>
              <a:gd name="connsiteX3" fmla="*/ 3333749 w 5283200"/>
              <a:gd name="connsiteY3" fmla="*/ 476251 h 1994525"/>
              <a:gd name="connsiteX4" fmla="*/ 4540250 w 5283200"/>
              <a:gd name="connsiteY4" fmla="*/ 851525 h 1994525"/>
              <a:gd name="connsiteX5" fmla="*/ 5283200 w 5283200"/>
              <a:gd name="connsiteY5" fmla="*/ 1029325 h 1994525"/>
              <a:gd name="connsiteX0" fmla="*/ 0 w 5283200"/>
              <a:gd name="connsiteY0" fmla="*/ 1994525 h 1994525"/>
              <a:gd name="connsiteX1" fmla="*/ 1670050 w 5283200"/>
              <a:gd name="connsiteY1" fmla="*/ 311775 h 1994525"/>
              <a:gd name="connsiteX2" fmla="*/ 3321049 w 5283200"/>
              <a:gd name="connsiteY2" fmla="*/ 0 h 1994525"/>
              <a:gd name="connsiteX3" fmla="*/ 3321842 w 5283200"/>
              <a:gd name="connsiteY3" fmla="*/ 485776 h 1994525"/>
              <a:gd name="connsiteX4" fmla="*/ 4540250 w 5283200"/>
              <a:gd name="connsiteY4" fmla="*/ 851525 h 1994525"/>
              <a:gd name="connsiteX5" fmla="*/ 5283200 w 5283200"/>
              <a:gd name="connsiteY5" fmla="*/ 1029325 h 199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3200" h="1994525">
                <a:moveTo>
                  <a:pt x="0" y="1994525"/>
                </a:moveTo>
                <a:cubicBezTo>
                  <a:pt x="461433" y="1706658"/>
                  <a:pt x="1116542" y="644196"/>
                  <a:pt x="1670050" y="311775"/>
                </a:cubicBezTo>
                <a:cubicBezTo>
                  <a:pt x="2223558" y="-20646"/>
                  <a:pt x="3036358" y="14921"/>
                  <a:pt x="3321049" y="0"/>
                </a:cubicBezTo>
                <a:cubicBezTo>
                  <a:pt x="3319991" y="385129"/>
                  <a:pt x="3321842" y="-11745"/>
                  <a:pt x="3321842" y="485776"/>
                </a:cubicBezTo>
                <a:cubicBezTo>
                  <a:pt x="3525042" y="627697"/>
                  <a:pt x="4213357" y="760934"/>
                  <a:pt x="4540250" y="851525"/>
                </a:cubicBezTo>
                <a:cubicBezTo>
                  <a:pt x="4867143" y="942117"/>
                  <a:pt x="5250391" y="1042025"/>
                  <a:pt x="5283200" y="1029325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03EE9AE-8DDF-C6B7-D0D1-F0DD0EEFD823}"/>
              </a:ext>
            </a:extLst>
          </p:cNvPr>
          <p:cNvSpPr/>
          <p:nvPr/>
        </p:nvSpPr>
        <p:spPr>
          <a:xfrm>
            <a:off x="4292601" y="1800905"/>
            <a:ext cx="5264150" cy="2295468"/>
          </a:xfrm>
          <a:custGeom>
            <a:avLst/>
            <a:gdLst>
              <a:gd name="connsiteX0" fmla="*/ 0 w 5213350"/>
              <a:gd name="connsiteY0" fmla="*/ 611817 h 611817"/>
              <a:gd name="connsiteX1" fmla="*/ 1682750 w 5213350"/>
              <a:gd name="connsiteY1" fmla="*/ 2217 h 611817"/>
              <a:gd name="connsiteX2" fmla="*/ 4559300 w 5213350"/>
              <a:gd name="connsiteY2" fmla="*/ 408617 h 611817"/>
              <a:gd name="connsiteX3" fmla="*/ 5213350 w 5213350"/>
              <a:gd name="connsiteY3" fmla="*/ 459417 h 611817"/>
              <a:gd name="connsiteX0" fmla="*/ 0 w 5219700"/>
              <a:gd name="connsiteY0" fmla="*/ 611817 h 611817"/>
              <a:gd name="connsiteX1" fmla="*/ 1682750 w 5219700"/>
              <a:gd name="connsiteY1" fmla="*/ 2217 h 611817"/>
              <a:gd name="connsiteX2" fmla="*/ 4559300 w 5219700"/>
              <a:gd name="connsiteY2" fmla="*/ 408617 h 611817"/>
              <a:gd name="connsiteX3" fmla="*/ 5219700 w 5219700"/>
              <a:gd name="connsiteY3" fmla="*/ 491167 h 611817"/>
              <a:gd name="connsiteX0" fmla="*/ 0 w 5207000"/>
              <a:gd name="connsiteY0" fmla="*/ 1731837 h 1731837"/>
              <a:gd name="connsiteX1" fmla="*/ 1670050 w 5207000"/>
              <a:gd name="connsiteY1" fmla="*/ 49087 h 1731837"/>
              <a:gd name="connsiteX2" fmla="*/ 4546600 w 5207000"/>
              <a:gd name="connsiteY2" fmla="*/ 455487 h 1731837"/>
              <a:gd name="connsiteX3" fmla="*/ 5207000 w 5207000"/>
              <a:gd name="connsiteY3" fmla="*/ 538037 h 1731837"/>
              <a:gd name="connsiteX0" fmla="*/ 0 w 5207000"/>
              <a:gd name="connsiteY0" fmla="*/ 1709537 h 1709537"/>
              <a:gd name="connsiteX1" fmla="*/ 1670050 w 5207000"/>
              <a:gd name="connsiteY1" fmla="*/ 26787 h 1709537"/>
              <a:gd name="connsiteX2" fmla="*/ 4533900 w 5207000"/>
              <a:gd name="connsiteY2" fmla="*/ 661787 h 1709537"/>
              <a:gd name="connsiteX3" fmla="*/ 5207000 w 5207000"/>
              <a:gd name="connsiteY3" fmla="*/ 515737 h 1709537"/>
              <a:gd name="connsiteX0" fmla="*/ 0 w 5276850"/>
              <a:gd name="connsiteY0" fmla="*/ 1709537 h 1709537"/>
              <a:gd name="connsiteX1" fmla="*/ 1670050 w 5276850"/>
              <a:gd name="connsiteY1" fmla="*/ 26787 h 1709537"/>
              <a:gd name="connsiteX2" fmla="*/ 4533900 w 5276850"/>
              <a:gd name="connsiteY2" fmla="*/ 661787 h 1709537"/>
              <a:gd name="connsiteX3" fmla="*/ 5276850 w 5276850"/>
              <a:gd name="connsiteY3" fmla="*/ 769737 h 1709537"/>
              <a:gd name="connsiteX0" fmla="*/ 0 w 5276850"/>
              <a:gd name="connsiteY0" fmla="*/ 1708167 h 1708167"/>
              <a:gd name="connsiteX1" fmla="*/ 1670050 w 5276850"/>
              <a:gd name="connsiteY1" fmla="*/ 25417 h 1708167"/>
              <a:gd name="connsiteX2" fmla="*/ 4546600 w 5276850"/>
              <a:gd name="connsiteY2" fmla="*/ 679467 h 1708167"/>
              <a:gd name="connsiteX3" fmla="*/ 5276850 w 5276850"/>
              <a:gd name="connsiteY3" fmla="*/ 768367 h 1708167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353050"/>
              <a:gd name="connsiteY0" fmla="*/ 1682941 h 1682941"/>
              <a:gd name="connsiteX1" fmla="*/ 1670050 w 5353050"/>
              <a:gd name="connsiteY1" fmla="*/ 191 h 1682941"/>
              <a:gd name="connsiteX2" fmla="*/ 4546600 w 5353050"/>
              <a:gd name="connsiteY2" fmla="*/ 654241 h 1682941"/>
              <a:gd name="connsiteX3" fmla="*/ 5353050 w 5353050"/>
              <a:gd name="connsiteY3" fmla="*/ 863791 h 1682941"/>
              <a:gd name="connsiteX0" fmla="*/ 0 w 5283200"/>
              <a:gd name="connsiteY0" fmla="*/ 1682941 h 1682941"/>
              <a:gd name="connsiteX1" fmla="*/ 1670050 w 5283200"/>
              <a:gd name="connsiteY1" fmla="*/ 191 h 1682941"/>
              <a:gd name="connsiteX2" fmla="*/ 4546600 w 5283200"/>
              <a:gd name="connsiteY2" fmla="*/ 654241 h 1682941"/>
              <a:gd name="connsiteX3" fmla="*/ 5283200 w 5283200"/>
              <a:gd name="connsiteY3" fmla="*/ 825691 h 1682941"/>
              <a:gd name="connsiteX0" fmla="*/ 0 w 5283200"/>
              <a:gd name="connsiteY0" fmla="*/ 1756958 h 1756958"/>
              <a:gd name="connsiteX1" fmla="*/ 1670050 w 5283200"/>
              <a:gd name="connsiteY1" fmla="*/ 74208 h 1756958"/>
              <a:gd name="connsiteX2" fmla="*/ 3174999 w 5283200"/>
              <a:gd name="connsiteY2" fmla="*/ 340283 h 1756958"/>
              <a:gd name="connsiteX3" fmla="*/ 4546600 w 5283200"/>
              <a:gd name="connsiteY3" fmla="*/ 728258 h 1756958"/>
              <a:gd name="connsiteX4" fmla="*/ 5283200 w 5283200"/>
              <a:gd name="connsiteY4" fmla="*/ 899708 h 1756958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95289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952891 h 2038741"/>
              <a:gd name="connsiteX4" fmla="*/ 5283200 w 5283200"/>
              <a:gd name="connsiteY4" fmla="*/ 1181491 h 2038741"/>
              <a:gd name="connsiteX0" fmla="*/ 0 w 5492750"/>
              <a:gd name="connsiteY0" fmla="*/ 2038741 h 2038741"/>
              <a:gd name="connsiteX1" fmla="*/ 1670050 w 5492750"/>
              <a:gd name="connsiteY1" fmla="*/ 355991 h 2038741"/>
              <a:gd name="connsiteX2" fmla="*/ 3321049 w 5492750"/>
              <a:gd name="connsiteY2" fmla="*/ 44216 h 2038741"/>
              <a:gd name="connsiteX3" fmla="*/ 4540250 w 5492750"/>
              <a:gd name="connsiteY3" fmla="*/ 952891 h 2038741"/>
              <a:gd name="connsiteX4" fmla="*/ 5492750 w 5492750"/>
              <a:gd name="connsiteY4" fmla="*/ 11243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952891 h 2038741"/>
              <a:gd name="connsiteX4" fmla="*/ 5270500 w 5270500"/>
              <a:gd name="connsiteY4" fmla="*/ 10989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895741 h 2038741"/>
              <a:gd name="connsiteX4" fmla="*/ 5270500 w 5270500"/>
              <a:gd name="connsiteY4" fmla="*/ 10989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895741 h 2038741"/>
              <a:gd name="connsiteX4" fmla="*/ 5270500 w 5270500"/>
              <a:gd name="connsiteY4" fmla="*/ 10989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9655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295468 h 2295468"/>
              <a:gd name="connsiteX1" fmla="*/ 1670050 w 5283200"/>
              <a:gd name="connsiteY1" fmla="*/ 612718 h 2295468"/>
              <a:gd name="connsiteX2" fmla="*/ 4533899 w 5283200"/>
              <a:gd name="connsiteY2" fmla="*/ 21543 h 2295468"/>
              <a:gd name="connsiteX3" fmla="*/ 4540250 w 5283200"/>
              <a:gd name="connsiteY3" fmla="*/ 1152468 h 2295468"/>
              <a:gd name="connsiteX4" fmla="*/ 5283200 w 5283200"/>
              <a:gd name="connsiteY4" fmla="*/ 1330268 h 2295468"/>
              <a:gd name="connsiteX0" fmla="*/ 0 w 5283200"/>
              <a:gd name="connsiteY0" fmla="*/ 2295468 h 2295468"/>
              <a:gd name="connsiteX1" fmla="*/ 1670050 w 5283200"/>
              <a:gd name="connsiteY1" fmla="*/ 612718 h 2295468"/>
              <a:gd name="connsiteX2" fmla="*/ 4533899 w 5283200"/>
              <a:gd name="connsiteY2" fmla="*/ 21543 h 2295468"/>
              <a:gd name="connsiteX3" fmla="*/ 4533900 w 5283200"/>
              <a:gd name="connsiteY3" fmla="*/ 898468 h 2295468"/>
              <a:gd name="connsiteX4" fmla="*/ 5283200 w 5283200"/>
              <a:gd name="connsiteY4" fmla="*/ 133026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4150" h="2295468">
                <a:moveTo>
                  <a:pt x="0" y="2295468"/>
                </a:moveTo>
                <a:cubicBezTo>
                  <a:pt x="461433" y="2007601"/>
                  <a:pt x="914400" y="991706"/>
                  <a:pt x="1670050" y="612718"/>
                </a:cubicBezTo>
                <a:cubicBezTo>
                  <a:pt x="2425700" y="233730"/>
                  <a:pt x="4054474" y="-87465"/>
                  <a:pt x="4533899" y="21543"/>
                </a:cubicBezTo>
                <a:cubicBezTo>
                  <a:pt x="4530724" y="511551"/>
                  <a:pt x="4532842" y="643306"/>
                  <a:pt x="4533900" y="898468"/>
                </a:cubicBezTo>
                <a:cubicBezTo>
                  <a:pt x="4655609" y="1090131"/>
                  <a:pt x="5231341" y="1184218"/>
                  <a:pt x="5264150" y="1171518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See the source image">
            <a:extLst>
              <a:ext uri="{FF2B5EF4-FFF2-40B4-BE49-F238E27FC236}">
                <a16:creationId xmlns:a16="http://schemas.microsoft.com/office/drawing/2014/main" id="{4A18A5F3-61F8-D527-F078-D46303F55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6021" y="478095"/>
            <a:ext cx="36385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7A364A8-D23C-439F-65F6-36EA72F2EAF4}"/>
              </a:ext>
            </a:extLst>
          </p:cNvPr>
          <p:cNvSpPr/>
          <p:nvPr/>
        </p:nvSpPr>
        <p:spPr>
          <a:xfrm>
            <a:off x="4292601" y="1789356"/>
            <a:ext cx="5283200" cy="2317416"/>
          </a:xfrm>
          <a:custGeom>
            <a:avLst/>
            <a:gdLst>
              <a:gd name="connsiteX0" fmla="*/ 0 w 5213350"/>
              <a:gd name="connsiteY0" fmla="*/ 611817 h 611817"/>
              <a:gd name="connsiteX1" fmla="*/ 1682750 w 5213350"/>
              <a:gd name="connsiteY1" fmla="*/ 2217 h 611817"/>
              <a:gd name="connsiteX2" fmla="*/ 4559300 w 5213350"/>
              <a:gd name="connsiteY2" fmla="*/ 408617 h 611817"/>
              <a:gd name="connsiteX3" fmla="*/ 5213350 w 5213350"/>
              <a:gd name="connsiteY3" fmla="*/ 459417 h 611817"/>
              <a:gd name="connsiteX0" fmla="*/ 0 w 5219700"/>
              <a:gd name="connsiteY0" fmla="*/ 611817 h 611817"/>
              <a:gd name="connsiteX1" fmla="*/ 1682750 w 5219700"/>
              <a:gd name="connsiteY1" fmla="*/ 2217 h 611817"/>
              <a:gd name="connsiteX2" fmla="*/ 4559300 w 5219700"/>
              <a:gd name="connsiteY2" fmla="*/ 408617 h 611817"/>
              <a:gd name="connsiteX3" fmla="*/ 5219700 w 5219700"/>
              <a:gd name="connsiteY3" fmla="*/ 491167 h 611817"/>
              <a:gd name="connsiteX0" fmla="*/ 0 w 5207000"/>
              <a:gd name="connsiteY0" fmla="*/ 1731837 h 1731837"/>
              <a:gd name="connsiteX1" fmla="*/ 1670050 w 5207000"/>
              <a:gd name="connsiteY1" fmla="*/ 49087 h 1731837"/>
              <a:gd name="connsiteX2" fmla="*/ 4546600 w 5207000"/>
              <a:gd name="connsiteY2" fmla="*/ 455487 h 1731837"/>
              <a:gd name="connsiteX3" fmla="*/ 5207000 w 5207000"/>
              <a:gd name="connsiteY3" fmla="*/ 538037 h 1731837"/>
              <a:gd name="connsiteX0" fmla="*/ 0 w 5207000"/>
              <a:gd name="connsiteY0" fmla="*/ 1709537 h 1709537"/>
              <a:gd name="connsiteX1" fmla="*/ 1670050 w 5207000"/>
              <a:gd name="connsiteY1" fmla="*/ 26787 h 1709537"/>
              <a:gd name="connsiteX2" fmla="*/ 4533900 w 5207000"/>
              <a:gd name="connsiteY2" fmla="*/ 661787 h 1709537"/>
              <a:gd name="connsiteX3" fmla="*/ 5207000 w 5207000"/>
              <a:gd name="connsiteY3" fmla="*/ 515737 h 1709537"/>
              <a:gd name="connsiteX0" fmla="*/ 0 w 5276850"/>
              <a:gd name="connsiteY0" fmla="*/ 1709537 h 1709537"/>
              <a:gd name="connsiteX1" fmla="*/ 1670050 w 5276850"/>
              <a:gd name="connsiteY1" fmla="*/ 26787 h 1709537"/>
              <a:gd name="connsiteX2" fmla="*/ 4533900 w 5276850"/>
              <a:gd name="connsiteY2" fmla="*/ 661787 h 1709537"/>
              <a:gd name="connsiteX3" fmla="*/ 5276850 w 5276850"/>
              <a:gd name="connsiteY3" fmla="*/ 769737 h 1709537"/>
              <a:gd name="connsiteX0" fmla="*/ 0 w 5276850"/>
              <a:gd name="connsiteY0" fmla="*/ 1708167 h 1708167"/>
              <a:gd name="connsiteX1" fmla="*/ 1670050 w 5276850"/>
              <a:gd name="connsiteY1" fmla="*/ 25417 h 1708167"/>
              <a:gd name="connsiteX2" fmla="*/ 4546600 w 5276850"/>
              <a:gd name="connsiteY2" fmla="*/ 679467 h 1708167"/>
              <a:gd name="connsiteX3" fmla="*/ 5276850 w 5276850"/>
              <a:gd name="connsiteY3" fmla="*/ 768367 h 1708167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353050"/>
              <a:gd name="connsiteY0" fmla="*/ 1682941 h 1682941"/>
              <a:gd name="connsiteX1" fmla="*/ 1670050 w 5353050"/>
              <a:gd name="connsiteY1" fmla="*/ 191 h 1682941"/>
              <a:gd name="connsiteX2" fmla="*/ 4546600 w 5353050"/>
              <a:gd name="connsiteY2" fmla="*/ 654241 h 1682941"/>
              <a:gd name="connsiteX3" fmla="*/ 5353050 w 5353050"/>
              <a:gd name="connsiteY3" fmla="*/ 863791 h 1682941"/>
              <a:gd name="connsiteX0" fmla="*/ 0 w 5283200"/>
              <a:gd name="connsiteY0" fmla="*/ 1682941 h 1682941"/>
              <a:gd name="connsiteX1" fmla="*/ 1670050 w 5283200"/>
              <a:gd name="connsiteY1" fmla="*/ 191 h 1682941"/>
              <a:gd name="connsiteX2" fmla="*/ 4546600 w 5283200"/>
              <a:gd name="connsiteY2" fmla="*/ 654241 h 1682941"/>
              <a:gd name="connsiteX3" fmla="*/ 5283200 w 5283200"/>
              <a:gd name="connsiteY3" fmla="*/ 825691 h 1682941"/>
              <a:gd name="connsiteX0" fmla="*/ 0 w 5283200"/>
              <a:gd name="connsiteY0" fmla="*/ 1756958 h 1756958"/>
              <a:gd name="connsiteX1" fmla="*/ 1670050 w 5283200"/>
              <a:gd name="connsiteY1" fmla="*/ 74208 h 1756958"/>
              <a:gd name="connsiteX2" fmla="*/ 3174999 w 5283200"/>
              <a:gd name="connsiteY2" fmla="*/ 340283 h 1756958"/>
              <a:gd name="connsiteX3" fmla="*/ 4546600 w 5283200"/>
              <a:gd name="connsiteY3" fmla="*/ 728258 h 1756958"/>
              <a:gd name="connsiteX4" fmla="*/ 5283200 w 5283200"/>
              <a:gd name="connsiteY4" fmla="*/ 899708 h 1756958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95289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952891 h 2038741"/>
              <a:gd name="connsiteX4" fmla="*/ 5283200 w 5283200"/>
              <a:gd name="connsiteY4" fmla="*/ 1181491 h 2038741"/>
              <a:gd name="connsiteX0" fmla="*/ 0 w 5492750"/>
              <a:gd name="connsiteY0" fmla="*/ 2038741 h 2038741"/>
              <a:gd name="connsiteX1" fmla="*/ 1670050 w 5492750"/>
              <a:gd name="connsiteY1" fmla="*/ 355991 h 2038741"/>
              <a:gd name="connsiteX2" fmla="*/ 3321049 w 5492750"/>
              <a:gd name="connsiteY2" fmla="*/ 44216 h 2038741"/>
              <a:gd name="connsiteX3" fmla="*/ 4540250 w 5492750"/>
              <a:gd name="connsiteY3" fmla="*/ 952891 h 2038741"/>
              <a:gd name="connsiteX4" fmla="*/ 5492750 w 5492750"/>
              <a:gd name="connsiteY4" fmla="*/ 11243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952891 h 2038741"/>
              <a:gd name="connsiteX4" fmla="*/ 5270500 w 5270500"/>
              <a:gd name="connsiteY4" fmla="*/ 10989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895741 h 2038741"/>
              <a:gd name="connsiteX4" fmla="*/ 5270500 w 5270500"/>
              <a:gd name="connsiteY4" fmla="*/ 10989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895741 h 2038741"/>
              <a:gd name="connsiteX4" fmla="*/ 5270500 w 5270500"/>
              <a:gd name="connsiteY4" fmla="*/ 10989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9655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295468 h 2295468"/>
              <a:gd name="connsiteX1" fmla="*/ 1670050 w 5283200"/>
              <a:gd name="connsiteY1" fmla="*/ 612718 h 2295468"/>
              <a:gd name="connsiteX2" fmla="*/ 4533899 w 5283200"/>
              <a:gd name="connsiteY2" fmla="*/ 21543 h 2295468"/>
              <a:gd name="connsiteX3" fmla="*/ 4540250 w 5283200"/>
              <a:gd name="connsiteY3" fmla="*/ 1152468 h 2295468"/>
              <a:gd name="connsiteX4" fmla="*/ 5283200 w 5283200"/>
              <a:gd name="connsiteY4" fmla="*/ 1330268 h 2295468"/>
              <a:gd name="connsiteX0" fmla="*/ 0 w 5283200"/>
              <a:gd name="connsiteY0" fmla="*/ 2295468 h 2295468"/>
              <a:gd name="connsiteX1" fmla="*/ 1670050 w 5283200"/>
              <a:gd name="connsiteY1" fmla="*/ 612718 h 2295468"/>
              <a:gd name="connsiteX2" fmla="*/ 4533899 w 5283200"/>
              <a:gd name="connsiteY2" fmla="*/ 21543 h 2295468"/>
              <a:gd name="connsiteX3" fmla="*/ 4533900 w 5283200"/>
              <a:gd name="connsiteY3" fmla="*/ 898468 h 2295468"/>
              <a:gd name="connsiteX4" fmla="*/ 5283200 w 5283200"/>
              <a:gd name="connsiteY4" fmla="*/ 133026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533900 w 5264150"/>
              <a:gd name="connsiteY3" fmla="*/ 920416 h 2317416"/>
              <a:gd name="connsiteX4" fmla="*/ 5264150 w 5264150"/>
              <a:gd name="connsiteY4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533900 w 5264150"/>
              <a:gd name="connsiteY3" fmla="*/ 920416 h 2317416"/>
              <a:gd name="connsiteX4" fmla="*/ 5264150 w 5264150"/>
              <a:gd name="connsiteY4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31080 w 5264150"/>
              <a:gd name="connsiteY3" fmla="*/ 707056 h 2317416"/>
              <a:gd name="connsiteX4" fmla="*/ 5264150 w 5264150"/>
              <a:gd name="connsiteY4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5264150 w 5264150"/>
              <a:gd name="connsiteY4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30774 w 5264150"/>
              <a:gd name="connsiteY4" fmla="*/ 826844 h 2317416"/>
              <a:gd name="connsiteX5" fmla="*/ 5264150 w 5264150"/>
              <a:gd name="connsiteY5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30774 w 5264150"/>
              <a:gd name="connsiteY4" fmla="*/ 826844 h 2317416"/>
              <a:gd name="connsiteX5" fmla="*/ 5083174 w 5264150"/>
              <a:gd name="connsiteY5" fmla="*/ 1001469 h 2317416"/>
              <a:gd name="connsiteX6" fmla="*/ 5264150 w 5264150"/>
              <a:gd name="connsiteY6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30774 w 5264150"/>
              <a:gd name="connsiteY4" fmla="*/ 826844 h 2317416"/>
              <a:gd name="connsiteX5" fmla="*/ 5083174 w 5264150"/>
              <a:gd name="connsiteY5" fmla="*/ 1001469 h 2317416"/>
              <a:gd name="connsiteX6" fmla="*/ 5203824 w 5264150"/>
              <a:gd name="connsiteY6" fmla="*/ 1125294 h 2317416"/>
              <a:gd name="connsiteX7" fmla="*/ 5264150 w 5264150"/>
              <a:gd name="connsiteY7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30774 w 5264150"/>
              <a:gd name="connsiteY4" fmla="*/ 826844 h 2317416"/>
              <a:gd name="connsiteX5" fmla="*/ 4984749 w 5264150"/>
              <a:gd name="connsiteY5" fmla="*/ 899869 h 2317416"/>
              <a:gd name="connsiteX6" fmla="*/ 5083174 w 5264150"/>
              <a:gd name="connsiteY6" fmla="*/ 1001469 h 2317416"/>
              <a:gd name="connsiteX7" fmla="*/ 5203824 w 5264150"/>
              <a:gd name="connsiteY7" fmla="*/ 1125294 h 2317416"/>
              <a:gd name="connsiteX8" fmla="*/ 5264150 w 5264150"/>
              <a:gd name="connsiteY8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43474 w 5264150"/>
              <a:gd name="connsiteY4" fmla="*/ 776044 h 2317416"/>
              <a:gd name="connsiteX5" fmla="*/ 4984749 w 5264150"/>
              <a:gd name="connsiteY5" fmla="*/ 899869 h 2317416"/>
              <a:gd name="connsiteX6" fmla="*/ 5083174 w 5264150"/>
              <a:gd name="connsiteY6" fmla="*/ 1001469 h 2317416"/>
              <a:gd name="connsiteX7" fmla="*/ 5203824 w 5264150"/>
              <a:gd name="connsiteY7" fmla="*/ 1125294 h 2317416"/>
              <a:gd name="connsiteX8" fmla="*/ 5264150 w 5264150"/>
              <a:gd name="connsiteY8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43474 w 5264150"/>
              <a:gd name="connsiteY4" fmla="*/ 776044 h 2317416"/>
              <a:gd name="connsiteX5" fmla="*/ 4952999 w 5264150"/>
              <a:gd name="connsiteY5" fmla="*/ 931619 h 2317416"/>
              <a:gd name="connsiteX6" fmla="*/ 5083174 w 5264150"/>
              <a:gd name="connsiteY6" fmla="*/ 1001469 h 2317416"/>
              <a:gd name="connsiteX7" fmla="*/ 5203824 w 5264150"/>
              <a:gd name="connsiteY7" fmla="*/ 1125294 h 2317416"/>
              <a:gd name="connsiteX8" fmla="*/ 5264150 w 5264150"/>
              <a:gd name="connsiteY8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43474 w 5264150"/>
              <a:gd name="connsiteY4" fmla="*/ 776044 h 2317416"/>
              <a:gd name="connsiteX5" fmla="*/ 4952999 w 5264150"/>
              <a:gd name="connsiteY5" fmla="*/ 931619 h 2317416"/>
              <a:gd name="connsiteX6" fmla="*/ 5111749 w 5264150"/>
              <a:gd name="connsiteY6" fmla="*/ 918919 h 2317416"/>
              <a:gd name="connsiteX7" fmla="*/ 5203824 w 5264150"/>
              <a:gd name="connsiteY7" fmla="*/ 1125294 h 2317416"/>
              <a:gd name="connsiteX8" fmla="*/ 5264150 w 5264150"/>
              <a:gd name="connsiteY8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43474 w 5264150"/>
              <a:gd name="connsiteY4" fmla="*/ 776044 h 2317416"/>
              <a:gd name="connsiteX5" fmla="*/ 4952999 w 5264150"/>
              <a:gd name="connsiteY5" fmla="*/ 931619 h 2317416"/>
              <a:gd name="connsiteX6" fmla="*/ 5111749 w 5264150"/>
              <a:gd name="connsiteY6" fmla="*/ 918919 h 2317416"/>
              <a:gd name="connsiteX7" fmla="*/ 5159374 w 5264150"/>
              <a:gd name="connsiteY7" fmla="*/ 1084019 h 2317416"/>
              <a:gd name="connsiteX8" fmla="*/ 5264150 w 5264150"/>
              <a:gd name="connsiteY8" fmla="*/ 1193466 h 2317416"/>
              <a:gd name="connsiteX0" fmla="*/ 0 w 5283200"/>
              <a:gd name="connsiteY0" fmla="*/ 2317416 h 2317416"/>
              <a:gd name="connsiteX1" fmla="*/ 1670050 w 5283200"/>
              <a:gd name="connsiteY1" fmla="*/ 634666 h 2317416"/>
              <a:gd name="connsiteX2" fmla="*/ 4861559 w 5283200"/>
              <a:gd name="connsiteY2" fmla="*/ 20631 h 2317416"/>
              <a:gd name="connsiteX3" fmla="*/ 4859655 w 5283200"/>
              <a:gd name="connsiteY3" fmla="*/ 713406 h 2317416"/>
              <a:gd name="connsiteX4" fmla="*/ 4943474 w 5283200"/>
              <a:gd name="connsiteY4" fmla="*/ 776044 h 2317416"/>
              <a:gd name="connsiteX5" fmla="*/ 4952999 w 5283200"/>
              <a:gd name="connsiteY5" fmla="*/ 931619 h 2317416"/>
              <a:gd name="connsiteX6" fmla="*/ 5111749 w 5283200"/>
              <a:gd name="connsiteY6" fmla="*/ 918919 h 2317416"/>
              <a:gd name="connsiteX7" fmla="*/ 5159374 w 5283200"/>
              <a:gd name="connsiteY7" fmla="*/ 1084019 h 2317416"/>
              <a:gd name="connsiteX8" fmla="*/ 5283200 w 5283200"/>
              <a:gd name="connsiteY8" fmla="*/ 1129966 h 231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83200" h="2317416">
                <a:moveTo>
                  <a:pt x="0" y="2317416"/>
                </a:moveTo>
                <a:cubicBezTo>
                  <a:pt x="461433" y="2029549"/>
                  <a:pt x="859790" y="1017463"/>
                  <a:pt x="1670050" y="634666"/>
                </a:cubicBezTo>
                <a:cubicBezTo>
                  <a:pt x="2480310" y="251869"/>
                  <a:pt x="4382134" y="-88377"/>
                  <a:pt x="4861559" y="20631"/>
                </a:cubicBezTo>
                <a:cubicBezTo>
                  <a:pt x="4858384" y="510639"/>
                  <a:pt x="4858597" y="458244"/>
                  <a:pt x="4859655" y="713406"/>
                </a:cubicBezTo>
                <a:cubicBezTo>
                  <a:pt x="4871191" y="847775"/>
                  <a:pt x="4876058" y="696034"/>
                  <a:pt x="4943474" y="776044"/>
                </a:cubicBezTo>
                <a:cubicBezTo>
                  <a:pt x="4964323" y="807121"/>
                  <a:pt x="4927599" y="902515"/>
                  <a:pt x="4952999" y="931619"/>
                </a:cubicBezTo>
                <a:cubicBezTo>
                  <a:pt x="4978399" y="960723"/>
                  <a:pt x="5075237" y="881348"/>
                  <a:pt x="5111749" y="918919"/>
                </a:cubicBezTo>
                <a:cubicBezTo>
                  <a:pt x="5157257" y="968661"/>
                  <a:pt x="5129211" y="1052019"/>
                  <a:pt x="5159374" y="1084019"/>
                </a:cubicBezTo>
                <a:cubicBezTo>
                  <a:pt x="5189537" y="1116019"/>
                  <a:pt x="5273146" y="1118604"/>
                  <a:pt x="5283200" y="112996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408C983-E9C3-2B68-E979-9AAFF1C0BFD4}"/>
              </a:ext>
            </a:extLst>
          </p:cNvPr>
          <p:cNvSpPr/>
          <p:nvPr/>
        </p:nvSpPr>
        <p:spPr>
          <a:xfrm>
            <a:off x="4292601" y="1792010"/>
            <a:ext cx="5302250" cy="2311072"/>
          </a:xfrm>
          <a:custGeom>
            <a:avLst/>
            <a:gdLst>
              <a:gd name="connsiteX0" fmla="*/ 0 w 5213350"/>
              <a:gd name="connsiteY0" fmla="*/ 611817 h 611817"/>
              <a:gd name="connsiteX1" fmla="*/ 1682750 w 5213350"/>
              <a:gd name="connsiteY1" fmla="*/ 2217 h 611817"/>
              <a:gd name="connsiteX2" fmla="*/ 4559300 w 5213350"/>
              <a:gd name="connsiteY2" fmla="*/ 408617 h 611817"/>
              <a:gd name="connsiteX3" fmla="*/ 5213350 w 5213350"/>
              <a:gd name="connsiteY3" fmla="*/ 459417 h 611817"/>
              <a:gd name="connsiteX0" fmla="*/ 0 w 5219700"/>
              <a:gd name="connsiteY0" fmla="*/ 611817 h 611817"/>
              <a:gd name="connsiteX1" fmla="*/ 1682750 w 5219700"/>
              <a:gd name="connsiteY1" fmla="*/ 2217 h 611817"/>
              <a:gd name="connsiteX2" fmla="*/ 4559300 w 5219700"/>
              <a:gd name="connsiteY2" fmla="*/ 408617 h 611817"/>
              <a:gd name="connsiteX3" fmla="*/ 5219700 w 5219700"/>
              <a:gd name="connsiteY3" fmla="*/ 491167 h 611817"/>
              <a:gd name="connsiteX0" fmla="*/ 0 w 5207000"/>
              <a:gd name="connsiteY0" fmla="*/ 1731837 h 1731837"/>
              <a:gd name="connsiteX1" fmla="*/ 1670050 w 5207000"/>
              <a:gd name="connsiteY1" fmla="*/ 49087 h 1731837"/>
              <a:gd name="connsiteX2" fmla="*/ 4546600 w 5207000"/>
              <a:gd name="connsiteY2" fmla="*/ 455487 h 1731837"/>
              <a:gd name="connsiteX3" fmla="*/ 5207000 w 5207000"/>
              <a:gd name="connsiteY3" fmla="*/ 538037 h 1731837"/>
              <a:gd name="connsiteX0" fmla="*/ 0 w 5207000"/>
              <a:gd name="connsiteY0" fmla="*/ 1709537 h 1709537"/>
              <a:gd name="connsiteX1" fmla="*/ 1670050 w 5207000"/>
              <a:gd name="connsiteY1" fmla="*/ 26787 h 1709537"/>
              <a:gd name="connsiteX2" fmla="*/ 4533900 w 5207000"/>
              <a:gd name="connsiteY2" fmla="*/ 661787 h 1709537"/>
              <a:gd name="connsiteX3" fmla="*/ 5207000 w 5207000"/>
              <a:gd name="connsiteY3" fmla="*/ 515737 h 1709537"/>
              <a:gd name="connsiteX0" fmla="*/ 0 w 5276850"/>
              <a:gd name="connsiteY0" fmla="*/ 1709537 h 1709537"/>
              <a:gd name="connsiteX1" fmla="*/ 1670050 w 5276850"/>
              <a:gd name="connsiteY1" fmla="*/ 26787 h 1709537"/>
              <a:gd name="connsiteX2" fmla="*/ 4533900 w 5276850"/>
              <a:gd name="connsiteY2" fmla="*/ 661787 h 1709537"/>
              <a:gd name="connsiteX3" fmla="*/ 5276850 w 5276850"/>
              <a:gd name="connsiteY3" fmla="*/ 769737 h 1709537"/>
              <a:gd name="connsiteX0" fmla="*/ 0 w 5276850"/>
              <a:gd name="connsiteY0" fmla="*/ 1708167 h 1708167"/>
              <a:gd name="connsiteX1" fmla="*/ 1670050 w 5276850"/>
              <a:gd name="connsiteY1" fmla="*/ 25417 h 1708167"/>
              <a:gd name="connsiteX2" fmla="*/ 4546600 w 5276850"/>
              <a:gd name="connsiteY2" fmla="*/ 679467 h 1708167"/>
              <a:gd name="connsiteX3" fmla="*/ 5276850 w 5276850"/>
              <a:gd name="connsiteY3" fmla="*/ 768367 h 1708167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353050"/>
              <a:gd name="connsiteY0" fmla="*/ 1682941 h 1682941"/>
              <a:gd name="connsiteX1" fmla="*/ 1670050 w 5353050"/>
              <a:gd name="connsiteY1" fmla="*/ 191 h 1682941"/>
              <a:gd name="connsiteX2" fmla="*/ 4546600 w 5353050"/>
              <a:gd name="connsiteY2" fmla="*/ 654241 h 1682941"/>
              <a:gd name="connsiteX3" fmla="*/ 5353050 w 5353050"/>
              <a:gd name="connsiteY3" fmla="*/ 863791 h 1682941"/>
              <a:gd name="connsiteX0" fmla="*/ 0 w 5283200"/>
              <a:gd name="connsiteY0" fmla="*/ 1682941 h 1682941"/>
              <a:gd name="connsiteX1" fmla="*/ 1670050 w 5283200"/>
              <a:gd name="connsiteY1" fmla="*/ 191 h 1682941"/>
              <a:gd name="connsiteX2" fmla="*/ 4546600 w 5283200"/>
              <a:gd name="connsiteY2" fmla="*/ 654241 h 1682941"/>
              <a:gd name="connsiteX3" fmla="*/ 5283200 w 5283200"/>
              <a:gd name="connsiteY3" fmla="*/ 825691 h 1682941"/>
              <a:gd name="connsiteX0" fmla="*/ 0 w 5283200"/>
              <a:gd name="connsiteY0" fmla="*/ 1756958 h 1756958"/>
              <a:gd name="connsiteX1" fmla="*/ 1670050 w 5283200"/>
              <a:gd name="connsiteY1" fmla="*/ 74208 h 1756958"/>
              <a:gd name="connsiteX2" fmla="*/ 3174999 w 5283200"/>
              <a:gd name="connsiteY2" fmla="*/ 340283 h 1756958"/>
              <a:gd name="connsiteX3" fmla="*/ 4546600 w 5283200"/>
              <a:gd name="connsiteY3" fmla="*/ 728258 h 1756958"/>
              <a:gd name="connsiteX4" fmla="*/ 5283200 w 5283200"/>
              <a:gd name="connsiteY4" fmla="*/ 899708 h 1756958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95289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952891 h 2038741"/>
              <a:gd name="connsiteX4" fmla="*/ 5283200 w 5283200"/>
              <a:gd name="connsiteY4" fmla="*/ 1181491 h 2038741"/>
              <a:gd name="connsiteX0" fmla="*/ 0 w 5492750"/>
              <a:gd name="connsiteY0" fmla="*/ 2038741 h 2038741"/>
              <a:gd name="connsiteX1" fmla="*/ 1670050 w 5492750"/>
              <a:gd name="connsiteY1" fmla="*/ 355991 h 2038741"/>
              <a:gd name="connsiteX2" fmla="*/ 3321049 w 5492750"/>
              <a:gd name="connsiteY2" fmla="*/ 44216 h 2038741"/>
              <a:gd name="connsiteX3" fmla="*/ 4540250 w 5492750"/>
              <a:gd name="connsiteY3" fmla="*/ 952891 h 2038741"/>
              <a:gd name="connsiteX4" fmla="*/ 5492750 w 5492750"/>
              <a:gd name="connsiteY4" fmla="*/ 11243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952891 h 2038741"/>
              <a:gd name="connsiteX4" fmla="*/ 5270500 w 5270500"/>
              <a:gd name="connsiteY4" fmla="*/ 10989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895741 h 2038741"/>
              <a:gd name="connsiteX4" fmla="*/ 5270500 w 5270500"/>
              <a:gd name="connsiteY4" fmla="*/ 10989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895741 h 2038741"/>
              <a:gd name="connsiteX4" fmla="*/ 5270500 w 5270500"/>
              <a:gd name="connsiteY4" fmla="*/ 10989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9655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295468 h 2295468"/>
              <a:gd name="connsiteX1" fmla="*/ 1670050 w 5283200"/>
              <a:gd name="connsiteY1" fmla="*/ 612718 h 2295468"/>
              <a:gd name="connsiteX2" fmla="*/ 4533899 w 5283200"/>
              <a:gd name="connsiteY2" fmla="*/ 21543 h 2295468"/>
              <a:gd name="connsiteX3" fmla="*/ 4540250 w 5283200"/>
              <a:gd name="connsiteY3" fmla="*/ 1152468 h 2295468"/>
              <a:gd name="connsiteX4" fmla="*/ 5283200 w 5283200"/>
              <a:gd name="connsiteY4" fmla="*/ 1330268 h 2295468"/>
              <a:gd name="connsiteX0" fmla="*/ 0 w 5283200"/>
              <a:gd name="connsiteY0" fmla="*/ 2295468 h 2295468"/>
              <a:gd name="connsiteX1" fmla="*/ 1670050 w 5283200"/>
              <a:gd name="connsiteY1" fmla="*/ 612718 h 2295468"/>
              <a:gd name="connsiteX2" fmla="*/ 4533899 w 5283200"/>
              <a:gd name="connsiteY2" fmla="*/ 21543 h 2295468"/>
              <a:gd name="connsiteX3" fmla="*/ 4533900 w 5283200"/>
              <a:gd name="connsiteY3" fmla="*/ 898468 h 2295468"/>
              <a:gd name="connsiteX4" fmla="*/ 5283200 w 5283200"/>
              <a:gd name="connsiteY4" fmla="*/ 133026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533900 w 5264150"/>
              <a:gd name="connsiteY3" fmla="*/ 920416 h 2317416"/>
              <a:gd name="connsiteX4" fmla="*/ 5264150 w 5264150"/>
              <a:gd name="connsiteY4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533900 w 5264150"/>
              <a:gd name="connsiteY3" fmla="*/ 920416 h 2317416"/>
              <a:gd name="connsiteX4" fmla="*/ 5264150 w 5264150"/>
              <a:gd name="connsiteY4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31080 w 5264150"/>
              <a:gd name="connsiteY3" fmla="*/ 707056 h 2317416"/>
              <a:gd name="connsiteX4" fmla="*/ 5264150 w 5264150"/>
              <a:gd name="connsiteY4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5264150 w 5264150"/>
              <a:gd name="connsiteY4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30774 w 5264150"/>
              <a:gd name="connsiteY4" fmla="*/ 826844 h 2317416"/>
              <a:gd name="connsiteX5" fmla="*/ 5264150 w 5264150"/>
              <a:gd name="connsiteY5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30774 w 5264150"/>
              <a:gd name="connsiteY4" fmla="*/ 826844 h 2317416"/>
              <a:gd name="connsiteX5" fmla="*/ 5083174 w 5264150"/>
              <a:gd name="connsiteY5" fmla="*/ 1001469 h 2317416"/>
              <a:gd name="connsiteX6" fmla="*/ 5264150 w 5264150"/>
              <a:gd name="connsiteY6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30774 w 5264150"/>
              <a:gd name="connsiteY4" fmla="*/ 826844 h 2317416"/>
              <a:gd name="connsiteX5" fmla="*/ 5083174 w 5264150"/>
              <a:gd name="connsiteY5" fmla="*/ 1001469 h 2317416"/>
              <a:gd name="connsiteX6" fmla="*/ 5203824 w 5264150"/>
              <a:gd name="connsiteY6" fmla="*/ 1125294 h 2317416"/>
              <a:gd name="connsiteX7" fmla="*/ 5264150 w 5264150"/>
              <a:gd name="connsiteY7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30774 w 5264150"/>
              <a:gd name="connsiteY4" fmla="*/ 826844 h 2317416"/>
              <a:gd name="connsiteX5" fmla="*/ 4984749 w 5264150"/>
              <a:gd name="connsiteY5" fmla="*/ 899869 h 2317416"/>
              <a:gd name="connsiteX6" fmla="*/ 5083174 w 5264150"/>
              <a:gd name="connsiteY6" fmla="*/ 1001469 h 2317416"/>
              <a:gd name="connsiteX7" fmla="*/ 5203824 w 5264150"/>
              <a:gd name="connsiteY7" fmla="*/ 1125294 h 2317416"/>
              <a:gd name="connsiteX8" fmla="*/ 5264150 w 5264150"/>
              <a:gd name="connsiteY8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43474 w 5264150"/>
              <a:gd name="connsiteY4" fmla="*/ 776044 h 2317416"/>
              <a:gd name="connsiteX5" fmla="*/ 4984749 w 5264150"/>
              <a:gd name="connsiteY5" fmla="*/ 899869 h 2317416"/>
              <a:gd name="connsiteX6" fmla="*/ 5083174 w 5264150"/>
              <a:gd name="connsiteY6" fmla="*/ 1001469 h 2317416"/>
              <a:gd name="connsiteX7" fmla="*/ 5203824 w 5264150"/>
              <a:gd name="connsiteY7" fmla="*/ 1125294 h 2317416"/>
              <a:gd name="connsiteX8" fmla="*/ 5264150 w 5264150"/>
              <a:gd name="connsiteY8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43474 w 5264150"/>
              <a:gd name="connsiteY4" fmla="*/ 776044 h 2317416"/>
              <a:gd name="connsiteX5" fmla="*/ 4952999 w 5264150"/>
              <a:gd name="connsiteY5" fmla="*/ 931619 h 2317416"/>
              <a:gd name="connsiteX6" fmla="*/ 5083174 w 5264150"/>
              <a:gd name="connsiteY6" fmla="*/ 1001469 h 2317416"/>
              <a:gd name="connsiteX7" fmla="*/ 5203824 w 5264150"/>
              <a:gd name="connsiteY7" fmla="*/ 1125294 h 2317416"/>
              <a:gd name="connsiteX8" fmla="*/ 5264150 w 5264150"/>
              <a:gd name="connsiteY8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43474 w 5264150"/>
              <a:gd name="connsiteY4" fmla="*/ 776044 h 2317416"/>
              <a:gd name="connsiteX5" fmla="*/ 4952999 w 5264150"/>
              <a:gd name="connsiteY5" fmla="*/ 931619 h 2317416"/>
              <a:gd name="connsiteX6" fmla="*/ 5111749 w 5264150"/>
              <a:gd name="connsiteY6" fmla="*/ 918919 h 2317416"/>
              <a:gd name="connsiteX7" fmla="*/ 5203824 w 5264150"/>
              <a:gd name="connsiteY7" fmla="*/ 1125294 h 2317416"/>
              <a:gd name="connsiteX8" fmla="*/ 5264150 w 5264150"/>
              <a:gd name="connsiteY8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43474 w 5264150"/>
              <a:gd name="connsiteY4" fmla="*/ 776044 h 2317416"/>
              <a:gd name="connsiteX5" fmla="*/ 4952999 w 5264150"/>
              <a:gd name="connsiteY5" fmla="*/ 931619 h 2317416"/>
              <a:gd name="connsiteX6" fmla="*/ 5111749 w 5264150"/>
              <a:gd name="connsiteY6" fmla="*/ 918919 h 2317416"/>
              <a:gd name="connsiteX7" fmla="*/ 5159374 w 5264150"/>
              <a:gd name="connsiteY7" fmla="*/ 1084019 h 2317416"/>
              <a:gd name="connsiteX8" fmla="*/ 5264150 w 5264150"/>
              <a:gd name="connsiteY8" fmla="*/ 1193466 h 2317416"/>
              <a:gd name="connsiteX0" fmla="*/ 0 w 5283200"/>
              <a:gd name="connsiteY0" fmla="*/ 2317416 h 2317416"/>
              <a:gd name="connsiteX1" fmla="*/ 1670050 w 5283200"/>
              <a:gd name="connsiteY1" fmla="*/ 634666 h 2317416"/>
              <a:gd name="connsiteX2" fmla="*/ 4861559 w 5283200"/>
              <a:gd name="connsiteY2" fmla="*/ 20631 h 2317416"/>
              <a:gd name="connsiteX3" fmla="*/ 4859655 w 5283200"/>
              <a:gd name="connsiteY3" fmla="*/ 713406 h 2317416"/>
              <a:gd name="connsiteX4" fmla="*/ 4943474 w 5283200"/>
              <a:gd name="connsiteY4" fmla="*/ 776044 h 2317416"/>
              <a:gd name="connsiteX5" fmla="*/ 4952999 w 5283200"/>
              <a:gd name="connsiteY5" fmla="*/ 931619 h 2317416"/>
              <a:gd name="connsiteX6" fmla="*/ 5111749 w 5283200"/>
              <a:gd name="connsiteY6" fmla="*/ 918919 h 2317416"/>
              <a:gd name="connsiteX7" fmla="*/ 5159374 w 5283200"/>
              <a:gd name="connsiteY7" fmla="*/ 1084019 h 2317416"/>
              <a:gd name="connsiteX8" fmla="*/ 5283200 w 5283200"/>
              <a:gd name="connsiteY8" fmla="*/ 1129966 h 2317416"/>
              <a:gd name="connsiteX0" fmla="*/ 0 w 5283200"/>
              <a:gd name="connsiteY0" fmla="*/ 2317416 h 2317416"/>
              <a:gd name="connsiteX1" fmla="*/ 1670050 w 5283200"/>
              <a:gd name="connsiteY1" fmla="*/ 634666 h 2317416"/>
              <a:gd name="connsiteX2" fmla="*/ 4861559 w 5283200"/>
              <a:gd name="connsiteY2" fmla="*/ 20631 h 2317416"/>
              <a:gd name="connsiteX3" fmla="*/ 4859655 w 5283200"/>
              <a:gd name="connsiteY3" fmla="*/ 713406 h 2317416"/>
              <a:gd name="connsiteX4" fmla="*/ 4952999 w 5283200"/>
              <a:gd name="connsiteY4" fmla="*/ 931619 h 2317416"/>
              <a:gd name="connsiteX5" fmla="*/ 5111749 w 5283200"/>
              <a:gd name="connsiteY5" fmla="*/ 918919 h 2317416"/>
              <a:gd name="connsiteX6" fmla="*/ 5159374 w 5283200"/>
              <a:gd name="connsiteY6" fmla="*/ 1084019 h 2317416"/>
              <a:gd name="connsiteX7" fmla="*/ 5283200 w 5283200"/>
              <a:gd name="connsiteY7" fmla="*/ 1129966 h 2317416"/>
              <a:gd name="connsiteX0" fmla="*/ 0 w 5283200"/>
              <a:gd name="connsiteY0" fmla="*/ 2317416 h 2317416"/>
              <a:gd name="connsiteX1" fmla="*/ 1670050 w 5283200"/>
              <a:gd name="connsiteY1" fmla="*/ 634666 h 2317416"/>
              <a:gd name="connsiteX2" fmla="*/ 4861559 w 5283200"/>
              <a:gd name="connsiteY2" fmla="*/ 20631 h 2317416"/>
              <a:gd name="connsiteX3" fmla="*/ 4859655 w 5283200"/>
              <a:gd name="connsiteY3" fmla="*/ 713406 h 2317416"/>
              <a:gd name="connsiteX4" fmla="*/ 5111749 w 5283200"/>
              <a:gd name="connsiteY4" fmla="*/ 918919 h 2317416"/>
              <a:gd name="connsiteX5" fmla="*/ 5159374 w 5283200"/>
              <a:gd name="connsiteY5" fmla="*/ 1084019 h 2317416"/>
              <a:gd name="connsiteX6" fmla="*/ 5283200 w 5283200"/>
              <a:gd name="connsiteY6" fmla="*/ 1129966 h 2317416"/>
              <a:gd name="connsiteX0" fmla="*/ 0 w 5283200"/>
              <a:gd name="connsiteY0" fmla="*/ 2317416 h 2317416"/>
              <a:gd name="connsiteX1" fmla="*/ 1670050 w 5283200"/>
              <a:gd name="connsiteY1" fmla="*/ 634666 h 2317416"/>
              <a:gd name="connsiteX2" fmla="*/ 4861559 w 5283200"/>
              <a:gd name="connsiteY2" fmla="*/ 20631 h 2317416"/>
              <a:gd name="connsiteX3" fmla="*/ 4859655 w 5283200"/>
              <a:gd name="connsiteY3" fmla="*/ 713406 h 2317416"/>
              <a:gd name="connsiteX4" fmla="*/ 5159374 w 5283200"/>
              <a:gd name="connsiteY4" fmla="*/ 1084019 h 2317416"/>
              <a:gd name="connsiteX5" fmla="*/ 5283200 w 5283200"/>
              <a:gd name="connsiteY5" fmla="*/ 1129966 h 2317416"/>
              <a:gd name="connsiteX0" fmla="*/ 0 w 5283200"/>
              <a:gd name="connsiteY0" fmla="*/ 2317416 h 2317416"/>
              <a:gd name="connsiteX1" fmla="*/ 1670050 w 5283200"/>
              <a:gd name="connsiteY1" fmla="*/ 634666 h 2317416"/>
              <a:gd name="connsiteX2" fmla="*/ 4861559 w 5283200"/>
              <a:gd name="connsiteY2" fmla="*/ 20631 h 2317416"/>
              <a:gd name="connsiteX3" fmla="*/ 4859655 w 5283200"/>
              <a:gd name="connsiteY3" fmla="*/ 713406 h 2317416"/>
              <a:gd name="connsiteX4" fmla="*/ 5283200 w 5283200"/>
              <a:gd name="connsiteY4" fmla="*/ 1129966 h 2317416"/>
              <a:gd name="connsiteX0" fmla="*/ 0 w 5283200"/>
              <a:gd name="connsiteY0" fmla="*/ 2317416 h 2317416"/>
              <a:gd name="connsiteX1" fmla="*/ 1670050 w 5283200"/>
              <a:gd name="connsiteY1" fmla="*/ 634666 h 2317416"/>
              <a:gd name="connsiteX2" fmla="*/ 4861559 w 5283200"/>
              <a:gd name="connsiteY2" fmla="*/ 20631 h 2317416"/>
              <a:gd name="connsiteX3" fmla="*/ 5283200 w 5283200"/>
              <a:gd name="connsiteY3" fmla="*/ 1129966 h 2317416"/>
              <a:gd name="connsiteX0" fmla="*/ 0 w 5302250"/>
              <a:gd name="connsiteY0" fmla="*/ 2317416 h 2317416"/>
              <a:gd name="connsiteX1" fmla="*/ 1670050 w 5302250"/>
              <a:gd name="connsiteY1" fmla="*/ 634666 h 2317416"/>
              <a:gd name="connsiteX2" fmla="*/ 4861559 w 5302250"/>
              <a:gd name="connsiteY2" fmla="*/ 20631 h 2317416"/>
              <a:gd name="connsiteX3" fmla="*/ 5302250 w 5302250"/>
              <a:gd name="connsiteY3" fmla="*/ 120316 h 2317416"/>
              <a:gd name="connsiteX0" fmla="*/ 0 w 5302250"/>
              <a:gd name="connsiteY0" fmla="*/ 2317416 h 2317416"/>
              <a:gd name="connsiteX1" fmla="*/ 1670050 w 5302250"/>
              <a:gd name="connsiteY1" fmla="*/ 634666 h 2317416"/>
              <a:gd name="connsiteX2" fmla="*/ 4861559 w 5302250"/>
              <a:gd name="connsiteY2" fmla="*/ 20631 h 2317416"/>
              <a:gd name="connsiteX3" fmla="*/ 5302250 w 5302250"/>
              <a:gd name="connsiteY3" fmla="*/ 120316 h 2317416"/>
              <a:gd name="connsiteX0" fmla="*/ 0 w 5302250"/>
              <a:gd name="connsiteY0" fmla="*/ 2330949 h 2330949"/>
              <a:gd name="connsiteX1" fmla="*/ 1670050 w 5302250"/>
              <a:gd name="connsiteY1" fmla="*/ 648199 h 2330949"/>
              <a:gd name="connsiteX2" fmla="*/ 4861559 w 5302250"/>
              <a:gd name="connsiteY2" fmla="*/ 34164 h 2330949"/>
              <a:gd name="connsiteX3" fmla="*/ 5302250 w 5302250"/>
              <a:gd name="connsiteY3" fmla="*/ 32249 h 2330949"/>
              <a:gd name="connsiteX0" fmla="*/ 0 w 5302250"/>
              <a:gd name="connsiteY0" fmla="*/ 2328622 h 2328622"/>
              <a:gd name="connsiteX1" fmla="*/ 1670050 w 5302250"/>
              <a:gd name="connsiteY1" fmla="*/ 645872 h 2328622"/>
              <a:gd name="connsiteX2" fmla="*/ 4852034 w 5302250"/>
              <a:gd name="connsiteY2" fmla="*/ 50887 h 2328622"/>
              <a:gd name="connsiteX3" fmla="*/ 5302250 w 5302250"/>
              <a:gd name="connsiteY3" fmla="*/ 29922 h 2328622"/>
              <a:gd name="connsiteX0" fmla="*/ 0 w 5302250"/>
              <a:gd name="connsiteY0" fmla="*/ 2332960 h 2332960"/>
              <a:gd name="connsiteX1" fmla="*/ 1670050 w 5302250"/>
              <a:gd name="connsiteY1" fmla="*/ 650210 h 2332960"/>
              <a:gd name="connsiteX2" fmla="*/ 4885372 w 5302250"/>
              <a:gd name="connsiteY2" fmla="*/ 21888 h 2332960"/>
              <a:gd name="connsiteX3" fmla="*/ 5302250 w 5302250"/>
              <a:gd name="connsiteY3" fmla="*/ 34260 h 2332960"/>
              <a:gd name="connsiteX0" fmla="*/ 0 w 5302250"/>
              <a:gd name="connsiteY0" fmla="*/ 2332960 h 2332960"/>
              <a:gd name="connsiteX1" fmla="*/ 1670050 w 5302250"/>
              <a:gd name="connsiteY1" fmla="*/ 650210 h 2332960"/>
              <a:gd name="connsiteX2" fmla="*/ 4885372 w 5302250"/>
              <a:gd name="connsiteY2" fmla="*/ 21888 h 2332960"/>
              <a:gd name="connsiteX3" fmla="*/ 5302250 w 5302250"/>
              <a:gd name="connsiteY3" fmla="*/ 34260 h 2332960"/>
              <a:gd name="connsiteX0" fmla="*/ 0 w 5515048"/>
              <a:gd name="connsiteY0" fmla="*/ 2320029 h 2320029"/>
              <a:gd name="connsiteX1" fmla="*/ 1670050 w 5515048"/>
              <a:gd name="connsiteY1" fmla="*/ 637279 h 2320029"/>
              <a:gd name="connsiteX2" fmla="*/ 4885372 w 5515048"/>
              <a:gd name="connsiteY2" fmla="*/ 8957 h 2320029"/>
              <a:gd name="connsiteX3" fmla="*/ 5302250 w 5515048"/>
              <a:gd name="connsiteY3" fmla="*/ 21329 h 2320029"/>
              <a:gd name="connsiteX0" fmla="*/ 0 w 5302250"/>
              <a:gd name="connsiteY0" fmla="*/ 2320029 h 2320029"/>
              <a:gd name="connsiteX1" fmla="*/ 1670050 w 5302250"/>
              <a:gd name="connsiteY1" fmla="*/ 637279 h 2320029"/>
              <a:gd name="connsiteX2" fmla="*/ 4885372 w 5302250"/>
              <a:gd name="connsiteY2" fmla="*/ 8957 h 2320029"/>
              <a:gd name="connsiteX3" fmla="*/ 5302250 w 5302250"/>
              <a:gd name="connsiteY3" fmla="*/ 21329 h 2320029"/>
              <a:gd name="connsiteX0" fmla="*/ 0 w 5302250"/>
              <a:gd name="connsiteY0" fmla="*/ 2320029 h 2320029"/>
              <a:gd name="connsiteX1" fmla="*/ 1670050 w 5302250"/>
              <a:gd name="connsiteY1" fmla="*/ 637279 h 2320029"/>
              <a:gd name="connsiteX2" fmla="*/ 4885372 w 5302250"/>
              <a:gd name="connsiteY2" fmla="*/ 8957 h 2320029"/>
              <a:gd name="connsiteX3" fmla="*/ 5302250 w 5302250"/>
              <a:gd name="connsiteY3" fmla="*/ 21329 h 2320029"/>
              <a:gd name="connsiteX0" fmla="*/ 0 w 5302250"/>
              <a:gd name="connsiteY0" fmla="*/ 2320029 h 2320029"/>
              <a:gd name="connsiteX1" fmla="*/ 1670050 w 5302250"/>
              <a:gd name="connsiteY1" fmla="*/ 637279 h 2320029"/>
              <a:gd name="connsiteX2" fmla="*/ 4885372 w 5302250"/>
              <a:gd name="connsiteY2" fmla="*/ 8957 h 2320029"/>
              <a:gd name="connsiteX3" fmla="*/ 5302250 w 5302250"/>
              <a:gd name="connsiteY3" fmla="*/ 21329 h 2320029"/>
              <a:gd name="connsiteX0" fmla="*/ 0 w 5302250"/>
              <a:gd name="connsiteY0" fmla="*/ 2311072 h 2311072"/>
              <a:gd name="connsiteX1" fmla="*/ 1670050 w 5302250"/>
              <a:gd name="connsiteY1" fmla="*/ 628322 h 2311072"/>
              <a:gd name="connsiteX2" fmla="*/ 4885372 w 5302250"/>
              <a:gd name="connsiteY2" fmla="*/ 0 h 2311072"/>
              <a:gd name="connsiteX3" fmla="*/ 5302250 w 5302250"/>
              <a:gd name="connsiteY3" fmla="*/ 12372 h 2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2250" h="2311072">
                <a:moveTo>
                  <a:pt x="0" y="2311072"/>
                </a:moveTo>
                <a:cubicBezTo>
                  <a:pt x="461433" y="2023205"/>
                  <a:pt x="855821" y="1013501"/>
                  <a:pt x="1670050" y="628322"/>
                </a:cubicBezTo>
                <a:cubicBezTo>
                  <a:pt x="2484279" y="243143"/>
                  <a:pt x="3632834" y="19579"/>
                  <a:pt x="4885372" y="0"/>
                </a:cubicBezTo>
                <a:cubicBezTo>
                  <a:pt x="5074814" y="12700"/>
                  <a:pt x="5208058" y="8274"/>
                  <a:pt x="5302250" y="12372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7D3D03-79CA-F49E-5A4C-601AC1D1BA17}"/>
              </a:ext>
            </a:extLst>
          </p:cNvPr>
          <p:cNvSpPr/>
          <p:nvPr/>
        </p:nvSpPr>
        <p:spPr>
          <a:xfrm>
            <a:off x="4292602" y="1510289"/>
            <a:ext cx="5311140" cy="2595123"/>
          </a:xfrm>
          <a:custGeom>
            <a:avLst/>
            <a:gdLst>
              <a:gd name="connsiteX0" fmla="*/ 0 w 5213350"/>
              <a:gd name="connsiteY0" fmla="*/ 611817 h 611817"/>
              <a:gd name="connsiteX1" fmla="*/ 1682750 w 5213350"/>
              <a:gd name="connsiteY1" fmla="*/ 2217 h 611817"/>
              <a:gd name="connsiteX2" fmla="*/ 4559300 w 5213350"/>
              <a:gd name="connsiteY2" fmla="*/ 408617 h 611817"/>
              <a:gd name="connsiteX3" fmla="*/ 5213350 w 5213350"/>
              <a:gd name="connsiteY3" fmla="*/ 459417 h 611817"/>
              <a:gd name="connsiteX0" fmla="*/ 0 w 5219700"/>
              <a:gd name="connsiteY0" fmla="*/ 611817 h 611817"/>
              <a:gd name="connsiteX1" fmla="*/ 1682750 w 5219700"/>
              <a:gd name="connsiteY1" fmla="*/ 2217 h 611817"/>
              <a:gd name="connsiteX2" fmla="*/ 4559300 w 5219700"/>
              <a:gd name="connsiteY2" fmla="*/ 408617 h 611817"/>
              <a:gd name="connsiteX3" fmla="*/ 5219700 w 5219700"/>
              <a:gd name="connsiteY3" fmla="*/ 491167 h 611817"/>
              <a:gd name="connsiteX0" fmla="*/ 0 w 5207000"/>
              <a:gd name="connsiteY0" fmla="*/ 1731837 h 1731837"/>
              <a:gd name="connsiteX1" fmla="*/ 1670050 w 5207000"/>
              <a:gd name="connsiteY1" fmla="*/ 49087 h 1731837"/>
              <a:gd name="connsiteX2" fmla="*/ 4546600 w 5207000"/>
              <a:gd name="connsiteY2" fmla="*/ 455487 h 1731837"/>
              <a:gd name="connsiteX3" fmla="*/ 5207000 w 5207000"/>
              <a:gd name="connsiteY3" fmla="*/ 538037 h 1731837"/>
              <a:gd name="connsiteX0" fmla="*/ 0 w 5207000"/>
              <a:gd name="connsiteY0" fmla="*/ 1709537 h 1709537"/>
              <a:gd name="connsiteX1" fmla="*/ 1670050 w 5207000"/>
              <a:gd name="connsiteY1" fmla="*/ 26787 h 1709537"/>
              <a:gd name="connsiteX2" fmla="*/ 4533900 w 5207000"/>
              <a:gd name="connsiteY2" fmla="*/ 661787 h 1709537"/>
              <a:gd name="connsiteX3" fmla="*/ 5207000 w 5207000"/>
              <a:gd name="connsiteY3" fmla="*/ 515737 h 1709537"/>
              <a:gd name="connsiteX0" fmla="*/ 0 w 5276850"/>
              <a:gd name="connsiteY0" fmla="*/ 1709537 h 1709537"/>
              <a:gd name="connsiteX1" fmla="*/ 1670050 w 5276850"/>
              <a:gd name="connsiteY1" fmla="*/ 26787 h 1709537"/>
              <a:gd name="connsiteX2" fmla="*/ 4533900 w 5276850"/>
              <a:gd name="connsiteY2" fmla="*/ 661787 h 1709537"/>
              <a:gd name="connsiteX3" fmla="*/ 5276850 w 5276850"/>
              <a:gd name="connsiteY3" fmla="*/ 769737 h 1709537"/>
              <a:gd name="connsiteX0" fmla="*/ 0 w 5276850"/>
              <a:gd name="connsiteY0" fmla="*/ 1708167 h 1708167"/>
              <a:gd name="connsiteX1" fmla="*/ 1670050 w 5276850"/>
              <a:gd name="connsiteY1" fmla="*/ 25417 h 1708167"/>
              <a:gd name="connsiteX2" fmla="*/ 4546600 w 5276850"/>
              <a:gd name="connsiteY2" fmla="*/ 679467 h 1708167"/>
              <a:gd name="connsiteX3" fmla="*/ 5276850 w 5276850"/>
              <a:gd name="connsiteY3" fmla="*/ 768367 h 1708167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276850"/>
              <a:gd name="connsiteY0" fmla="*/ 1682941 h 1682941"/>
              <a:gd name="connsiteX1" fmla="*/ 1670050 w 5276850"/>
              <a:gd name="connsiteY1" fmla="*/ 191 h 1682941"/>
              <a:gd name="connsiteX2" fmla="*/ 4546600 w 5276850"/>
              <a:gd name="connsiteY2" fmla="*/ 654241 h 1682941"/>
              <a:gd name="connsiteX3" fmla="*/ 5276850 w 5276850"/>
              <a:gd name="connsiteY3" fmla="*/ 743141 h 1682941"/>
              <a:gd name="connsiteX0" fmla="*/ 0 w 5353050"/>
              <a:gd name="connsiteY0" fmla="*/ 1682941 h 1682941"/>
              <a:gd name="connsiteX1" fmla="*/ 1670050 w 5353050"/>
              <a:gd name="connsiteY1" fmla="*/ 191 h 1682941"/>
              <a:gd name="connsiteX2" fmla="*/ 4546600 w 5353050"/>
              <a:gd name="connsiteY2" fmla="*/ 654241 h 1682941"/>
              <a:gd name="connsiteX3" fmla="*/ 5353050 w 5353050"/>
              <a:gd name="connsiteY3" fmla="*/ 863791 h 1682941"/>
              <a:gd name="connsiteX0" fmla="*/ 0 w 5283200"/>
              <a:gd name="connsiteY0" fmla="*/ 1682941 h 1682941"/>
              <a:gd name="connsiteX1" fmla="*/ 1670050 w 5283200"/>
              <a:gd name="connsiteY1" fmla="*/ 191 h 1682941"/>
              <a:gd name="connsiteX2" fmla="*/ 4546600 w 5283200"/>
              <a:gd name="connsiteY2" fmla="*/ 654241 h 1682941"/>
              <a:gd name="connsiteX3" fmla="*/ 5283200 w 5283200"/>
              <a:gd name="connsiteY3" fmla="*/ 825691 h 1682941"/>
              <a:gd name="connsiteX0" fmla="*/ 0 w 5283200"/>
              <a:gd name="connsiteY0" fmla="*/ 1756958 h 1756958"/>
              <a:gd name="connsiteX1" fmla="*/ 1670050 w 5283200"/>
              <a:gd name="connsiteY1" fmla="*/ 74208 h 1756958"/>
              <a:gd name="connsiteX2" fmla="*/ 3174999 w 5283200"/>
              <a:gd name="connsiteY2" fmla="*/ 340283 h 1756958"/>
              <a:gd name="connsiteX3" fmla="*/ 4546600 w 5283200"/>
              <a:gd name="connsiteY3" fmla="*/ 728258 h 1756958"/>
              <a:gd name="connsiteX4" fmla="*/ 5283200 w 5283200"/>
              <a:gd name="connsiteY4" fmla="*/ 899708 h 1756958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6600 w 5283200"/>
              <a:gd name="connsiteY3" fmla="*/ 101004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952891 h 2038741"/>
              <a:gd name="connsiteX4" fmla="*/ 5283200 w 5283200"/>
              <a:gd name="connsiteY4" fmla="*/ 11814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952891 h 2038741"/>
              <a:gd name="connsiteX4" fmla="*/ 5283200 w 5283200"/>
              <a:gd name="connsiteY4" fmla="*/ 1181491 h 2038741"/>
              <a:gd name="connsiteX0" fmla="*/ 0 w 5492750"/>
              <a:gd name="connsiteY0" fmla="*/ 2038741 h 2038741"/>
              <a:gd name="connsiteX1" fmla="*/ 1670050 w 5492750"/>
              <a:gd name="connsiteY1" fmla="*/ 355991 h 2038741"/>
              <a:gd name="connsiteX2" fmla="*/ 3321049 w 5492750"/>
              <a:gd name="connsiteY2" fmla="*/ 44216 h 2038741"/>
              <a:gd name="connsiteX3" fmla="*/ 4540250 w 5492750"/>
              <a:gd name="connsiteY3" fmla="*/ 952891 h 2038741"/>
              <a:gd name="connsiteX4" fmla="*/ 5492750 w 5492750"/>
              <a:gd name="connsiteY4" fmla="*/ 11243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952891 h 2038741"/>
              <a:gd name="connsiteX4" fmla="*/ 5270500 w 5270500"/>
              <a:gd name="connsiteY4" fmla="*/ 10989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895741 h 2038741"/>
              <a:gd name="connsiteX4" fmla="*/ 5270500 w 5270500"/>
              <a:gd name="connsiteY4" fmla="*/ 1098941 h 2038741"/>
              <a:gd name="connsiteX0" fmla="*/ 0 w 5270500"/>
              <a:gd name="connsiteY0" fmla="*/ 2038741 h 2038741"/>
              <a:gd name="connsiteX1" fmla="*/ 1670050 w 5270500"/>
              <a:gd name="connsiteY1" fmla="*/ 355991 h 2038741"/>
              <a:gd name="connsiteX2" fmla="*/ 3321049 w 5270500"/>
              <a:gd name="connsiteY2" fmla="*/ 44216 h 2038741"/>
              <a:gd name="connsiteX3" fmla="*/ 4540250 w 5270500"/>
              <a:gd name="connsiteY3" fmla="*/ 895741 h 2038741"/>
              <a:gd name="connsiteX4" fmla="*/ 5270500 w 5270500"/>
              <a:gd name="connsiteY4" fmla="*/ 10989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96559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038741 h 2038741"/>
              <a:gd name="connsiteX1" fmla="*/ 1670050 w 5283200"/>
              <a:gd name="connsiteY1" fmla="*/ 355991 h 2038741"/>
              <a:gd name="connsiteX2" fmla="*/ 3321049 w 5283200"/>
              <a:gd name="connsiteY2" fmla="*/ 44216 h 2038741"/>
              <a:gd name="connsiteX3" fmla="*/ 4540250 w 5283200"/>
              <a:gd name="connsiteY3" fmla="*/ 895741 h 2038741"/>
              <a:gd name="connsiteX4" fmla="*/ 5283200 w 5283200"/>
              <a:gd name="connsiteY4" fmla="*/ 1073541 h 2038741"/>
              <a:gd name="connsiteX0" fmla="*/ 0 w 5283200"/>
              <a:gd name="connsiteY0" fmla="*/ 2295468 h 2295468"/>
              <a:gd name="connsiteX1" fmla="*/ 1670050 w 5283200"/>
              <a:gd name="connsiteY1" fmla="*/ 612718 h 2295468"/>
              <a:gd name="connsiteX2" fmla="*/ 4533899 w 5283200"/>
              <a:gd name="connsiteY2" fmla="*/ 21543 h 2295468"/>
              <a:gd name="connsiteX3" fmla="*/ 4540250 w 5283200"/>
              <a:gd name="connsiteY3" fmla="*/ 1152468 h 2295468"/>
              <a:gd name="connsiteX4" fmla="*/ 5283200 w 5283200"/>
              <a:gd name="connsiteY4" fmla="*/ 1330268 h 2295468"/>
              <a:gd name="connsiteX0" fmla="*/ 0 w 5283200"/>
              <a:gd name="connsiteY0" fmla="*/ 2295468 h 2295468"/>
              <a:gd name="connsiteX1" fmla="*/ 1670050 w 5283200"/>
              <a:gd name="connsiteY1" fmla="*/ 612718 h 2295468"/>
              <a:gd name="connsiteX2" fmla="*/ 4533899 w 5283200"/>
              <a:gd name="connsiteY2" fmla="*/ 21543 h 2295468"/>
              <a:gd name="connsiteX3" fmla="*/ 4533900 w 5283200"/>
              <a:gd name="connsiteY3" fmla="*/ 898468 h 2295468"/>
              <a:gd name="connsiteX4" fmla="*/ 5283200 w 5283200"/>
              <a:gd name="connsiteY4" fmla="*/ 133026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295468 h 2295468"/>
              <a:gd name="connsiteX1" fmla="*/ 1670050 w 5264150"/>
              <a:gd name="connsiteY1" fmla="*/ 612718 h 2295468"/>
              <a:gd name="connsiteX2" fmla="*/ 4533899 w 5264150"/>
              <a:gd name="connsiteY2" fmla="*/ 21543 h 2295468"/>
              <a:gd name="connsiteX3" fmla="*/ 4533900 w 5264150"/>
              <a:gd name="connsiteY3" fmla="*/ 898468 h 2295468"/>
              <a:gd name="connsiteX4" fmla="*/ 5264150 w 5264150"/>
              <a:gd name="connsiteY4" fmla="*/ 1171518 h 2295468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533900 w 5264150"/>
              <a:gd name="connsiteY3" fmla="*/ 920416 h 2317416"/>
              <a:gd name="connsiteX4" fmla="*/ 5264150 w 5264150"/>
              <a:gd name="connsiteY4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533900 w 5264150"/>
              <a:gd name="connsiteY3" fmla="*/ 920416 h 2317416"/>
              <a:gd name="connsiteX4" fmla="*/ 5264150 w 5264150"/>
              <a:gd name="connsiteY4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31080 w 5264150"/>
              <a:gd name="connsiteY3" fmla="*/ 707056 h 2317416"/>
              <a:gd name="connsiteX4" fmla="*/ 5264150 w 5264150"/>
              <a:gd name="connsiteY4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5264150 w 5264150"/>
              <a:gd name="connsiteY4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30774 w 5264150"/>
              <a:gd name="connsiteY4" fmla="*/ 826844 h 2317416"/>
              <a:gd name="connsiteX5" fmla="*/ 5264150 w 5264150"/>
              <a:gd name="connsiteY5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30774 w 5264150"/>
              <a:gd name="connsiteY4" fmla="*/ 826844 h 2317416"/>
              <a:gd name="connsiteX5" fmla="*/ 5083174 w 5264150"/>
              <a:gd name="connsiteY5" fmla="*/ 1001469 h 2317416"/>
              <a:gd name="connsiteX6" fmla="*/ 5264150 w 5264150"/>
              <a:gd name="connsiteY6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30774 w 5264150"/>
              <a:gd name="connsiteY4" fmla="*/ 826844 h 2317416"/>
              <a:gd name="connsiteX5" fmla="*/ 5083174 w 5264150"/>
              <a:gd name="connsiteY5" fmla="*/ 1001469 h 2317416"/>
              <a:gd name="connsiteX6" fmla="*/ 5203824 w 5264150"/>
              <a:gd name="connsiteY6" fmla="*/ 1125294 h 2317416"/>
              <a:gd name="connsiteX7" fmla="*/ 5264150 w 5264150"/>
              <a:gd name="connsiteY7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30774 w 5264150"/>
              <a:gd name="connsiteY4" fmla="*/ 826844 h 2317416"/>
              <a:gd name="connsiteX5" fmla="*/ 4984749 w 5264150"/>
              <a:gd name="connsiteY5" fmla="*/ 899869 h 2317416"/>
              <a:gd name="connsiteX6" fmla="*/ 5083174 w 5264150"/>
              <a:gd name="connsiteY6" fmla="*/ 1001469 h 2317416"/>
              <a:gd name="connsiteX7" fmla="*/ 5203824 w 5264150"/>
              <a:gd name="connsiteY7" fmla="*/ 1125294 h 2317416"/>
              <a:gd name="connsiteX8" fmla="*/ 5264150 w 5264150"/>
              <a:gd name="connsiteY8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43474 w 5264150"/>
              <a:gd name="connsiteY4" fmla="*/ 776044 h 2317416"/>
              <a:gd name="connsiteX5" fmla="*/ 4984749 w 5264150"/>
              <a:gd name="connsiteY5" fmla="*/ 899869 h 2317416"/>
              <a:gd name="connsiteX6" fmla="*/ 5083174 w 5264150"/>
              <a:gd name="connsiteY6" fmla="*/ 1001469 h 2317416"/>
              <a:gd name="connsiteX7" fmla="*/ 5203824 w 5264150"/>
              <a:gd name="connsiteY7" fmla="*/ 1125294 h 2317416"/>
              <a:gd name="connsiteX8" fmla="*/ 5264150 w 5264150"/>
              <a:gd name="connsiteY8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43474 w 5264150"/>
              <a:gd name="connsiteY4" fmla="*/ 776044 h 2317416"/>
              <a:gd name="connsiteX5" fmla="*/ 4952999 w 5264150"/>
              <a:gd name="connsiteY5" fmla="*/ 931619 h 2317416"/>
              <a:gd name="connsiteX6" fmla="*/ 5083174 w 5264150"/>
              <a:gd name="connsiteY6" fmla="*/ 1001469 h 2317416"/>
              <a:gd name="connsiteX7" fmla="*/ 5203824 w 5264150"/>
              <a:gd name="connsiteY7" fmla="*/ 1125294 h 2317416"/>
              <a:gd name="connsiteX8" fmla="*/ 5264150 w 5264150"/>
              <a:gd name="connsiteY8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43474 w 5264150"/>
              <a:gd name="connsiteY4" fmla="*/ 776044 h 2317416"/>
              <a:gd name="connsiteX5" fmla="*/ 4952999 w 5264150"/>
              <a:gd name="connsiteY5" fmla="*/ 931619 h 2317416"/>
              <a:gd name="connsiteX6" fmla="*/ 5111749 w 5264150"/>
              <a:gd name="connsiteY6" fmla="*/ 918919 h 2317416"/>
              <a:gd name="connsiteX7" fmla="*/ 5203824 w 5264150"/>
              <a:gd name="connsiteY7" fmla="*/ 1125294 h 2317416"/>
              <a:gd name="connsiteX8" fmla="*/ 5264150 w 5264150"/>
              <a:gd name="connsiteY8" fmla="*/ 1193466 h 2317416"/>
              <a:gd name="connsiteX0" fmla="*/ 0 w 5264150"/>
              <a:gd name="connsiteY0" fmla="*/ 2317416 h 2317416"/>
              <a:gd name="connsiteX1" fmla="*/ 1670050 w 5264150"/>
              <a:gd name="connsiteY1" fmla="*/ 634666 h 2317416"/>
              <a:gd name="connsiteX2" fmla="*/ 4861559 w 5264150"/>
              <a:gd name="connsiteY2" fmla="*/ 20631 h 2317416"/>
              <a:gd name="connsiteX3" fmla="*/ 4859655 w 5264150"/>
              <a:gd name="connsiteY3" fmla="*/ 713406 h 2317416"/>
              <a:gd name="connsiteX4" fmla="*/ 4943474 w 5264150"/>
              <a:gd name="connsiteY4" fmla="*/ 776044 h 2317416"/>
              <a:gd name="connsiteX5" fmla="*/ 4952999 w 5264150"/>
              <a:gd name="connsiteY5" fmla="*/ 931619 h 2317416"/>
              <a:gd name="connsiteX6" fmla="*/ 5111749 w 5264150"/>
              <a:gd name="connsiteY6" fmla="*/ 918919 h 2317416"/>
              <a:gd name="connsiteX7" fmla="*/ 5159374 w 5264150"/>
              <a:gd name="connsiteY7" fmla="*/ 1084019 h 2317416"/>
              <a:gd name="connsiteX8" fmla="*/ 5264150 w 5264150"/>
              <a:gd name="connsiteY8" fmla="*/ 1193466 h 2317416"/>
              <a:gd name="connsiteX0" fmla="*/ 0 w 5283200"/>
              <a:gd name="connsiteY0" fmla="*/ 2317416 h 2317416"/>
              <a:gd name="connsiteX1" fmla="*/ 1670050 w 5283200"/>
              <a:gd name="connsiteY1" fmla="*/ 634666 h 2317416"/>
              <a:gd name="connsiteX2" fmla="*/ 4861559 w 5283200"/>
              <a:gd name="connsiteY2" fmla="*/ 20631 h 2317416"/>
              <a:gd name="connsiteX3" fmla="*/ 4859655 w 5283200"/>
              <a:gd name="connsiteY3" fmla="*/ 713406 h 2317416"/>
              <a:gd name="connsiteX4" fmla="*/ 4943474 w 5283200"/>
              <a:gd name="connsiteY4" fmla="*/ 776044 h 2317416"/>
              <a:gd name="connsiteX5" fmla="*/ 4952999 w 5283200"/>
              <a:gd name="connsiteY5" fmla="*/ 931619 h 2317416"/>
              <a:gd name="connsiteX6" fmla="*/ 5111749 w 5283200"/>
              <a:gd name="connsiteY6" fmla="*/ 918919 h 2317416"/>
              <a:gd name="connsiteX7" fmla="*/ 5159374 w 5283200"/>
              <a:gd name="connsiteY7" fmla="*/ 1084019 h 2317416"/>
              <a:gd name="connsiteX8" fmla="*/ 5283200 w 5283200"/>
              <a:gd name="connsiteY8" fmla="*/ 1129966 h 2317416"/>
              <a:gd name="connsiteX0" fmla="*/ 0 w 5283200"/>
              <a:gd name="connsiteY0" fmla="*/ 2517408 h 2517408"/>
              <a:gd name="connsiteX1" fmla="*/ 1670050 w 5283200"/>
              <a:gd name="connsiteY1" fmla="*/ 834658 h 2517408"/>
              <a:gd name="connsiteX2" fmla="*/ 5074919 w 5283200"/>
              <a:gd name="connsiteY2" fmla="*/ 14883 h 2517408"/>
              <a:gd name="connsiteX3" fmla="*/ 4859655 w 5283200"/>
              <a:gd name="connsiteY3" fmla="*/ 913398 h 2517408"/>
              <a:gd name="connsiteX4" fmla="*/ 4943474 w 5283200"/>
              <a:gd name="connsiteY4" fmla="*/ 976036 h 2517408"/>
              <a:gd name="connsiteX5" fmla="*/ 4952999 w 5283200"/>
              <a:gd name="connsiteY5" fmla="*/ 1131611 h 2517408"/>
              <a:gd name="connsiteX6" fmla="*/ 5111749 w 5283200"/>
              <a:gd name="connsiteY6" fmla="*/ 1118911 h 2517408"/>
              <a:gd name="connsiteX7" fmla="*/ 5159374 w 5283200"/>
              <a:gd name="connsiteY7" fmla="*/ 1284011 h 2517408"/>
              <a:gd name="connsiteX8" fmla="*/ 5283200 w 5283200"/>
              <a:gd name="connsiteY8" fmla="*/ 1329958 h 2517408"/>
              <a:gd name="connsiteX0" fmla="*/ 0 w 5283200"/>
              <a:gd name="connsiteY0" fmla="*/ 2514059 h 2514059"/>
              <a:gd name="connsiteX1" fmla="*/ 1670050 w 5283200"/>
              <a:gd name="connsiteY1" fmla="*/ 831309 h 2514059"/>
              <a:gd name="connsiteX2" fmla="*/ 5074919 w 5283200"/>
              <a:gd name="connsiteY2" fmla="*/ 11534 h 2514059"/>
              <a:gd name="connsiteX3" fmla="*/ 4859655 w 5283200"/>
              <a:gd name="connsiteY3" fmla="*/ 910049 h 2514059"/>
              <a:gd name="connsiteX4" fmla="*/ 4943474 w 5283200"/>
              <a:gd name="connsiteY4" fmla="*/ 972687 h 2514059"/>
              <a:gd name="connsiteX5" fmla="*/ 4952999 w 5283200"/>
              <a:gd name="connsiteY5" fmla="*/ 1128262 h 2514059"/>
              <a:gd name="connsiteX6" fmla="*/ 5111749 w 5283200"/>
              <a:gd name="connsiteY6" fmla="*/ 1115562 h 2514059"/>
              <a:gd name="connsiteX7" fmla="*/ 5159374 w 5283200"/>
              <a:gd name="connsiteY7" fmla="*/ 1280662 h 2514059"/>
              <a:gd name="connsiteX8" fmla="*/ 5283200 w 5283200"/>
              <a:gd name="connsiteY8" fmla="*/ 1326609 h 2514059"/>
              <a:gd name="connsiteX0" fmla="*/ 0 w 5283200"/>
              <a:gd name="connsiteY0" fmla="*/ 2514059 h 2514059"/>
              <a:gd name="connsiteX1" fmla="*/ 1670050 w 5283200"/>
              <a:gd name="connsiteY1" fmla="*/ 831309 h 2514059"/>
              <a:gd name="connsiteX2" fmla="*/ 5074919 w 5283200"/>
              <a:gd name="connsiteY2" fmla="*/ 11534 h 2514059"/>
              <a:gd name="connsiteX3" fmla="*/ 5080635 w 5283200"/>
              <a:gd name="connsiteY3" fmla="*/ 308069 h 2514059"/>
              <a:gd name="connsiteX4" fmla="*/ 4943474 w 5283200"/>
              <a:gd name="connsiteY4" fmla="*/ 972687 h 2514059"/>
              <a:gd name="connsiteX5" fmla="*/ 4952999 w 5283200"/>
              <a:gd name="connsiteY5" fmla="*/ 1128262 h 2514059"/>
              <a:gd name="connsiteX6" fmla="*/ 5111749 w 5283200"/>
              <a:gd name="connsiteY6" fmla="*/ 1115562 h 2514059"/>
              <a:gd name="connsiteX7" fmla="*/ 5159374 w 5283200"/>
              <a:gd name="connsiteY7" fmla="*/ 1280662 h 2514059"/>
              <a:gd name="connsiteX8" fmla="*/ 5283200 w 5283200"/>
              <a:gd name="connsiteY8" fmla="*/ 1326609 h 2514059"/>
              <a:gd name="connsiteX0" fmla="*/ 0 w 5283200"/>
              <a:gd name="connsiteY0" fmla="*/ 2517568 h 2517568"/>
              <a:gd name="connsiteX1" fmla="*/ 1670050 w 5283200"/>
              <a:gd name="connsiteY1" fmla="*/ 834818 h 2517568"/>
              <a:gd name="connsiteX2" fmla="*/ 5074919 w 5283200"/>
              <a:gd name="connsiteY2" fmla="*/ 15043 h 2517568"/>
              <a:gd name="connsiteX3" fmla="*/ 5080635 w 5283200"/>
              <a:gd name="connsiteY3" fmla="*/ 311578 h 2517568"/>
              <a:gd name="connsiteX4" fmla="*/ 5210174 w 5283200"/>
              <a:gd name="connsiteY4" fmla="*/ 8456 h 2517568"/>
              <a:gd name="connsiteX5" fmla="*/ 4952999 w 5283200"/>
              <a:gd name="connsiteY5" fmla="*/ 1131771 h 2517568"/>
              <a:gd name="connsiteX6" fmla="*/ 5111749 w 5283200"/>
              <a:gd name="connsiteY6" fmla="*/ 1119071 h 2517568"/>
              <a:gd name="connsiteX7" fmla="*/ 5159374 w 5283200"/>
              <a:gd name="connsiteY7" fmla="*/ 1284171 h 2517568"/>
              <a:gd name="connsiteX8" fmla="*/ 5283200 w 5283200"/>
              <a:gd name="connsiteY8" fmla="*/ 1330118 h 2517568"/>
              <a:gd name="connsiteX0" fmla="*/ 0 w 5283200"/>
              <a:gd name="connsiteY0" fmla="*/ 2517568 h 2517568"/>
              <a:gd name="connsiteX1" fmla="*/ 1670050 w 5283200"/>
              <a:gd name="connsiteY1" fmla="*/ 834818 h 2517568"/>
              <a:gd name="connsiteX2" fmla="*/ 5074919 w 5283200"/>
              <a:gd name="connsiteY2" fmla="*/ 15043 h 2517568"/>
              <a:gd name="connsiteX3" fmla="*/ 5080635 w 5283200"/>
              <a:gd name="connsiteY3" fmla="*/ 311578 h 2517568"/>
              <a:gd name="connsiteX4" fmla="*/ 5210174 w 5283200"/>
              <a:gd name="connsiteY4" fmla="*/ 8456 h 2517568"/>
              <a:gd name="connsiteX5" fmla="*/ 5227319 w 5283200"/>
              <a:gd name="connsiteY5" fmla="*/ 385011 h 2517568"/>
              <a:gd name="connsiteX6" fmla="*/ 5111749 w 5283200"/>
              <a:gd name="connsiteY6" fmla="*/ 1119071 h 2517568"/>
              <a:gd name="connsiteX7" fmla="*/ 5159374 w 5283200"/>
              <a:gd name="connsiteY7" fmla="*/ 1284171 h 2517568"/>
              <a:gd name="connsiteX8" fmla="*/ 5283200 w 5283200"/>
              <a:gd name="connsiteY8" fmla="*/ 1330118 h 2517568"/>
              <a:gd name="connsiteX0" fmla="*/ 0 w 5308509"/>
              <a:gd name="connsiteY0" fmla="*/ 2520854 h 2520854"/>
              <a:gd name="connsiteX1" fmla="*/ 1670050 w 5308509"/>
              <a:gd name="connsiteY1" fmla="*/ 838104 h 2520854"/>
              <a:gd name="connsiteX2" fmla="*/ 5074919 w 5308509"/>
              <a:gd name="connsiteY2" fmla="*/ 18329 h 2520854"/>
              <a:gd name="connsiteX3" fmla="*/ 5080635 w 5308509"/>
              <a:gd name="connsiteY3" fmla="*/ 314864 h 2520854"/>
              <a:gd name="connsiteX4" fmla="*/ 5210174 w 5308509"/>
              <a:gd name="connsiteY4" fmla="*/ 11742 h 2520854"/>
              <a:gd name="connsiteX5" fmla="*/ 5227319 w 5308509"/>
              <a:gd name="connsiteY5" fmla="*/ 388297 h 2520854"/>
              <a:gd name="connsiteX6" fmla="*/ 5302249 w 5308509"/>
              <a:gd name="connsiteY6" fmla="*/ 2217 h 2520854"/>
              <a:gd name="connsiteX7" fmla="*/ 5159374 w 5308509"/>
              <a:gd name="connsiteY7" fmla="*/ 1287457 h 2520854"/>
              <a:gd name="connsiteX8" fmla="*/ 5283200 w 5308509"/>
              <a:gd name="connsiteY8" fmla="*/ 1333404 h 2520854"/>
              <a:gd name="connsiteX0" fmla="*/ 0 w 5369918"/>
              <a:gd name="connsiteY0" fmla="*/ 2520854 h 2520854"/>
              <a:gd name="connsiteX1" fmla="*/ 1670050 w 5369918"/>
              <a:gd name="connsiteY1" fmla="*/ 838104 h 2520854"/>
              <a:gd name="connsiteX2" fmla="*/ 5074919 w 5369918"/>
              <a:gd name="connsiteY2" fmla="*/ 18329 h 2520854"/>
              <a:gd name="connsiteX3" fmla="*/ 5080635 w 5369918"/>
              <a:gd name="connsiteY3" fmla="*/ 314864 h 2520854"/>
              <a:gd name="connsiteX4" fmla="*/ 5210174 w 5369918"/>
              <a:gd name="connsiteY4" fmla="*/ 11742 h 2520854"/>
              <a:gd name="connsiteX5" fmla="*/ 5227319 w 5369918"/>
              <a:gd name="connsiteY5" fmla="*/ 388297 h 2520854"/>
              <a:gd name="connsiteX6" fmla="*/ 5302249 w 5369918"/>
              <a:gd name="connsiteY6" fmla="*/ 2217 h 2520854"/>
              <a:gd name="connsiteX7" fmla="*/ 5365114 w 5369918"/>
              <a:gd name="connsiteY7" fmla="*/ 327337 h 2520854"/>
              <a:gd name="connsiteX8" fmla="*/ 5283200 w 5369918"/>
              <a:gd name="connsiteY8" fmla="*/ 1333404 h 2520854"/>
              <a:gd name="connsiteX0" fmla="*/ 0 w 5527040"/>
              <a:gd name="connsiteY0" fmla="*/ 2528820 h 2528820"/>
              <a:gd name="connsiteX1" fmla="*/ 1670050 w 5527040"/>
              <a:gd name="connsiteY1" fmla="*/ 846070 h 2528820"/>
              <a:gd name="connsiteX2" fmla="*/ 5074919 w 5527040"/>
              <a:gd name="connsiteY2" fmla="*/ 26295 h 2528820"/>
              <a:gd name="connsiteX3" fmla="*/ 5080635 w 5527040"/>
              <a:gd name="connsiteY3" fmla="*/ 322830 h 2528820"/>
              <a:gd name="connsiteX4" fmla="*/ 5210174 w 5527040"/>
              <a:gd name="connsiteY4" fmla="*/ 19708 h 2528820"/>
              <a:gd name="connsiteX5" fmla="*/ 5227319 w 5527040"/>
              <a:gd name="connsiteY5" fmla="*/ 396263 h 2528820"/>
              <a:gd name="connsiteX6" fmla="*/ 5302249 w 5527040"/>
              <a:gd name="connsiteY6" fmla="*/ 10183 h 2528820"/>
              <a:gd name="connsiteX7" fmla="*/ 5365114 w 5527040"/>
              <a:gd name="connsiteY7" fmla="*/ 335303 h 2528820"/>
              <a:gd name="connsiteX8" fmla="*/ 5527040 w 5527040"/>
              <a:gd name="connsiteY8" fmla="*/ 250 h 2528820"/>
              <a:gd name="connsiteX0" fmla="*/ 0 w 5527040"/>
              <a:gd name="connsiteY0" fmla="*/ 2528820 h 2528820"/>
              <a:gd name="connsiteX1" fmla="*/ 1670050 w 5527040"/>
              <a:gd name="connsiteY1" fmla="*/ 846070 h 2528820"/>
              <a:gd name="connsiteX2" fmla="*/ 5074919 w 5527040"/>
              <a:gd name="connsiteY2" fmla="*/ 26295 h 2528820"/>
              <a:gd name="connsiteX3" fmla="*/ 5074285 w 5527040"/>
              <a:gd name="connsiteY3" fmla="*/ 141855 h 2528820"/>
              <a:gd name="connsiteX4" fmla="*/ 5210174 w 5527040"/>
              <a:gd name="connsiteY4" fmla="*/ 19708 h 2528820"/>
              <a:gd name="connsiteX5" fmla="*/ 5227319 w 5527040"/>
              <a:gd name="connsiteY5" fmla="*/ 396263 h 2528820"/>
              <a:gd name="connsiteX6" fmla="*/ 5302249 w 5527040"/>
              <a:gd name="connsiteY6" fmla="*/ 10183 h 2528820"/>
              <a:gd name="connsiteX7" fmla="*/ 5365114 w 5527040"/>
              <a:gd name="connsiteY7" fmla="*/ 335303 h 2528820"/>
              <a:gd name="connsiteX8" fmla="*/ 5527040 w 5527040"/>
              <a:gd name="connsiteY8" fmla="*/ 250 h 2528820"/>
              <a:gd name="connsiteX0" fmla="*/ 0 w 5527040"/>
              <a:gd name="connsiteY0" fmla="*/ 2528820 h 2528820"/>
              <a:gd name="connsiteX1" fmla="*/ 1670050 w 5527040"/>
              <a:gd name="connsiteY1" fmla="*/ 846070 h 2528820"/>
              <a:gd name="connsiteX2" fmla="*/ 5074919 w 5527040"/>
              <a:gd name="connsiteY2" fmla="*/ 26295 h 2528820"/>
              <a:gd name="connsiteX3" fmla="*/ 5074285 w 5527040"/>
              <a:gd name="connsiteY3" fmla="*/ 141855 h 2528820"/>
              <a:gd name="connsiteX4" fmla="*/ 5210174 w 5527040"/>
              <a:gd name="connsiteY4" fmla="*/ 19708 h 2528820"/>
              <a:gd name="connsiteX5" fmla="*/ 5227319 w 5527040"/>
              <a:gd name="connsiteY5" fmla="*/ 396263 h 2528820"/>
              <a:gd name="connsiteX6" fmla="*/ 5302249 w 5527040"/>
              <a:gd name="connsiteY6" fmla="*/ 10183 h 2528820"/>
              <a:gd name="connsiteX7" fmla="*/ 5365114 w 5527040"/>
              <a:gd name="connsiteY7" fmla="*/ 335303 h 2528820"/>
              <a:gd name="connsiteX8" fmla="*/ 5527040 w 5527040"/>
              <a:gd name="connsiteY8" fmla="*/ 250 h 2528820"/>
              <a:gd name="connsiteX0" fmla="*/ 0 w 5527040"/>
              <a:gd name="connsiteY0" fmla="*/ 2528820 h 2528820"/>
              <a:gd name="connsiteX1" fmla="*/ 1670050 w 5527040"/>
              <a:gd name="connsiteY1" fmla="*/ 846070 h 2528820"/>
              <a:gd name="connsiteX2" fmla="*/ 5074919 w 5527040"/>
              <a:gd name="connsiteY2" fmla="*/ 26295 h 2528820"/>
              <a:gd name="connsiteX3" fmla="*/ 5074285 w 5527040"/>
              <a:gd name="connsiteY3" fmla="*/ 141855 h 2528820"/>
              <a:gd name="connsiteX4" fmla="*/ 5210174 w 5527040"/>
              <a:gd name="connsiteY4" fmla="*/ 19708 h 2528820"/>
              <a:gd name="connsiteX5" fmla="*/ 5227319 w 5527040"/>
              <a:gd name="connsiteY5" fmla="*/ 396263 h 2528820"/>
              <a:gd name="connsiteX6" fmla="*/ 5302249 w 5527040"/>
              <a:gd name="connsiteY6" fmla="*/ 10183 h 2528820"/>
              <a:gd name="connsiteX7" fmla="*/ 5365114 w 5527040"/>
              <a:gd name="connsiteY7" fmla="*/ 335303 h 2528820"/>
              <a:gd name="connsiteX8" fmla="*/ 5527040 w 5527040"/>
              <a:gd name="connsiteY8" fmla="*/ 250 h 2528820"/>
              <a:gd name="connsiteX0" fmla="*/ 0 w 5527040"/>
              <a:gd name="connsiteY0" fmla="*/ 2528820 h 2528820"/>
              <a:gd name="connsiteX1" fmla="*/ 1670050 w 5527040"/>
              <a:gd name="connsiteY1" fmla="*/ 846070 h 2528820"/>
              <a:gd name="connsiteX2" fmla="*/ 5074919 w 5527040"/>
              <a:gd name="connsiteY2" fmla="*/ 26295 h 2528820"/>
              <a:gd name="connsiteX3" fmla="*/ 5074285 w 5527040"/>
              <a:gd name="connsiteY3" fmla="*/ 141855 h 2528820"/>
              <a:gd name="connsiteX4" fmla="*/ 5210174 w 5527040"/>
              <a:gd name="connsiteY4" fmla="*/ 19708 h 2528820"/>
              <a:gd name="connsiteX5" fmla="*/ 5227319 w 5527040"/>
              <a:gd name="connsiteY5" fmla="*/ 396263 h 2528820"/>
              <a:gd name="connsiteX6" fmla="*/ 5302249 w 5527040"/>
              <a:gd name="connsiteY6" fmla="*/ 10183 h 2528820"/>
              <a:gd name="connsiteX7" fmla="*/ 5365114 w 5527040"/>
              <a:gd name="connsiteY7" fmla="*/ 335303 h 2528820"/>
              <a:gd name="connsiteX8" fmla="*/ 5527040 w 5527040"/>
              <a:gd name="connsiteY8" fmla="*/ 250 h 2528820"/>
              <a:gd name="connsiteX0" fmla="*/ 0 w 5527040"/>
              <a:gd name="connsiteY0" fmla="*/ 2547680 h 2547680"/>
              <a:gd name="connsiteX1" fmla="*/ 1670050 w 5527040"/>
              <a:gd name="connsiteY1" fmla="*/ 864930 h 2547680"/>
              <a:gd name="connsiteX2" fmla="*/ 5074919 w 5527040"/>
              <a:gd name="connsiteY2" fmla="*/ 45155 h 2547680"/>
              <a:gd name="connsiteX3" fmla="*/ 5074285 w 5527040"/>
              <a:gd name="connsiteY3" fmla="*/ 160715 h 2547680"/>
              <a:gd name="connsiteX4" fmla="*/ 5175249 w 5527040"/>
              <a:gd name="connsiteY4" fmla="*/ 13168 h 2547680"/>
              <a:gd name="connsiteX5" fmla="*/ 5227319 w 5527040"/>
              <a:gd name="connsiteY5" fmla="*/ 415123 h 2547680"/>
              <a:gd name="connsiteX6" fmla="*/ 5302249 w 5527040"/>
              <a:gd name="connsiteY6" fmla="*/ 29043 h 2547680"/>
              <a:gd name="connsiteX7" fmla="*/ 5365114 w 5527040"/>
              <a:gd name="connsiteY7" fmla="*/ 354163 h 2547680"/>
              <a:gd name="connsiteX8" fmla="*/ 5527040 w 5527040"/>
              <a:gd name="connsiteY8" fmla="*/ 19110 h 2547680"/>
              <a:gd name="connsiteX0" fmla="*/ 0 w 5527040"/>
              <a:gd name="connsiteY0" fmla="*/ 2547680 h 2547680"/>
              <a:gd name="connsiteX1" fmla="*/ 1670050 w 5527040"/>
              <a:gd name="connsiteY1" fmla="*/ 864930 h 2547680"/>
              <a:gd name="connsiteX2" fmla="*/ 5074919 w 5527040"/>
              <a:gd name="connsiteY2" fmla="*/ 45155 h 2547680"/>
              <a:gd name="connsiteX3" fmla="*/ 5074285 w 5527040"/>
              <a:gd name="connsiteY3" fmla="*/ 160715 h 2547680"/>
              <a:gd name="connsiteX4" fmla="*/ 5175249 w 5527040"/>
              <a:gd name="connsiteY4" fmla="*/ 13168 h 2547680"/>
              <a:gd name="connsiteX5" fmla="*/ 5189219 w 5527040"/>
              <a:gd name="connsiteY5" fmla="*/ 170648 h 2547680"/>
              <a:gd name="connsiteX6" fmla="*/ 5302249 w 5527040"/>
              <a:gd name="connsiteY6" fmla="*/ 29043 h 2547680"/>
              <a:gd name="connsiteX7" fmla="*/ 5365114 w 5527040"/>
              <a:gd name="connsiteY7" fmla="*/ 354163 h 2547680"/>
              <a:gd name="connsiteX8" fmla="*/ 5527040 w 5527040"/>
              <a:gd name="connsiteY8" fmla="*/ 19110 h 2547680"/>
              <a:gd name="connsiteX0" fmla="*/ 0 w 5527040"/>
              <a:gd name="connsiteY0" fmla="*/ 2595123 h 2595123"/>
              <a:gd name="connsiteX1" fmla="*/ 1670050 w 5527040"/>
              <a:gd name="connsiteY1" fmla="*/ 912373 h 2595123"/>
              <a:gd name="connsiteX2" fmla="*/ 5074919 w 5527040"/>
              <a:gd name="connsiteY2" fmla="*/ 92598 h 2595123"/>
              <a:gd name="connsiteX3" fmla="*/ 5074285 w 5527040"/>
              <a:gd name="connsiteY3" fmla="*/ 208158 h 2595123"/>
              <a:gd name="connsiteX4" fmla="*/ 5175249 w 5527040"/>
              <a:gd name="connsiteY4" fmla="*/ 60611 h 2595123"/>
              <a:gd name="connsiteX5" fmla="*/ 5189219 w 5527040"/>
              <a:gd name="connsiteY5" fmla="*/ 218091 h 2595123"/>
              <a:gd name="connsiteX6" fmla="*/ 5232399 w 5527040"/>
              <a:gd name="connsiteY6" fmla="*/ 3461 h 2595123"/>
              <a:gd name="connsiteX7" fmla="*/ 5365114 w 5527040"/>
              <a:gd name="connsiteY7" fmla="*/ 401606 h 2595123"/>
              <a:gd name="connsiteX8" fmla="*/ 5527040 w 5527040"/>
              <a:gd name="connsiteY8" fmla="*/ 66553 h 2595123"/>
              <a:gd name="connsiteX0" fmla="*/ 0 w 5527040"/>
              <a:gd name="connsiteY0" fmla="*/ 2595123 h 2595123"/>
              <a:gd name="connsiteX1" fmla="*/ 1670050 w 5527040"/>
              <a:gd name="connsiteY1" fmla="*/ 912373 h 2595123"/>
              <a:gd name="connsiteX2" fmla="*/ 5074919 w 5527040"/>
              <a:gd name="connsiteY2" fmla="*/ 92598 h 2595123"/>
              <a:gd name="connsiteX3" fmla="*/ 5074285 w 5527040"/>
              <a:gd name="connsiteY3" fmla="*/ 208158 h 2595123"/>
              <a:gd name="connsiteX4" fmla="*/ 5175249 w 5527040"/>
              <a:gd name="connsiteY4" fmla="*/ 60611 h 2595123"/>
              <a:gd name="connsiteX5" fmla="*/ 5189219 w 5527040"/>
              <a:gd name="connsiteY5" fmla="*/ 218091 h 2595123"/>
              <a:gd name="connsiteX6" fmla="*/ 5232399 w 5527040"/>
              <a:gd name="connsiteY6" fmla="*/ 3461 h 2595123"/>
              <a:gd name="connsiteX7" fmla="*/ 5263514 w 5527040"/>
              <a:gd name="connsiteY7" fmla="*/ 195231 h 2595123"/>
              <a:gd name="connsiteX8" fmla="*/ 5527040 w 5527040"/>
              <a:gd name="connsiteY8" fmla="*/ 66553 h 2595123"/>
              <a:gd name="connsiteX0" fmla="*/ 0 w 5311140"/>
              <a:gd name="connsiteY0" fmla="*/ 2595123 h 2595123"/>
              <a:gd name="connsiteX1" fmla="*/ 1670050 w 5311140"/>
              <a:gd name="connsiteY1" fmla="*/ 912373 h 2595123"/>
              <a:gd name="connsiteX2" fmla="*/ 5074919 w 5311140"/>
              <a:gd name="connsiteY2" fmla="*/ 92598 h 2595123"/>
              <a:gd name="connsiteX3" fmla="*/ 5074285 w 5311140"/>
              <a:gd name="connsiteY3" fmla="*/ 208158 h 2595123"/>
              <a:gd name="connsiteX4" fmla="*/ 5175249 w 5311140"/>
              <a:gd name="connsiteY4" fmla="*/ 60611 h 2595123"/>
              <a:gd name="connsiteX5" fmla="*/ 5189219 w 5311140"/>
              <a:gd name="connsiteY5" fmla="*/ 218091 h 2595123"/>
              <a:gd name="connsiteX6" fmla="*/ 5232399 w 5311140"/>
              <a:gd name="connsiteY6" fmla="*/ 3461 h 2595123"/>
              <a:gd name="connsiteX7" fmla="*/ 5263514 w 5311140"/>
              <a:gd name="connsiteY7" fmla="*/ 195231 h 2595123"/>
              <a:gd name="connsiteX8" fmla="*/ 5311140 w 5311140"/>
              <a:gd name="connsiteY8" fmla="*/ 76078 h 2595123"/>
              <a:gd name="connsiteX0" fmla="*/ 0 w 5315109"/>
              <a:gd name="connsiteY0" fmla="*/ 2595123 h 2595123"/>
              <a:gd name="connsiteX1" fmla="*/ 1670050 w 5315109"/>
              <a:gd name="connsiteY1" fmla="*/ 912373 h 2595123"/>
              <a:gd name="connsiteX2" fmla="*/ 5074919 w 5315109"/>
              <a:gd name="connsiteY2" fmla="*/ 92598 h 2595123"/>
              <a:gd name="connsiteX3" fmla="*/ 5074285 w 5315109"/>
              <a:gd name="connsiteY3" fmla="*/ 208158 h 2595123"/>
              <a:gd name="connsiteX4" fmla="*/ 5175249 w 5315109"/>
              <a:gd name="connsiteY4" fmla="*/ 60611 h 2595123"/>
              <a:gd name="connsiteX5" fmla="*/ 5189219 w 5315109"/>
              <a:gd name="connsiteY5" fmla="*/ 218091 h 2595123"/>
              <a:gd name="connsiteX6" fmla="*/ 5232399 w 5315109"/>
              <a:gd name="connsiteY6" fmla="*/ 3461 h 2595123"/>
              <a:gd name="connsiteX7" fmla="*/ 5263514 w 5315109"/>
              <a:gd name="connsiteY7" fmla="*/ 195231 h 2595123"/>
              <a:gd name="connsiteX8" fmla="*/ 5311140 w 5315109"/>
              <a:gd name="connsiteY8" fmla="*/ 76078 h 2595123"/>
              <a:gd name="connsiteX0" fmla="*/ 0 w 5311140"/>
              <a:gd name="connsiteY0" fmla="*/ 2595123 h 2595123"/>
              <a:gd name="connsiteX1" fmla="*/ 1670050 w 5311140"/>
              <a:gd name="connsiteY1" fmla="*/ 912373 h 2595123"/>
              <a:gd name="connsiteX2" fmla="*/ 5074919 w 5311140"/>
              <a:gd name="connsiteY2" fmla="*/ 92598 h 2595123"/>
              <a:gd name="connsiteX3" fmla="*/ 5074285 w 5311140"/>
              <a:gd name="connsiteY3" fmla="*/ 208158 h 2595123"/>
              <a:gd name="connsiteX4" fmla="*/ 5175249 w 5311140"/>
              <a:gd name="connsiteY4" fmla="*/ 60611 h 2595123"/>
              <a:gd name="connsiteX5" fmla="*/ 5189219 w 5311140"/>
              <a:gd name="connsiteY5" fmla="*/ 218091 h 2595123"/>
              <a:gd name="connsiteX6" fmla="*/ 5232399 w 5311140"/>
              <a:gd name="connsiteY6" fmla="*/ 3461 h 2595123"/>
              <a:gd name="connsiteX7" fmla="*/ 5263514 w 5311140"/>
              <a:gd name="connsiteY7" fmla="*/ 195231 h 2595123"/>
              <a:gd name="connsiteX8" fmla="*/ 5311140 w 5311140"/>
              <a:gd name="connsiteY8" fmla="*/ 76078 h 259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11140" h="2595123">
                <a:moveTo>
                  <a:pt x="0" y="2595123"/>
                </a:moveTo>
                <a:cubicBezTo>
                  <a:pt x="461433" y="2307256"/>
                  <a:pt x="824230" y="1329461"/>
                  <a:pt x="1670050" y="912373"/>
                </a:cubicBezTo>
                <a:cubicBezTo>
                  <a:pt x="2515870" y="495285"/>
                  <a:pt x="4595494" y="-1170"/>
                  <a:pt x="5074919" y="92598"/>
                </a:cubicBezTo>
                <a:cubicBezTo>
                  <a:pt x="5078094" y="166681"/>
                  <a:pt x="5082752" y="35546"/>
                  <a:pt x="5074285" y="208158"/>
                </a:cubicBezTo>
                <a:cubicBezTo>
                  <a:pt x="5190596" y="294902"/>
                  <a:pt x="5107833" y="-19399"/>
                  <a:pt x="5175249" y="60611"/>
                </a:cubicBezTo>
                <a:cubicBezTo>
                  <a:pt x="5196098" y="91688"/>
                  <a:pt x="5163819" y="188987"/>
                  <a:pt x="5189219" y="218091"/>
                </a:cubicBezTo>
                <a:cubicBezTo>
                  <a:pt x="5214619" y="247195"/>
                  <a:pt x="5195887" y="-34110"/>
                  <a:pt x="5232399" y="3461"/>
                </a:cubicBezTo>
                <a:cubicBezTo>
                  <a:pt x="5277907" y="53203"/>
                  <a:pt x="5233351" y="163231"/>
                  <a:pt x="5263514" y="195231"/>
                </a:cubicBezTo>
                <a:cubicBezTo>
                  <a:pt x="5271452" y="312956"/>
                  <a:pt x="5301086" y="64716"/>
                  <a:pt x="5311140" y="76078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0A2286-4054-9778-815A-5FD8C58DC226}"/>
                  </a:ext>
                </a:extLst>
              </p:cNvPr>
              <p:cNvSpPr txBox="1"/>
              <p:nvPr/>
            </p:nvSpPr>
            <p:spPr>
              <a:xfrm>
                <a:off x="6640509" y="3794552"/>
                <a:ext cx="9652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𝑓𝑙𝑜𝑤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0A2286-4054-9778-815A-5FD8C58DC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509" y="3794552"/>
                <a:ext cx="965203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7776D3B-7A51-235A-E11E-8FDF0D179113}"/>
                  </a:ext>
                </a:extLst>
              </p:cNvPr>
              <p:cNvSpPr txBox="1"/>
              <p:nvPr/>
            </p:nvSpPr>
            <p:spPr>
              <a:xfrm rot="463238">
                <a:off x="6602464" y="3318484"/>
                <a:ext cx="9652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𝑠𝑢𝑏𝑠𝑜𝑛𝑖𝑐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𝑓𝑙𝑜𝑤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7776D3B-7A51-235A-E11E-8FDF0D179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63238">
                <a:off x="6602464" y="3318484"/>
                <a:ext cx="965203" cy="276999"/>
              </a:xfrm>
              <a:prstGeom prst="rect">
                <a:avLst/>
              </a:prstGeom>
              <a:blipFill>
                <a:blip r:embed="rId9"/>
                <a:stretch>
                  <a:fillRect r="-1463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EB3CB2-6E32-04D3-6D94-99B3557D143D}"/>
                  </a:ext>
                </a:extLst>
              </p:cNvPr>
              <p:cNvSpPr txBox="1"/>
              <p:nvPr/>
            </p:nvSpPr>
            <p:spPr>
              <a:xfrm rot="811831">
                <a:off x="8409896" y="3049597"/>
                <a:ext cx="9652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𝑐h𝑜𝑘𝑒𝑑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𝑓𝑙𝑜𝑤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EB3CB2-6E32-04D3-6D94-99B3557D1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11831">
                <a:off x="8409896" y="3049597"/>
                <a:ext cx="965203" cy="276999"/>
              </a:xfrm>
              <a:prstGeom prst="rect">
                <a:avLst/>
              </a:prstGeom>
              <a:blipFill>
                <a:blip r:embed="rId10"/>
                <a:stretch>
                  <a:fillRect r="-3012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915D8D-3A55-798F-B652-C51A1E6F3143}"/>
                  </a:ext>
                </a:extLst>
              </p:cNvPr>
              <p:cNvSpPr txBox="1"/>
              <p:nvPr/>
            </p:nvSpPr>
            <p:spPr>
              <a:xfrm rot="891237">
                <a:off x="7759370" y="2548216"/>
                <a:ext cx="9652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𝑠h𝑜𝑐𝑘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𝑖𝑛𝑠𝑖𝑑𝑒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915D8D-3A55-798F-B652-C51A1E6F3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91237">
                <a:off x="7759370" y="2548216"/>
                <a:ext cx="965203" cy="276999"/>
              </a:xfrm>
              <a:prstGeom prst="rect">
                <a:avLst/>
              </a:prstGeom>
              <a:blipFill>
                <a:blip r:embed="rId11"/>
                <a:stretch>
                  <a:fillRect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4B3831-D99C-AE0F-9099-9CDEBD743CCA}"/>
                  </a:ext>
                </a:extLst>
              </p:cNvPr>
              <p:cNvSpPr txBox="1"/>
              <p:nvPr/>
            </p:nvSpPr>
            <p:spPr>
              <a:xfrm>
                <a:off x="9499597" y="2840824"/>
                <a:ext cx="9652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𝑠h𝑜𝑐𝑘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4B3831-D99C-AE0F-9099-9CDEBD74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597" y="2840824"/>
                <a:ext cx="965203" cy="276999"/>
              </a:xfrm>
              <a:prstGeom prst="rect">
                <a:avLst/>
              </a:prstGeom>
              <a:blipFill>
                <a:blip r:embed="rId12"/>
                <a:stretch>
                  <a:fillRect r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55D07-D1CF-805F-17BD-F74CC62548E2}"/>
                  </a:ext>
                </a:extLst>
              </p:cNvPr>
              <p:cNvSpPr txBox="1"/>
              <p:nvPr/>
            </p:nvSpPr>
            <p:spPr>
              <a:xfrm>
                <a:off x="9226549" y="2448361"/>
                <a:ext cx="9652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55D07-D1CF-805F-17BD-F74CC625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49" y="2448361"/>
                <a:ext cx="965203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BA9D41E-628F-A6F9-7124-26A623612CEC}"/>
                  </a:ext>
                </a:extLst>
              </p:cNvPr>
              <p:cNvSpPr txBox="1"/>
              <p:nvPr/>
            </p:nvSpPr>
            <p:spPr>
              <a:xfrm>
                <a:off x="9413242" y="1649319"/>
                <a:ext cx="9652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BA9D41E-628F-A6F9-7124-26A623612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242" y="1649319"/>
                <a:ext cx="96520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36D7426-D35B-A219-2679-34DF612A5210}"/>
                  </a:ext>
                </a:extLst>
              </p:cNvPr>
              <p:cNvSpPr txBox="1"/>
              <p:nvPr/>
            </p:nvSpPr>
            <p:spPr>
              <a:xfrm>
                <a:off x="9112249" y="1264012"/>
                <a:ext cx="9652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36D7426-D35B-A219-2679-34DF612A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49" y="1264012"/>
                <a:ext cx="96520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36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89D398C-C166-4B8A-B5F5-9EC62FA9D6ED}"/>
              </a:ext>
            </a:extLst>
          </p:cNvPr>
          <p:cNvGrpSpPr/>
          <p:nvPr/>
        </p:nvGrpSpPr>
        <p:grpSpPr>
          <a:xfrm>
            <a:off x="6061754" y="1186665"/>
            <a:ext cx="2681554" cy="1885965"/>
            <a:chOff x="6061754" y="1186665"/>
            <a:chExt cx="2681554" cy="1885965"/>
          </a:xfrm>
        </p:grpSpPr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7A9D3465-B07E-4E77-8CD9-3CAD1D38E365}"/>
                </a:ext>
              </a:extLst>
            </p:cNvPr>
            <p:cNvSpPr/>
            <p:nvPr/>
          </p:nvSpPr>
          <p:spPr>
            <a:xfrm rot="5400000">
              <a:off x="6465014" y="783405"/>
              <a:ext cx="1875034" cy="2681554"/>
            </a:xfrm>
            <a:prstGeom prst="trapezoid">
              <a:avLst>
                <a:gd name="adj" fmla="val 911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69AE2D2-C3CE-4217-BA59-1ACD66914EF6}"/>
                </a:ext>
              </a:extLst>
            </p:cNvPr>
            <p:cNvGrpSpPr/>
            <p:nvPr/>
          </p:nvGrpSpPr>
          <p:grpSpPr>
            <a:xfrm>
              <a:off x="6064322" y="1186665"/>
              <a:ext cx="2678986" cy="1885965"/>
              <a:chOff x="6064322" y="1186665"/>
              <a:chExt cx="2678986" cy="1885965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EBBA1B5-F22D-45D1-9DCA-6AAAD40F73E5}"/>
                  </a:ext>
                </a:extLst>
              </p:cNvPr>
              <p:cNvSpPr/>
              <p:nvPr/>
            </p:nvSpPr>
            <p:spPr>
              <a:xfrm>
                <a:off x="6066890" y="1186665"/>
                <a:ext cx="2676418" cy="501065"/>
              </a:xfrm>
              <a:custGeom>
                <a:avLst/>
                <a:gdLst>
                  <a:gd name="connsiteX0" fmla="*/ 0 w 2676418"/>
                  <a:gd name="connsiteY0" fmla="*/ 0 h 501065"/>
                  <a:gd name="connsiteX1" fmla="*/ 996593 w 2676418"/>
                  <a:gd name="connsiteY1" fmla="*/ 498297 h 501065"/>
                  <a:gd name="connsiteX2" fmla="*/ 2676418 w 2676418"/>
                  <a:gd name="connsiteY2" fmla="*/ 164387 h 50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418" h="501065">
                    <a:moveTo>
                      <a:pt x="0" y="0"/>
                    </a:moveTo>
                    <a:cubicBezTo>
                      <a:pt x="275261" y="235449"/>
                      <a:pt x="550523" y="470899"/>
                      <a:pt x="996593" y="498297"/>
                    </a:cubicBezTo>
                    <a:cubicBezTo>
                      <a:pt x="1442663" y="525695"/>
                      <a:pt x="2059540" y="345041"/>
                      <a:pt x="2676418" y="164387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B2AC05C-7B4E-4BA4-9C39-C796D469C3FB}"/>
                  </a:ext>
                </a:extLst>
              </p:cNvPr>
              <p:cNvSpPr/>
              <p:nvPr/>
            </p:nvSpPr>
            <p:spPr>
              <a:xfrm flipV="1">
                <a:off x="6064322" y="2571565"/>
                <a:ext cx="2676418" cy="501065"/>
              </a:xfrm>
              <a:custGeom>
                <a:avLst/>
                <a:gdLst>
                  <a:gd name="connsiteX0" fmla="*/ 0 w 2676418"/>
                  <a:gd name="connsiteY0" fmla="*/ 0 h 501065"/>
                  <a:gd name="connsiteX1" fmla="*/ 996593 w 2676418"/>
                  <a:gd name="connsiteY1" fmla="*/ 498297 h 501065"/>
                  <a:gd name="connsiteX2" fmla="*/ 2676418 w 2676418"/>
                  <a:gd name="connsiteY2" fmla="*/ 164387 h 50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418" h="501065">
                    <a:moveTo>
                      <a:pt x="0" y="0"/>
                    </a:moveTo>
                    <a:cubicBezTo>
                      <a:pt x="275261" y="235449"/>
                      <a:pt x="550523" y="470899"/>
                      <a:pt x="996593" y="498297"/>
                    </a:cubicBezTo>
                    <a:cubicBezTo>
                      <a:pt x="1442663" y="525695"/>
                      <a:pt x="2059540" y="345041"/>
                      <a:pt x="2676418" y="164387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A7E48CB-442E-4525-B8F8-EDEF4293A8E7}"/>
                  </a:ext>
                </a:extLst>
              </p:cNvPr>
              <p:cNvCxnSpPr>
                <a:cxnSpLocks/>
                <a:stCxn id="10" idx="0"/>
                <a:endCxn id="11" idx="0"/>
              </p:cNvCxnSpPr>
              <p:nvPr/>
            </p:nvCxnSpPr>
            <p:spPr>
              <a:xfrm flipH="1">
                <a:off x="6064322" y="1186665"/>
                <a:ext cx="2568" cy="188596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3305162-563B-45AC-90FB-5E0CCA71CE31}"/>
                  </a:ext>
                </a:extLst>
              </p:cNvPr>
              <p:cNvCxnSpPr>
                <a:cxnSpLocks/>
                <a:stCxn id="10" idx="2"/>
                <a:endCxn id="11" idx="2"/>
              </p:cNvCxnSpPr>
              <p:nvPr/>
            </p:nvCxnSpPr>
            <p:spPr>
              <a:xfrm flipH="1">
                <a:off x="8740740" y="1351052"/>
                <a:ext cx="2568" cy="155719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3E7A0444-C58E-4872-B580-E1EA1EAE7140}"/>
              </a:ext>
            </a:extLst>
          </p:cNvPr>
          <p:cNvSpPr/>
          <p:nvPr/>
        </p:nvSpPr>
        <p:spPr>
          <a:xfrm>
            <a:off x="8472496" y="1359616"/>
            <a:ext cx="554804" cy="154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A863954-5925-414F-BA45-8D52C45D4720}"/>
              </a:ext>
            </a:extLst>
          </p:cNvPr>
          <p:cNvSpPr/>
          <p:nvPr/>
        </p:nvSpPr>
        <p:spPr>
          <a:xfrm rot="5400000">
            <a:off x="4328418" y="1135294"/>
            <a:ext cx="1875034" cy="19777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EE3E32-994C-42FA-89C9-C02E38DC6D37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3719505" y="2129648"/>
            <a:ext cx="5307795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D5F133-3BA1-468D-9236-09B55B87734A}"/>
                  </a:ext>
                </a:extLst>
              </p:cNvPr>
              <p:cNvSpPr txBox="1"/>
              <p:nvPr/>
            </p:nvSpPr>
            <p:spPr>
              <a:xfrm>
                <a:off x="6075420" y="3357506"/>
                <a:ext cx="1466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D5F133-3BA1-468D-9236-09B55B87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20" y="3357506"/>
                <a:ext cx="14668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C4A94A-5E8E-2EB9-C40A-A3AC610084EF}"/>
              </a:ext>
            </a:extLst>
          </p:cNvPr>
          <p:cNvCxnSpPr>
            <a:cxnSpLocks/>
          </p:cNvCxnSpPr>
          <p:nvPr/>
        </p:nvCxnSpPr>
        <p:spPr>
          <a:xfrm flipV="1">
            <a:off x="8740740" y="0"/>
            <a:ext cx="0" cy="4632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23968D-2077-8338-CD9A-8211D00557F2}"/>
              </a:ext>
            </a:extLst>
          </p:cNvPr>
          <p:cNvCxnSpPr>
            <a:cxnSpLocks/>
          </p:cNvCxnSpPr>
          <p:nvPr/>
        </p:nvCxnSpPr>
        <p:spPr>
          <a:xfrm>
            <a:off x="3719505" y="1197596"/>
            <a:ext cx="5307795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E2DA0-3AB2-30C7-59A5-1FA6754B97A0}"/>
              </a:ext>
            </a:extLst>
          </p:cNvPr>
          <p:cNvCxnSpPr>
            <a:cxnSpLocks/>
          </p:cNvCxnSpPr>
          <p:nvPr/>
        </p:nvCxnSpPr>
        <p:spPr>
          <a:xfrm flipV="1">
            <a:off x="4475906" y="0"/>
            <a:ext cx="0" cy="4546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3769F8-5D72-54E3-D1A9-A86DC2713A9D}"/>
                  </a:ext>
                </a:extLst>
              </p:cNvPr>
              <p:cNvSpPr txBox="1"/>
              <p:nvPr/>
            </p:nvSpPr>
            <p:spPr>
              <a:xfrm>
                <a:off x="4313559" y="4546121"/>
                <a:ext cx="324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3769F8-5D72-54E3-D1A9-A86DC271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559" y="4546121"/>
                <a:ext cx="3246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7A4433-BE67-A51C-B6CC-E68A1612A443}"/>
                  </a:ext>
                </a:extLst>
              </p:cNvPr>
              <p:cNvSpPr txBox="1"/>
              <p:nvPr/>
            </p:nvSpPr>
            <p:spPr>
              <a:xfrm>
                <a:off x="8587551" y="4546121"/>
                <a:ext cx="324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7A4433-BE67-A51C-B6CC-E68A1612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51" y="4546121"/>
                <a:ext cx="324694" cy="369332"/>
              </a:xfrm>
              <a:prstGeom prst="rect">
                <a:avLst/>
              </a:prstGeom>
              <a:blipFill>
                <a:blip r:embed="rId8"/>
                <a:stretch>
                  <a:fillRect r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981A33-B3FB-D03D-41A4-7AC2A116DD8B}"/>
                  </a:ext>
                </a:extLst>
              </p:cNvPr>
              <p:cNvSpPr txBox="1"/>
              <p:nvPr/>
            </p:nvSpPr>
            <p:spPr>
              <a:xfrm>
                <a:off x="3264539" y="1946860"/>
                <a:ext cx="324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981A33-B3FB-D03D-41A4-7AC2A116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539" y="1946860"/>
                <a:ext cx="3246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6E2403-88EC-B1AF-32BA-E2ED37692BF0}"/>
                  </a:ext>
                </a:extLst>
              </p:cNvPr>
              <p:cNvSpPr txBox="1"/>
              <p:nvPr/>
            </p:nvSpPr>
            <p:spPr>
              <a:xfrm>
                <a:off x="3264539" y="1021556"/>
                <a:ext cx="324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6E2403-88EC-B1AF-32BA-E2ED37692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539" y="1021556"/>
                <a:ext cx="3246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36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oid 16">
            <a:extLst>
              <a:ext uri="{FF2B5EF4-FFF2-40B4-BE49-F238E27FC236}">
                <a16:creationId xmlns:a16="http://schemas.microsoft.com/office/drawing/2014/main" id="{D123E4BE-6E27-4B2D-B06D-172693BED26A}"/>
              </a:ext>
            </a:extLst>
          </p:cNvPr>
          <p:cNvSpPr/>
          <p:nvPr/>
        </p:nvSpPr>
        <p:spPr>
          <a:xfrm rot="5400000">
            <a:off x="5131942" y="1207213"/>
            <a:ext cx="4022332" cy="2368194"/>
          </a:xfrm>
          <a:prstGeom prst="trapezoid">
            <a:avLst>
              <a:gd name="adj" fmla="val 594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C5BFD-48D1-464D-87A8-840120A01317}"/>
              </a:ext>
            </a:extLst>
          </p:cNvPr>
          <p:cNvGrpSpPr/>
          <p:nvPr/>
        </p:nvGrpSpPr>
        <p:grpSpPr>
          <a:xfrm>
            <a:off x="5959011" y="380144"/>
            <a:ext cx="2368194" cy="4022332"/>
            <a:chOff x="5188449" y="1022279"/>
            <a:chExt cx="2368194" cy="4022332"/>
          </a:xfrm>
          <a:solidFill>
            <a:schemeClr val="bg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61AF799-B8D4-4BC1-B077-08AC07DE56DB}"/>
                </a:ext>
              </a:extLst>
            </p:cNvPr>
            <p:cNvSpPr/>
            <p:nvPr/>
          </p:nvSpPr>
          <p:spPr>
            <a:xfrm>
              <a:off x="5188449" y="1022279"/>
              <a:ext cx="2368194" cy="1387011"/>
            </a:xfrm>
            <a:custGeom>
              <a:avLst/>
              <a:gdLst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194" h="1387011">
                  <a:moveTo>
                    <a:pt x="0" y="0"/>
                  </a:moveTo>
                  <a:cubicBezTo>
                    <a:pt x="583486" y="823645"/>
                    <a:pt x="1547117" y="1287695"/>
                    <a:pt x="2368194" y="1387011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B70D77-2FC7-485E-8CB1-0FF2C7ACB588}"/>
                </a:ext>
              </a:extLst>
            </p:cNvPr>
            <p:cNvSpPr/>
            <p:nvPr/>
          </p:nvSpPr>
          <p:spPr>
            <a:xfrm flipV="1">
              <a:off x="5188449" y="3657600"/>
              <a:ext cx="2368194" cy="1387011"/>
            </a:xfrm>
            <a:custGeom>
              <a:avLst/>
              <a:gdLst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194" h="1387011">
                  <a:moveTo>
                    <a:pt x="0" y="0"/>
                  </a:moveTo>
                  <a:cubicBezTo>
                    <a:pt x="583486" y="823645"/>
                    <a:pt x="1547117" y="1287695"/>
                    <a:pt x="2368194" y="1387011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6641D4-9C35-42C6-A435-8571500C3A3C}"/>
                </a:ext>
              </a:extLst>
            </p:cNvPr>
            <p:cNvCxnSpPr/>
            <p:nvPr/>
          </p:nvCxnSpPr>
          <p:spPr>
            <a:xfrm>
              <a:off x="5188449" y="1022279"/>
              <a:ext cx="0" cy="4022332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B8A887-7B62-4F42-AD59-FC6339AEF120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7556643" y="2409290"/>
              <a:ext cx="0" cy="124831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5BCB6C-6F17-4960-BC2C-13883DD1F0C7}"/>
                  </a:ext>
                </a:extLst>
              </p:cNvPr>
              <p:cNvSpPr txBox="1"/>
              <p:nvPr/>
            </p:nvSpPr>
            <p:spPr>
              <a:xfrm>
                <a:off x="1900719" y="488022"/>
                <a:ext cx="2192267" cy="2415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5BCB6C-6F17-4960-BC2C-13883DD1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19" y="488022"/>
                <a:ext cx="2192267" cy="2415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18400E-05B7-4432-BD2C-0AFA740A7A70}"/>
                  </a:ext>
                </a:extLst>
              </p:cNvPr>
              <p:cNvSpPr txBox="1"/>
              <p:nvPr/>
            </p:nvSpPr>
            <p:spPr>
              <a:xfrm>
                <a:off x="1900719" y="3194613"/>
                <a:ext cx="2127442" cy="2092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18400E-05B7-4432-BD2C-0AFA740A7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19" y="3194613"/>
                <a:ext cx="2127442" cy="2092561"/>
              </a:xfrm>
              <a:prstGeom prst="rect">
                <a:avLst/>
              </a:prstGeom>
              <a:blipFill>
                <a:blip r:embed="rId3"/>
                <a:stretch>
                  <a:fillRect l="-2579" b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A1CF23A-0373-4E49-90D5-CD2B415C58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65" t="46582" r="29178" b="40375"/>
          <a:stretch/>
        </p:blipFill>
        <p:spPr>
          <a:xfrm>
            <a:off x="981181" y="5475475"/>
            <a:ext cx="4720977" cy="89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7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86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14</cp:revision>
  <dcterms:created xsi:type="dcterms:W3CDTF">2020-12-26T00:26:34Z</dcterms:created>
  <dcterms:modified xsi:type="dcterms:W3CDTF">2022-09-25T21:06:21Z</dcterms:modified>
</cp:coreProperties>
</file>