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62" r:id="rId3"/>
    <p:sldId id="403" r:id="rId4"/>
    <p:sldId id="404" r:id="rId5"/>
    <p:sldId id="382" r:id="rId6"/>
    <p:sldId id="406" r:id="rId7"/>
    <p:sldId id="384" r:id="rId8"/>
    <p:sldId id="385" r:id="rId9"/>
    <p:sldId id="386" r:id="rId10"/>
    <p:sldId id="387" r:id="rId11"/>
    <p:sldId id="383" r:id="rId12"/>
    <p:sldId id="340" r:id="rId13"/>
    <p:sldId id="40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361" r:id="rId30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24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1D20-6139-4800-94AB-B540B9923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FFC7E-9C64-41DD-87E3-CB4F772D2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7409E-F42C-4EF7-B2A6-D11308E4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870FE-FDE9-42E9-9DB6-ECD896DD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AEF1E-1CD2-4D6B-AB85-171993F4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9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5D24-F720-4786-97FA-874E4A44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C06BE-1088-4027-8177-866F0A84B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FD3A-B544-4C6B-813F-B874ED65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E09B9-E49C-4646-88AA-E4AF48A5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618C-2F25-4947-916D-E6D06556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9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66B4C-8B97-4BA4-ABAD-397B19C3E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63EEC-3450-4920-B5BD-832D52BB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2969-AB22-4DA0-9225-A7B29FF9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DD3BB-3135-4F04-B73B-0ED45495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31CF2-42BC-49B2-85D9-1EC82B03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7C87-38FA-4EC2-9AD1-015807A5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0F48-996D-4A14-8380-A03B6178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D413-9822-42BD-9579-BE474372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5267B-C49F-46E2-8E95-B9D82358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1576-72B7-4D94-B729-24C75656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6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8619-EDF7-4A59-A089-F2E10F29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993E1-87CD-43D0-83FB-123B0724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5FB5-4ADA-472E-839A-04980A02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26B7F-4FD2-4AC1-A076-AB552737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7D8C-7D2A-43E8-B650-33A08577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F8E8-D155-438C-AA08-95564E0A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3CD80-8559-4CA9-833B-012E211CF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8EA05-7AB5-4FC1-88C3-910E30359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783F9-D72C-4532-AE45-79E04266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6936-BA51-4A90-A425-5607FFC8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3CF2D-3ED1-40CE-BF94-42C29BC4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0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14AE-E630-4AD0-8E47-4E34A8E0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30ECB-8946-4277-895E-1EDC7A06B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5264D-5D06-4286-91C2-FCECDA3F9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D80BC-D161-4AD1-A575-3D731EB1F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76E5B-1896-4EC1-BA45-67C3B1502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6D705-90C3-4A65-B30F-6FAFBC6B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749AF-622A-4C7A-8080-2D418409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96481-EAD1-4E72-9963-B8EAFE4F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3E08-AAE0-43A7-8336-67589B5F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F3659-5A39-4C5A-84C3-1F5933F6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A5F3E-3CBB-4AA7-9EFD-DE368B7E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B0659-4305-4321-B441-4F6DEE20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5F298-3D9F-4E9F-B846-FE86EFE5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A8E0A-6263-4DC7-9D56-14F61A67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5776C-C678-45A5-B2A4-5033C9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15D5-6BAC-4F30-8F56-E9FFC427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AF7F-246E-43EE-A246-B2A2A89A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899F1-DDAC-4902-85D5-8E15EAB12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3BB9A-676C-4B8F-8A80-4A23B316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B04E5-2037-4C38-8FC2-4DFC0023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FCFA1-685F-480E-87F8-D462ADA1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3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B016-F7A6-4F64-9847-6A4E0466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078AA-7045-4062-8025-1E1AE8162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A44D9-4918-40C7-A0D6-DE9724EE3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FBEC4-0B9E-4931-A56D-674BBC94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C666A-E618-4083-B7B0-4790C904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BD4F6-9529-4B0E-8B43-45D562B8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1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32B1E-4AAD-479D-916B-881A5CD9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40E33-3C4D-4886-A068-3CC0B60E5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D0B6E-181E-45BA-B955-E1ABAF89C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366BE-8111-417F-AD09-44629639AC8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05E9-1960-4CA0-82AB-C8708ACEF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B1259-6859-463D-BC2A-1E9C23A4A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A Cross-Country Saga Using A*</a:t>
            </a:r>
          </a:p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C. Schiff</a:t>
            </a:r>
          </a:p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(aristotle2digital.blogwyrm.com)</a:t>
            </a:r>
          </a:p>
        </p:txBody>
      </p:sp>
    </p:spTree>
    <p:extLst>
      <p:ext uri="{BB962C8B-B14F-4D97-AF65-F5344CB8AC3E}">
        <p14:creationId xmlns:p14="http://schemas.microsoft.com/office/powerpoint/2010/main" val="203093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420"/>
    </mc:Choice>
    <mc:Fallback>
      <p:transition spd="slow" advClick="0" advTm="942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5120" cy="5899333"/>
            <a:chOff x="640080" y="685799"/>
            <a:chExt cx="10485120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4D3F12-949B-4C14-A1F4-D0B852A3C7A9}"/>
                </a:ext>
              </a:extLst>
            </p:cNvPr>
            <p:cNvGrpSpPr/>
            <p:nvPr/>
          </p:nvGrpSpPr>
          <p:grpSpPr>
            <a:xfrm>
              <a:off x="1066800" y="685799"/>
              <a:ext cx="10058400" cy="5486401"/>
              <a:chOff x="1371600" y="914399"/>
              <a:chExt cx="10058400" cy="54864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6FC5C77-AC5A-488C-A7B9-4F3F1AB5C2BE}"/>
                  </a:ext>
                </a:extLst>
              </p:cNvPr>
              <p:cNvCxnSpPr/>
              <p:nvPr/>
            </p:nvCxnSpPr>
            <p:spPr>
              <a:xfrm>
                <a:off x="13716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633505-7737-481A-BB82-9B04BA9013DD}"/>
                  </a:ext>
                </a:extLst>
              </p:cNvPr>
              <p:cNvCxnSpPr/>
              <p:nvPr/>
            </p:nvCxnSpPr>
            <p:spPr>
              <a:xfrm>
                <a:off x="2286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2201284-FD5D-4EB2-8511-9B1DE824DCB2}"/>
                  </a:ext>
                </a:extLst>
              </p:cNvPr>
              <p:cNvCxnSpPr/>
              <p:nvPr/>
            </p:nvCxnSpPr>
            <p:spPr>
              <a:xfrm>
                <a:off x="3200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1B732EA-617E-40D2-BD41-D37A9DB71D98}"/>
                  </a:ext>
                </a:extLst>
              </p:cNvPr>
              <p:cNvCxnSpPr/>
              <p:nvPr/>
            </p:nvCxnSpPr>
            <p:spPr>
              <a:xfrm>
                <a:off x="4114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AF2DD2-97F9-48D4-8E59-012F60217900}"/>
                  </a:ext>
                </a:extLst>
              </p:cNvPr>
              <p:cNvCxnSpPr/>
              <p:nvPr/>
            </p:nvCxnSpPr>
            <p:spPr>
              <a:xfrm>
                <a:off x="5029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BC422A-3B4D-4433-B2A1-8B65B938F6BB}"/>
                  </a:ext>
                </a:extLst>
              </p:cNvPr>
              <p:cNvCxnSpPr/>
              <p:nvPr/>
            </p:nvCxnSpPr>
            <p:spPr>
              <a:xfrm>
                <a:off x="5943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A7DA88-EE8F-40E1-BF77-FB0E2956ABB2}"/>
                  </a:ext>
                </a:extLst>
              </p:cNvPr>
              <p:cNvCxnSpPr/>
              <p:nvPr/>
            </p:nvCxnSpPr>
            <p:spPr>
              <a:xfrm>
                <a:off x="68580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37D9A4F-33EA-49AF-BD4D-7BABAC489C08}"/>
                  </a:ext>
                </a:extLst>
              </p:cNvPr>
              <p:cNvCxnSpPr/>
              <p:nvPr/>
            </p:nvCxnSpPr>
            <p:spPr>
              <a:xfrm>
                <a:off x="7772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9675680-4CA1-403C-95AE-733E92EB6A97}"/>
                  </a:ext>
                </a:extLst>
              </p:cNvPr>
              <p:cNvCxnSpPr/>
              <p:nvPr/>
            </p:nvCxnSpPr>
            <p:spPr>
              <a:xfrm>
                <a:off x="8686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8D8A8B-07A3-41D8-8700-B1EC930A7FA7}"/>
                  </a:ext>
                </a:extLst>
              </p:cNvPr>
              <p:cNvCxnSpPr/>
              <p:nvPr/>
            </p:nvCxnSpPr>
            <p:spPr>
              <a:xfrm>
                <a:off x="9601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DDC900E-6F39-48D9-8475-AD68B4833373}"/>
                  </a:ext>
                </a:extLst>
              </p:cNvPr>
              <p:cNvCxnSpPr/>
              <p:nvPr/>
            </p:nvCxnSpPr>
            <p:spPr>
              <a:xfrm>
                <a:off x="10515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D204F6-C71B-48DE-A6CD-3F6372C65541}"/>
                  </a:ext>
                </a:extLst>
              </p:cNvPr>
              <p:cNvCxnSpPr/>
              <p:nvPr/>
            </p:nvCxnSpPr>
            <p:spPr>
              <a:xfrm>
                <a:off x="11430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6D871D-6DEE-4830-823E-30397525D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9143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7C04D-29FC-49C6-987B-1D101C943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18288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B5E688-CCA0-447A-80BA-F093C3A9C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27432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B70C4F-61EC-4327-8F1B-7553CAE0D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36576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B344C-429A-43A0-8AD8-E370A3FD0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45720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B6027F2-433A-4B44-A066-C31A4296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4864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3BFA557-E1C9-42BF-91EE-600B36E34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64007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11805903-C2B8-4820-A9EA-1C1662D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986" y="4366982"/>
            <a:ext cx="914400" cy="914400"/>
          </a:xfrm>
          <a:prstGeom prst="rect">
            <a:avLst/>
          </a:prstGeom>
        </p:spPr>
      </p:pic>
      <p:pic>
        <p:nvPicPr>
          <p:cNvPr id="60" name="Graphic 59" descr="Cactus">
            <a:extLst>
              <a:ext uri="{FF2B5EF4-FFF2-40B4-BE49-F238E27FC236}">
                <a16:creationId xmlns:a16="http://schemas.microsoft.com/office/drawing/2014/main" id="{D31E0D72-A69D-4137-A7C1-E043DE3D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3205" y="5257798"/>
            <a:ext cx="914400" cy="914400"/>
          </a:xfrm>
          <a:prstGeom prst="rect">
            <a:avLst/>
          </a:prstGeom>
        </p:spPr>
      </p:pic>
      <p:pic>
        <p:nvPicPr>
          <p:cNvPr id="62" name="Graphic 61" descr="Mountains">
            <a:extLst>
              <a:ext uri="{FF2B5EF4-FFF2-40B4-BE49-F238E27FC236}">
                <a16:creationId xmlns:a16="http://schemas.microsoft.com/office/drawing/2014/main" id="{92F2E154-2609-438F-B9BC-CD4E73986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3611" y="2513773"/>
            <a:ext cx="914400" cy="914400"/>
          </a:xfrm>
          <a:prstGeom prst="rect">
            <a:avLst/>
          </a:prstGeom>
        </p:spPr>
      </p:pic>
      <p:pic>
        <p:nvPicPr>
          <p:cNvPr id="63" name="Graphic 62" descr="Anchor">
            <a:extLst>
              <a:ext uri="{FF2B5EF4-FFF2-40B4-BE49-F238E27FC236}">
                <a16:creationId xmlns:a16="http://schemas.microsoft.com/office/drawing/2014/main" id="{A45C119B-43BF-41DF-95C4-C2BAF82C2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19210" y="2518197"/>
            <a:ext cx="914400" cy="914400"/>
          </a:xfrm>
          <a:prstGeom prst="rect">
            <a:avLst/>
          </a:prstGeom>
        </p:spPr>
      </p:pic>
      <p:pic>
        <p:nvPicPr>
          <p:cNvPr id="64" name="Graphic 63" descr="Cactus">
            <a:extLst>
              <a:ext uri="{FF2B5EF4-FFF2-40B4-BE49-F238E27FC236}">
                <a16:creationId xmlns:a16="http://schemas.microsoft.com/office/drawing/2014/main" id="{7C36C018-D608-4723-81D3-E936EB04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425" y="5304972"/>
            <a:ext cx="914400" cy="914400"/>
          </a:xfrm>
          <a:prstGeom prst="rect">
            <a:avLst/>
          </a:prstGeom>
        </p:spPr>
      </p:pic>
      <p:pic>
        <p:nvPicPr>
          <p:cNvPr id="65" name="Graphic 64" descr="Cactus">
            <a:extLst>
              <a:ext uri="{FF2B5EF4-FFF2-40B4-BE49-F238E27FC236}">
                <a16:creationId xmlns:a16="http://schemas.microsoft.com/office/drawing/2014/main" id="{F03A9ED4-FB63-4D72-B559-D843619E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6829" y="5274163"/>
            <a:ext cx="914400" cy="914400"/>
          </a:xfrm>
          <a:prstGeom prst="rect">
            <a:avLst/>
          </a:prstGeom>
        </p:spPr>
      </p:pic>
      <p:pic>
        <p:nvPicPr>
          <p:cNvPr id="66" name="Graphic 65" descr="Cactus">
            <a:extLst>
              <a:ext uri="{FF2B5EF4-FFF2-40B4-BE49-F238E27FC236}">
                <a16:creationId xmlns:a16="http://schemas.microsoft.com/office/drawing/2014/main" id="{949F3772-25A4-4B0D-8BDF-277DF552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6049" y="5321337"/>
            <a:ext cx="914400" cy="914400"/>
          </a:xfrm>
          <a:prstGeom prst="rect">
            <a:avLst/>
          </a:prstGeom>
        </p:spPr>
      </p:pic>
      <p:pic>
        <p:nvPicPr>
          <p:cNvPr id="73" name="Graphic 72" descr="Cactus">
            <a:extLst>
              <a:ext uri="{FF2B5EF4-FFF2-40B4-BE49-F238E27FC236}">
                <a16:creationId xmlns:a16="http://schemas.microsoft.com/office/drawing/2014/main" id="{FF9B649C-08A3-4BE3-804F-CBD51BEB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5616" y="4341745"/>
            <a:ext cx="914400" cy="914400"/>
          </a:xfrm>
          <a:prstGeom prst="rect">
            <a:avLst/>
          </a:prstGeom>
        </p:spPr>
      </p:pic>
      <p:pic>
        <p:nvPicPr>
          <p:cNvPr id="74" name="Graphic 73" descr="Mountains">
            <a:extLst>
              <a:ext uri="{FF2B5EF4-FFF2-40B4-BE49-F238E27FC236}">
                <a16:creationId xmlns:a16="http://schemas.microsoft.com/office/drawing/2014/main" id="{9F9F45D9-B4D4-41E2-9136-4A26CECEA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7640" y="3338286"/>
            <a:ext cx="914400" cy="914400"/>
          </a:xfrm>
          <a:prstGeom prst="rect">
            <a:avLst/>
          </a:prstGeom>
        </p:spPr>
      </p:pic>
      <p:pic>
        <p:nvPicPr>
          <p:cNvPr id="75" name="Graphic 74" descr="Mountains">
            <a:extLst>
              <a:ext uri="{FF2B5EF4-FFF2-40B4-BE49-F238E27FC236}">
                <a16:creationId xmlns:a16="http://schemas.microsoft.com/office/drawing/2014/main" id="{0CF7AC17-B503-4ED2-9A95-5613DE15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9624" y="2561772"/>
            <a:ext cx="914400" cy="914400"/>
          </a:xfrm>
          <a:prstGeom prst="rect">
            <a:avLst/>
          </a:prstGeom>
        </p:spPr>
      </p:pic>
      <p:pic>
        <p:nvPicPr>
          <p:cNvPr id="76" name="Graphic 75" descr="Mountains">
            <a:extLst>
              <a:ext uri="{FF2B5EF4-FFF2-40B4-BE49-F238E27FC236}">
                <a16:creationId xmlns:a16="http://schemas.microsoft.com/office/drawing/2014/main" id="{0E2B45B1-A8C5-47CB-B0FD-5C9C29441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2835" y="1670958"/>
            <a:ext cx="914400" cy="914400"/>
          </a:xfrm>
          <a:prstGeom prst="rect">
            <a:avLst/>
          </a:prstGeom>
        </p:spPr>
      </p:pic>
      <p:pic>
        <p:nvPicPr>
          <p:cNvPr id="77" name="Graphic 76" descr="Mountains">
            <a:extLst>
              <a:ext uri="{FF2B5EF4-FFF2-40B4-BE49-F238E27FC236}">
                <a16:creationId xmlns:a16="http://schemas.microsoft.com/office/drawing/2014/main" id="{8A2CBCE5-9D8C-473F-844D-E643E28E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8869" y="2426265"/>
            <a:ext cx="914400" cy="914400"/>
          </a:xfrm>
          <a:prstGeom prst="rect">
            <a:avLst/>
          </a:prstGeom>
        </p:spPr>
      </p:pic>
      <p:pic>
        <p:nvPicPr>
          <p:cNvPr id="78" name="Graphic 77" descr="Mountains">
            <a:extLst>
              <a:ext uri="{FF2B5EF4-FFF2-40B4-BE49-F238E27FC236}">
                <a16:creationId xmlns:a16="http://schemas.microsoft.com/office/drawing/2014/main" id="{018C9371-46EF-449D-9614-456B0BC8D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4197" y="4202681"/>
            <a:ext cx="914400" cy="914400"/>
          </a:xfrm>
          <a:prstGeom prst="rect">
            <a:avLst/>
          </a:prstGeom>
        </p:spPr>
      </p:pic>
      <p:pic>
        <p:nvPicPr>
          <p:cNvPr id="79" name="Graphic 78" descr="Anchor">
            <a:extLst>
              <a:ext uri="{FF2B5EF4-FFF2-40B4-BE49-F238E27FC236}">
                <a16:creationId xmlns:a16="http://schemas.microsoft.com/office/drawing/2014/main" id="{2A282487-E989-4C00-A213-E11CA3A5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07174" y="3452584"/>
            <a:ext cx="914400" cy="914400"/>
          </a:xfrm>
          <a:prstGeom prst="rect">
            <a:avLst/>
          </a:prstGeom>
        </p:spPr>
      </p:pic>
      <p:pic>
        <p:nvPicPr>
          <p:cNvPr id="80" name="Graphic 79" descr="Anchor">
            <a:extLst>
              <a:ext uri="{FF2B5EF4-FFF2-40B4-BE49-F238E27FC236}">
                <a16:creationId xmlns:a16="http://schemas.microsoft.com/office/drawing/2014/main" id="{EBBBBFFF-8D5D-4A6D-979F-9AD41D6F8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24556" y="3411654"/>
            <a:ext cx="914400" cy="914400"/>
          </a:xfrm>
          <a:prstGeom prst="rect">
            <a:avLst/>
          </a:prstGeom>
        </p:spPr>
      </p:pic>
      <p:pic>
        <p:nvPicPr>
          <p:cNvPr id="82" name="Graphic 81" descr="Deciduous tree">
            <a:extLst>
              <a:ext uri="{FF2B5EF4-FFF2-40B4-BE49-F238E27FC236}">
                <a16:creationId xmlns:a16="http://schemas.microsoft.com/office/drawing/2014/main" id="{F0372C69-B65B-4B5A-B4F4-D305408A8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799" y="663122"/>
            <a:ext cx="914400" cy="914400"/>
          </a:xfrm>
          <a:prstGeom prst="rect">
            <a:avLst/>
          </a:prstGeom>
        </p:spPr>
      </p:pic>
      <p:pic>
        <p:nvPicPr>
          <p:cNvPr id="83" name="Graphic 82" descr="Deciduous tree">
            <a:extLst>
              <a:ext uri="{FF2B5EF4-FFF2-40B4-BE49-F238E27FC236}">
                <a16:creationId xmlns:a16="http://schemas.microsoft.com/office/drawing/2014/main" id="{5FB1BFAF-FE59-44D7-8637-AA02859E7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35718" y="663122"/>
            <a:ext cx="914400" cy="914400"/>
          </a:xfrm>
          <a:prstGeom prst="rect">
            <a:avLst/>
          </a:prstGeom>
        </p:spPr>
      </p:pic>
      <p:pic>
        <p:nvPicPr>
          <p:cNvPr id="84" name="Graphic 83" descr="Deciduous tree">
            <a:extLst>
              <a:ext uri="{FF2B5EF4-FFF2-40B4-BE49-F238E27FC236}">
                <a16:creationId xmlns:a16="http://schemas.microsoft.com/office/drawing/2014/main" id="{5A37AD13-B2FC-4BE3-945E-A2DB1E284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35330" y="705248"/>
            <a:ext cx="914400" cy="914400"/>
          </a:xfrm>
          <a:prstGeom prst="rect">
            <a:avLst/>
          </a:prstGeom>
        </p:spPr>
      </p:pic>
      <p:pic>
        <p:nvPicPr>
          <p:cNvPr id="85" name="Graphic 84" descr="Deciduous tree">
            <a:extLst>
              <a:ext uri="{FF2B5EF4-FFF2-40B4-BE49-F238E27FC236}">
                <a16:creationId xmlns:a16="http://schemas.microsoft.com/office/drawing/2014/main" id="{47D4A4E1-6B93-4E6D-B8CB-AAD32057A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21889" y="1619185"/>
            <a:ext cx="914400" cy="914400"/>
          </a:xfrm>
          <a:prstGeom prst="rect">
            <a:avLst/>
          </a:prstGeom>
        </p:spPr>
      </p:pic>
      <p:pic>
        <p:nvPicPr>
          <p:cNvPr id="86" name="Graphic 85" descr="Deciduous tree">
            <a:extLst>
              <a:ext uri="{FF2B5EF4-FFF2-40B4-BE49-F238E27FC236}">
                <a16:creationId xmlns:a16="http://schemas.microsoft.com/office/drawing/2014/main" id="{67BBFED7-E629-4C4E-BD76-C2996F60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9393" y="2522782"/>
            <a:ext cx="914400" cy="914400"/>
          </a:xfrm>
          <a:prstGeom prst="rect">
            <a:avLst/>
          </a:prstGeom>
        </p:spPr>
      </p:pic>
      <p:pic>
        <p:nvPicPr>
          <p:cNvPr id="87" name="Graphic 86" descr="Deciduous tree">
            <a:extLst>
              <a:ext uri="{FF2B5EF4-FFF2-40B4-BE49-F238E27FC236}">
                <a16:creationId xmlns:a16="http://schemas.microsoft.com/office/drawing/2014/main" id="{F634E095-B3AB-4F97-8343-5B05F6543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2497" y="1623786"/>
            <a:ext cx="914400" cy="914400"/>
          </a:xfrm>
          <a:prstGeom prst="rect">
            <a:avLst/>
          </a:prstGeom>
        </p:spPr>
      </p:pic>
      <p:pic>
        <p:nvPicPr>
          <p:cNvPr id="88" name="Graphic 87" descr="Mountains">
            <a:extLst>
              <a:ext uri="{FF2B5EF4-FFF2-40B4-BE49-F238E27FC236}">
                <a16:creationId xmlns:a16="http://schemas.microsoft.com/office/drawing/2014/main" id="{D3E2F0F1-CFBF-41E1-83FD-E8FBDEC5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8423" y="3468749"/>
            <a:ext cx="914400" cy="914400"/>
          </a:xfrm>
          <a:prstGeom prst="rect">
            <a:avLst/>
          </a:prstGeom>
        </p:spPr>
      </p:pic>
      <p:pic>
        <p:nvPicPr>
          <p:cNvPr id="89" name="Graphic 88" descr="Mountains">
            <a:extLst>
              <a:ext uri="{FF2B5EF4-FFF2-40B4-BE49-F238E27FC236}">
                <a16:creationId xmlns:a16="http://schemas.microsoft.com/office/drawing/2014/main" id="{13CDA8B1-7262-47A4-B629-D2A4A6F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7650" y="4354011"/>
            <a:ext cx="914400" cy="914400"/>
          </a:xfrm>
          <a:prstGeom prst="rect">
            <a:avLst/>
          </a:prstGeom>
        </p:spPr>
      </p:pic>
      <p:pic>
        <p:nvPicPr>
          <p:cNvPr id="91" name="Graphic 90" descr="Deciduous tree">
            <a:extLst>
              <a:ext uri="{FF2B5EF4-FFF2-40B4-BE49-F238E27FC236}">
                <a16:creationId xmlns:a16="http://schemas.microsoft.com/office/drawing/2014/main" id="{924DC41D-8AE6-4D66-960F-2387179D0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36288" y="1619185"/>
            <a:ext cx="914400" cy="914400"/>
          </a:xfrm>
          <a:prstGeom prst="rect">
            <a:avLst/>
          </a:prstGeom>
        </p:spPr>
      </p:pic>
      <p:pic>
        <p:nvPicPr>
          <p:cNvPr id="92" name="Graphic 91" descr="Deciduous tree">
            <a:extLst>
              <a:ext uri="{FF2B5EF4-FFF2-40B4-BE49-F238E27FC236}">
                <a16:creationId xmlns:a16="http://schemas.microsoft.com/office/drawing/2014/main" id="{9F3DBC11-EE34-43AC-9FB2-B160EB464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7637" y="1662285"/>
            <a:ext cx="914400" cy="914400"/>
          </a:xfrm>
          <a:prstGeom prst="rect">
            <a:avLst/>
          </a:prstGeom>
        </p:spPr>
      </p:pic>
      <p:pic>
        <p:nvPicPr>
          <p:cNvPr id="93" name="Graphic 92" descr="Deciduous tree">
            <a:extLst>
              <a:ext uri="{FF2B5EF4-FFF2-40B4-BE49-F238E27FC236}">
                <a16:creationId xmlns:a16="http://schemas.microsoft.com/office/drawing/2014/main" id="{ADCB82DA-63D3-4F0A-927F-55258042F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49729" y="706320"/>
            <a:ext cx="914400" cy="914400"/>
          </a:xfrm>
          <a:prstGeom prst="rect">
            <a:avLst/>
          </a:prstGeom>
        </p:spPr>
      </p:pic>
      <p:pic>
        <p:nvPicPr>
          <p:cNvPr id="94" name="Graphic 93" descr="Anchor">
            <a:extLst>
              <a:ext uri="{FF2B5EF4-FFF2-40B4-BE49-F238E27FC236}">
                <a16:creationId xmlns:a16="http://schemas.microsoft.com/office/drawing/2014/main" id="{934D09CE-787B-419E-975B-AFD2E2D0E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93386" y="4381600"/>
            <a:ext cx="914400" cy="914400"/>
          </a:xfrm>
          <a:prstGeom prst="rect">
            <a:avLst/>
          </a:prstGeom>
        </p:spPr>
      </p:pic>
      <p:pic>
        <p:nvPicPr>
          <p:cNvPr id="95" name="Graphic 94" descr="Anchor">
            <a:extLst>
              <a:ext uri="{FF2B5EF4-FFF2-40B4-BE49-F238E27FC236}">
                <a16:creationId xmlns:a16="http://schemas.microsoft.com/office/drawing/2014/main" id="{923841BC-5443-4F32-8E87-4ED7E2AC0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7879" y="5268411"/>
            <a:ext cx="914400" cy="914400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43E176F4-F2F1-4E8F-8B2A-F9772564E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985" y="725548"/>
            <a:ext cx="914400" cy="9144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B4FABF8-B14D-4245-B9CF-7458CB2B1719}"/>
              </a:ext>
            </a:extLst>
          </p:cNvPr>
          <p:cNvSpPr txBox="1"/>
          <p:nvPr/>
        </p:nvSpPr>
        <p:spPr>
          <a:xfrm>
            <a:off x="9315239" y="1610208"/>
            <a:ext cx="180995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Plain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Forest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Water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Desert =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Mountain = 10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9" name="Graphic 128" descr="Cactus">
            <a:extLst>
              <a:ext uri="{FF2B5EF4-FFF2-40B4-BE49-F238E27FC236}">
                <a16:creationId xmlns:a16="http://schemas.microsoft.com/office/drawing/2014/main" id="{D33A5362-21BC-4C20-8EFC-1404AEBA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0670" y="4368044"/>
            <a:ext cx="914400" cy="914400"/>
          </a:xfrm>
          <a:prstGeom prst="rect">
            <a:avLst/>
          </a:prstGeom>
        </p:spPr>
      </p:pic>
      <p:pic>
        <p:nvPicPr>
          <p:cNvPr id="153" name="Graphic 152" descr="Cactus">
            <a:extLst>
              <a:ext uri="{FF2B5EF4-FFF2-40B4-BE49-F238E27FC236}">
                <a16:creationId xmlns:a16="http://schemas.microsoft.com/office/drawing/2014/main" id="{2A448387-13FA-4773-9057-D0070647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6376" y="3452923"/>
            <a:ext cx="914400" cy="914400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01319F0B-72E6-418C-A8A8-57836C211416}"/>
              </a:ext>
            </a:extLst>
          </p:cNvPr>
          <p:cNvGrpSpPr/>
          <p:nvPr/>
        </p:nvGrpSpPr>
        <p:grpSpPr>
          <a:xfrm>
            <a:off x="2359508" y="1174442"/>
            <a:ext cx="5976843" cy="4490849"/>
            <a:chOff x="2447142" y="1182748"/>
            <a:chExt cx="5976843" cy="4490849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620CE9A-A032-43E8-B31A-E1F3B285FD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2530" y="5117081"/>
              <a:ext cx="625288" cy="556516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D7B0803-FBD2-422F-BDA2-813C77415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7142" y="4791581"/>
              <a:ext cx="939181" cy="882016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91F3B1C-CC15-49E2-899A-3091F1BF3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3545" y="3920340"/>
              <a:ext cx="2034" cy="871241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509B623-A1AF-42EC-9B6F-5EEAB81C7C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0424" y="1207990"/>
              <a:ext cx="2774413" cy="2715807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697A6A5-CD2F-4C80-B545-7547D8D4EA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4839" y="1182748"/>
              <a:ext cx="3189146" cy="25242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0C83201E-76FE-4173-AB59-9C4038C7BFF3}"/>
              </a:ext>
            </a:extLst>
          </p:cNvPr>
          <p:cNvSpPr txBox="1"/>
          <p:nvPr/>
        </p:nvSpPr>
        <p:spPr>
          <a:xfrm>
            <a:off x="6755859" y="796538"/>
            <a:ext cx="4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E567ED65-1698-4956-AD67-1371A6ACA90F}"/>
              </a:ext>
            </a:extLst>
          </p:cNvPr>
          <p:cNvSpPr/>
          <p:nvPr/>
        </p:nvSpPr>
        <p:spPr>
          <a:xfrm>
            <a:off x="2701459" y="101496"/>
            <a:ext cx="6778755" cy="715843"/>
          </a:xfrm>
          <a:prstGeom prst="roundRect">
            <a:avLst>
              <a:gd name="adj" fmla="val 4547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bg1"/>
                </a:solidFill>
              </a:rPr>
              <a:t>The Long Way Round Thru the Forest </a:t>
            </a:r>
          </a:p>
        </p:txBody>
      </p:sp>
    </p:spTree>
    <p:extLst>
      <p:ext uri="{BB962C8B-B14F-4D97-AF65-F5344CB8AC3E}">
        <p14:creationId xmlns:p14="http://schemas.microsoft.com/office/powerpoint/2010/main" val="19415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5120" cy="5899333"/>
            <a:chOff x="640080" y="685799"/>
            <a:chExt cx="10485120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4D3F12-949B-4C14-A1F4-D0B852A3C7A9}"/>
                </a:ext>
              </a:extLst>
            </p:cNvPr>
            <p:cNvGrpSpPr/>
            <p:nvPr/>
          </p:nvGrpSpPr>
          <p:grpSpPr>
            <a:xfrm>
              <a:off x="1066800" y="685799"/>
              <a:ext cx="10058400" cy="5486401"/>
              <a:chOff x="1371600" y="914399"/>
              <a:chExt cx="10058400" cy="54864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6FC5C77-AC5A-488C-A7B9-4F3F1AB5C2BE}"/>
                  </a:ext>
                </a:extLst>
              </p:cNvPr>
              <p:cNvCxnSpPr/>
              <p:nvPr/>
            </p:nvCxnSpPr>
            <p:spPr>
              <a:xfrm>
                <a:off x="13716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633505-7737-481A-BB82-9B04BA9013DD}"/>
                  </a:ext>
                </a:extLst>
              </p:cNvPr>
              <p:cNvCxnSpPr/>
              <p:nvPr/>
            </p:nvCxnSpPr>
            <p:spPr>
              <a:xfrm>
                <a:off x="2286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2201284-FD5D-4EB2-8511-9B1DE824DCB2}"/>
                  </a:ext>
                </a:extLst>
              </p:cNvPr>
              <p:cNvCxnSpPr/>
              <p:nvPr/>
            </p:nvCxnSpPr>
            <p:spPr>
              <a:xfrm>
                <a:off x="3200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1B732EA-617E-40D2-BD41-D37A9DB71D98}"/>
                  </a:ext>
                </a:extLst>
              </p:cNvPr>
              <p:cNvCxnSpPr/>
              <p:nvPr/>
            </p:nvCxnSpPr>
            <p:spPr>
              <a:xfrm>
                <a:off x="4114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AF2DD2-97F9-48D4-8E59-012F60217900}"/>
                  </a:ext>
                </a:extLst>
              </p:cNvPr>
              <p:cNvCxnSpPr/>
              <p:nvPr/>
            </p:nvCxnSpPr>
            <p:spPr>
              <a:xfrm>
                <a:off x="5029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BC422A-3B4D-4433-B2A1-8B65B938F6BB}"/>
                  </a:ext>
                </a:extLst>
              </p:cNvPr>
              <p:cNvCxnSpPr/>
              <p:nvPr/>
            </p:nvCxnSpPr>
            <p:spPr>
              <a:xfrm>
                <a:off x="5943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A7DA88-EE8F-40E1-BF77-FB0E2956ABB2}"/>
                  </a:ext>
                </a:extLst>
              </p:cNvPr>
              <p:cNvCxnSpPr/>
              <p:nvPr/>
            </p:nvCxnSpPr>
            <p:spPr>
              <a:xfrm>
                <a:off x="68580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37D9A4F-33EA-49AF-BD4D-7BABAC489C08}"/>
                  </a:ext>
                </a:extLst>
              </p:cNvPr>
              <p:cNvCxnSpPr/>
              <p:nvPr/>
            </p:nvCxnSpPr>
            <p:spPr>
              <a:xfrm>
                <a:off x="7772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9675680-4CA1-403C-95AE-733E92EB6A97}"/>
                  </a:ext>
                </a:extLst>
              </p:cNvPr>
              <p:cNvCxnSpPr/>
              <p:nvPr/>
            </p:nvCxnSpPr>
            <p:spPr>
              <a:xfrm>
                <a:off x="8686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8D8A8B-07A3-41D8-8700-B1EC930A7FA7}"/>
                  </a:ext>
                </a:extLst>
              </p:cNvPr>
              <p:cNvCxnSpPr/>
              <p:nvPr/>
            </p:nvCxnSpPr>
            <p:spPr>
              <a:xfrm>
                <a:off x="9601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DDC900E-6F39-48D9-8475-AD68B4833373}"/>
                  </a:ext>
                </a:extLst>
              </p:cNvPr>
              <p:cNvCxnSpPr/>
              <p:nvPr/>
            </p:nvCxnSpPr>
            <p:spPr>
              <a:xfrm>
                <a:off x="10515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D204F6-C71B-48DE-A6CD-3F6372C65541}"/>
                  </a:ext>
                </a:extLst>
              </p:cNvPr>
              <p:cNvCxnSpPr/>
              <p:nvPr/>
            </p:nvCxnSpPr>
            <p:spPr>
              <a:xfrm>
                <a:off x="11430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6D871D-6DEE-4830-823E-30397525D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9143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7C04D-29FC-49C6-987B-1D101C943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18288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B5E688-CCA0-447A-80BA-F093C3A9C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27432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B70C4F-61EC-4327-8F1B-7553CAE0D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36576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B344C-429A-43A0-8AD8-E370A3FD0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45720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B6027F2-433A-4B44-A066-C31A4296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4864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3BFA557-E1C9-42BF-91EE-600B36E34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64007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11805903-C2B8-4820-A9EA-1C1662D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986" y="4366982"/>
            <a:ext cx="914400" cy="914400"/>
          </a:xfrm>
          <a:prstGeom prst="rect">
            <a:avLst/>
          </a:prstGeom>
        </p:spPr>
      </p:pic>
      <p:pic>
        <p:nvPicPr>
          <p:cNvPr id="60" name="Graphic 59" descr="Cactus">
            <a:extLst>
              <a:ext uri="{FF2B5EF4-FFF2-40B4-BE49-F238E27FC236}">
                <a16:creationId xmlns:a16="http://schemas.microsoft.com/office/drawing/2014/main" id="{D31E0D72-A69D-4137-A7C1-E043DE3D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3205" y="5257798"/>
            <a:ext cx="914400" cy="914400"/>
          </a:xfrm>
          <a:prstGeom prst="rect">
            <a:avLst/>
          </a:prstGeom>
        </p:spPr>
      </p:pic>
      <p:pic>
        <p:nvPicPr>
          <p:cNvPr id="62" name="Graphic 61" descr="Mountains">
            <a:extLst>
              <a:ext uri="{FF2B5EF4-FFF2-40B4-BE49-F238E27FC236}">
                <a16:creationId xmlns:a16="http://schemas.microsoft.com/office/drawing/2014/main" id="{92F2E154-2609-438F-B9BC-CD4E73986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3611" y="2513773"/>
            <a:ext cx="914400" cy="914400"/>
          </a:xfrm>
          <a:prstGeom prst="rect">
            <a:avLst/>
          </a:prstGeom>
        </p:spPr>
      </p:pic>
      <p:pic>
        <p:nvPicPr>
          <p:cNvPr id="63" name="Graphic 62" descr="Anchor">
            <a:extLst>
              <a:ext uri="{FF2B5EF4-FFF2-40B4-BE49-F238E27FC236}">
                <a16:creationId xmlns:a16="http://schemas.microsoft.com/office/drawing/2014/main" id="{A45C119B-43BF-41DF-95C4-C2BAF82C2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19210" y="2518197"/>
            <a:ext cx="914400" cy="914400"/>
          </a:xfrm>
          <a:prstGeom prst="rect">
            <a:avLst/>
          </a:prstGeom>
        </p:spPr>
      </p:pic>
      <p:pic>
        <p:nvPicPr>
          <p:cNvPr id="64" name="Graphic 63" descr="Cactus">
            <a:extLst>
              <a:ext uri="{FF2B5EF4-FFF2-40B4-BE49-F238E27FC236}">
                <a16:creationId xmlns:a16="http://schemas.microsoft.com/office/drawing/2014/main" id="{7C36C018-D608-4723-81D3-E936EB04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425" y="5304972"/>
            <a:ext cx="914400" cy="914400"/>
          </a:xfrm>
          <a:prstGeom prst="rect">
            <a:avLst/>
          </a:prstGeom>
        </p:spPr>
      </p:pic>
      <p:pic>
        <p:nvPicPr>
          <p:cNvPr id="65" name="Graphic 64" descr="Cactus">
            <a:extLst>
              <a:ext uri="{FF2B5EF4-FFF2-40B4-BE49-F238E27FC236}">
                <a16:creationId xmlns:a16="http://schemas.microsoft.com/office/drawing/2014/main" id="{F03A9ED4-FB63-4D72-B559-D843619E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6829" y="5274163"/>
            <a:ext cx="914400" cy="914400"/>
          </a:xfrm>
          <a:prstGeom prst="rect">
            <a:avLst/>
          </a:prstGeom>
        </p:spPr>
      </p:pic>
      <p:pic>
        <p:nvPicPr>
          <p:cNvPr id="66" name="Graphic 65" descr="Cactus">
            <a:extLst>
              <a:ext uri="{FF2B5EF4-FFF2-40B4-BE49-F238E27FC236}">
                <a16:creationId xmlns:a16="http://schemas.microsoft.com/office/drawing/2014/main" id="{949F3772-25A4-4B0D-8BDF-277DF552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6049" y="5321337"/>
            <a:ext cx="914400" cy="914400"/>
          </a:xfrm>
          <a:prstGeom prst="rect">
            <a:avLst/>
          </a:prstGeom>
        </p:spPr>
      </p:pic>
      <p:pic>
        <p:nvPicPr>
          <p:cNvPr id="73" name="Graphic 72" descr="Cactus">
            <a:extLst>
              <a:ext uri="{FF2B5EF4-FFF2-40B4-BE49-F238E27FC236}">
                <a16:creationId xmlns:a16="http://schemas.microsoft.com/office/drawing/2014/main" id="{FF9B649C-08A3-4BE3-804F-CBD51BEB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5616" y="4341745"/>
            <a:ext cx="914400" cy="914400"/>
          </a:xfrm>
          <a:prstGeom prst="rect">
            <a:avLst/>
          </a:prstGeom>
        </p:spPr>
      </p:pic>
      <p:pic>
        <p:nvPicPr>
          <p:cNvPr id="74" name="Graphic 73" descr="Mountains">
            <a:extLst>
              <a:ext uri="{FF2B5EF4-FFF2-40B4-BE49-F238E27FC236}">
                <a16:creationId xmlns:a16="http://schemas.microsoft.com/office/drawing/2014/main" id="{9F9F45D9-B4D4-41E2-9136-4A26CECEA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7640" y="3338286"/>
            <a:ext cx="914400" cy="914400"/>
          </a:xfrm>
          <a:prstGeom prst="rect">
            <a:avLst/>
          </a:prstGeom>
        </p:spPr>
      </p:pic>
      <p:pic>
        <p:nvPicPr>
          <p:cNvPr id="75" name="Graphic 74" descr="Mountains">
            <a:extLst>
              <a:ext uri="{FF2B5EF4-FFF2-40B4-BE49-F238E27FC236}">
                <a16:creationId xmlns:a16="http://schemas.microsoft.com/office/drawing/2014/main" id="{0CF7AC17-B503-4ED2-9A95-5613DE15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9624" y="2561772"/>
            <a:ext cx="914400" cy="914400"/>
          </a:xfrm>
          <a:prstGeom prst="rect">
            <a:avLst/>
          </a:prstGeom>
        </p:spPr>
      </p:pic>
      <p:pic>
        <p:nvPicPr>
          <p:cNvPr id="76" name="Graphic 75" descr="Mountains">
            <a:extLst>
              <a:ext uri="{FF2B5EF4-FFF2-40B4-BE49-F238E27FC236}">
                <a16:creationId xmlns:a16="http://schemas.microsoft.com/office/drawing/2014/main" id="{0E2B45B1-A8C5-47CB-B0FD-5C9C29441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2835" y="1670958"/>
            <a:ext cx="914400" cy="914400"/>
          </a:xfrm>
          <a:prstGeom prst="rect">
            <a:avLst/>
          </a:prstGeom>
        </p:spPr>
      </p:pic>
      <p:pic>
        <p:nvPicPr>
          <p:cNvPr id="77" name="Graphic 76" descr="Mountains">
            <a:extLst>
              <a:ext uri="{FF2B5EF4-FFF2-40B4-BE49-F238E27FC236}">
                <a16:creationId xmlns:a16="http://schemas.microsoft.com/office/drawing/2014/main" id="{8A2CBCE5-9D8C-473F-844D-E643E28E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8869" y="2426265"/>
            <a:ext cx="914400" cy="914400"/>
          </a:xfrm>
          <a:prstGeom prst="rect">
            <a:avLst/>
          </a:prstGeom>
        </p:spPr>
      </p:pic>
      <p:pic>
        <p:nvPicPr>
          <p:cNvPr id="78" name="Graphic 77" descr="Mountains">
            <a:extLst>
              <a:ext uri="{FF2B5EF4-FFF2-40B4-BE49-F238E27FC236}">
                <a16:creationId xmlns:a16="http://schemas.microsoft.com/office/drawing/2014/main" id="{018C9371-46EF-449D-9614-456B0BC8D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4197" y="4202681"/>
            <a:ext cx="914400" cy="914400"/>
          </a:xfrm>
          <a:prstGeom prst="rect">
            <a:avLst/>
          </a:prstGeom>
        </p:spPr>
      </p:pic>
      <p:pic>
        <p:nvPicPr>
          <p:cNvPr id="79" name="Graphic 78" descr="Anchor">
            <a:extLst>
              <a:ext uri="{FF2B5EF4-FFF2-40B4-BE49-F238E27FC236}">
                <a16:creationId xmlns:a16="http://schemas.microsoft.com/office/drawing/2014/main" id="{2A282487-E989-4C00-A213-E11CA3A5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07174" y="3452584"/>
            <a:ext cx="914400" cy="914400"/>
          </a:xfrm>
          <a:prstGeom prst="rect">
            <a:avLst/>
          </a:prstGeom>
        </p:spPr>
      </p:pic>
      <p:pic>
        <p:nvPicPr>
          <p:cNvPr id="80" name="Graphic 79" descr="Anchor">
            <a:extLst>
              <a:ext uri="{FF2B5EF4-FFF2-40B4-BE49-F238E27FC236}">
                <a16:creationId xmlns:a16="http://schemas.microsoft.com/office/drawing/2014/main" id="{EBBBBFFF-8D5D-4A6D-979F-9AD41D6F8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24556" y="3411654"/>
            <a:ext cx="914400" cy="914400"/>
          </a:xfrm>
          <a:prstGeom prst="rect">
            <a:avLst/>
          </a:prstGeom>
        </p:spPr>
      </p:pic>
      <p:pic>
        <p:nvPicPr>
          <p:cNvPr id="82" name="Graphic 81" descr="Deciduous tree">
            <a:extLst>
              <a:ext uri="{FF2B5EF4-FFF2-40B4-BE49-F238E27FC236}">
                <a16:creationId xmlns:a16="http://schemas.microsoft.com/office/drawing/2014/main" id="{F0372C69-B65B-4B5A-B4F4-D305408A8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799" y="663122"/>
            <a:ext cx="914400" cy="914400"/>
          </a:xfrm>
          <a:prstGeom prst="rect">
            <a:avLst/>
          </a:prstGeom>
        </p:spPr>
      </p:pic>
      <p:pic>
        <p:nvPicPr>
          <p:cNvPr id="83" name="Graphic 82" descr="Deciduous tree">
            <a:extLst>
              <a:ext uri="{FF2B5EF4-FFF2-40B4-BE49-F238E27FC236}">
                <a16:creationId xmlns:a16="http://schemas.microsoft.com/office/drawing/2014/main" id="{5FB1BFAF-FE59-44D7-8637-AA02859E7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35718" y="663122"/>
            <a:ext cx="914400" cy="914400"/>
          </a:xfrm>
          <a:prstGeom prst="rect">
            <a:avLst/>
          </a:prstGeom>
        </p:spPr>
      </p:pic>
      <p:pic>
        <p:nvPicPr>
          <p:cNvPr id="84" name="Graphic 83" descr="Deciduous tree">
            <a:extLst>
              <a:ext uri="{FF2B5EF4-FFF2-40B4-BE49-F238E27FC236}">
                <a16:creationId xmlns:a16="http://schemas.microsoft.com/office/drawing/2014/main" id="{5A37AD13-B2FC-4BE3-945E-A2DB1E284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35330" y="705248"/>
            <a:ext cx="914400" cy="914400"/>
          </a:xfrm>
          <a:prstGeom prst="rect">
            <a:avLst/>
          </a:prstGeom>
        </p:spPr>
      </p:pic>
      <p:pic>
        <p:nvPicPr>
          <p:cNvPr id="85" name="Graphic 84" descr="Deciduous tree">
            <a:extLst>
              <a:ext uri="{FF2B5EF4-FFF2-40B4-BE49-F238E27FC236}">
                <a16:creationId xmlns:a16="http://schemas.microsoft.com/office/drawing/2014/main" id="{47D4A4E1-6B93-4E6D-B8CB-AAD32057A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21889" y="1619185"/>
            <a:ext cx="914400" cy="914400"/>
          </a:xfrm>
          <a:prstGeom prst="rect">
            <a:avLst/>
          </a:prstGeom>
        </p:spPr>
      </p:pic>
      <p:pic>
        <p:nvPicPr>
          <p:cNvPr id="86" name="Graphic 85" descr="Deciduous tree">
            <a:extLst>
              <a:ext uri="{FF2B5EF4-FFF2-40B4-BE49-F238E27FC236}">
                <a16:creationId xmlns:a16="http://schemas.microsoft.com/office/drawing/2014/main" id="{67BBFED7-E629-4C4E-BD76-C2996F60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9393" y="2522782"/>
            <a:ext cx="914400" cy="914400"/>
          </a:xfrm>
          <a:prstGeom prst="rect">
            <a:avLst/>
          </a:prstGeom>
        </p:spPr>
      </p:pic>
      <p:pic>
        <p:nvPicPr>
          <p:cNvPr id="87" name="Graphic 86" descr="Deciduous tree">
            <a:extLst>
              <a:ext uri="{FF2B5EF4-FFF2-40B4-BE49-F238E27FC236}">
                <a16:creationId xmlns:a16="http://schemas.microsoft.com/office/drawing/2014/main" id="{F634E095-B3AB-4F97-8343-5B05F6543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2497" y="1623786"/>
            <a:ext cx="914400" cy="914400"/>
          </a:xfrm>
          <a:prstGeom prst="rect">
            <a:avLst/>
          </a:prstGeom>
        </p:spPr>
      </p:pic>
      <p:pic>
        <p:nvPicPr>
          <p:cNvPr id="88" name="Graphic 87" descr="Mountains">
            <a:extLst>
              <a:ext uri="{FF2B5EF4-FFF2-40B4-BE49-F238E27FC236}">
                <a16:creationId xmlns:a16="http://schemas.microsoft.com/office/drawing/2014/main" id="{D3E2F0F1-CFBF-41E1-83FD-E8FBDEC5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8423" y="3468749"/>
            <a:ext cx="914400" cy="914400"/>
          </a:xfrm>
          <a:prstGeom prst="rect">
            <a:avLst/>
          </a:prstGeom>
        </p:spPr>
      </p:pic>
      <p:pic>
        <p:nvPicPr>
          <p:cNvPr id="89" name="Graphic 88" descr="Mountains">
            <a:extLst>
              <a:ext uri="{FF2B5EF4-FFF2-40B4-BE49-F238E27FC236}">
                <a16:creationId xmlns:a16="http://schemas.microsoft.com/office/drawing/2014/main" id="{13CDA8B1-7262-47A4-B629-D2A4A6F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7650" y="4354011"/>
            <a:ext cx="914400" cy="914400"/>
          </a:xfrm>
          <a:prstGeom prst="rect">
            <a:avLst/>
          </a:prstGeom>
        </p:spPr>
      </p:pic>
      <p:pic>
        <p:nvPicPr>
          <p:cNvPr id="91" name="Graphic 90" descr="Deciduous tree">
            <a:extLst>
              <a:ext uri="{FF2B5EF4-FFF2-40B4-BE49-F238E27FC236}">
                <a16:creationId xmlns:a16="http://schemas.microsoft.com/office/drawing/2014/main" id="{924DC41D-8AE6-4D66-960F-2387179D0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36288" y="1619185"/>
            <a:ext cx="914400" cy="914400"/>
          </a:xfrm>
          <a:prstGeom prst="rect">
            <a:avLst/>
          </a:prstGeom>
        </p:spPr>
      </p:pic>
      <p:pic>
        <p:nvPicPr>
          <p:cNvPr id="92" name="Graphic 91" descr="Deciduous tree">
            <a:extLst>
              <a:ext uri="{FF2B5EF4-FFF2-40B4-BE49-F238E27FC236}">
                <a16:creationId xmlns:a16="http://schemas.microsoft.com/office/drawing/2014/main" id="{9F3DBC11-EE34-43AC-9FB2-B160EB464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7637" y="1662285"/>
            <a:ext cx="914400" cy="914400"/>
          </a:xfrm>
          <a:prstGeom prst="rect">
            <a:avLst/>
          </a:prstGeom>
        </p:spPr>
      </p:pic>
      <p:pic>
        <p:nvPicPr>
          <p:cNvPr id="93" name="Graphic 92" descr="Deciduous tree">
            <a:extLst>
              <a:ext uri="{FF2B5EF4-FFF2-40B4-BE49-F238E27FC236}">
                <a16:creationId xmlns:a16="http://schemas.microsoft.com/office/drawing/2014/main" id="{ADCB82DA-63D3-4F0A-927F-55258042F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49729" y="706320"/>
            <a:ext cx="914400" cy="914400"/>
          </a:xfrm>
          <a:prstGeom prst="rect">
            <a:avLst/>
          </a:prstGeom>
        </p:spPr>
      </p:pic>
      <p:pic>
        <p:nvPicPr>
          <p:cNvPr id="94" name="Graphic 93" descr="Anchor">
            <a:extLst>
              <a:ext uri="{FF2B5EF4-FFF2-40B4-BE49-F238E27FC236}">
                <a16:creationId xmlns:a16="http://schemas.microsoft.com/office/drawing/2014/main" id="{934D09CE-787B-419E-975B-AFD2E2D0E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93386" y="4381600"/>
            <a:ext cx="914400" cy="914400"/>
          </a:xfrm>
          <a:prstGeom prst="rect">
            <a:avLst/>
          </a:prstGeom>
        </p:spPr>
      </p:pic>
      <p:pic>
        <p:nvPicPr>
          <p:cNvPr id="95" name="Graphic 94" descr="Anchor">
            <a:extLst>
              <a:ext uri="{FF2B5EF4-FFF2-40B4-BE49-F238E27FC236}">
                <a16:creationId xmlns:a16="http://schemas.microsoft.com/office/drawing/2014/main" id="{923841BC-5443-4F32-8E87-4ED7E2AC0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7879" y="5268411"/>
            <a:ext cx="914400" cy="914400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43E176F4-F2F1-4E8F-8B2A-F9772564E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985" y="725548"/>
            <a:ext cx="914400" cy="9144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B4FABF8-B14D-4245-B9CF-7458CB2B1719}"/>
              </a:ext>
            </a:extLst>
          </p:cNvPr>
          <p:cNvSpPr txBox="1"/>
          <p:nvPr/>
        </p:nvSpPr>
        <p:spPr>
          <a:xfrm>
            <a:off x="9315239" y="1610208"/>
            <a:ext cx="180995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Plain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Forest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Water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Desert =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Mountain = 10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9" name="Graphic 128" descr="Cactus">
            <a:extLst>
              <a:ext uri="{FF2B5EF4-FFF2-40B4-BE49-F238E27FC236}">
                <a16:creationId xmlns:a16="http://schemas.microsoft.com/office/drawing/2014/main" id="{D33A5362-21BC-4C20-8EFC-1404AEBA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0670" y="4368044"/>
            <a:ext cx="914400" cy="914400"/>
          </a:xfrm>
          <a:prstGeom prst="rect">
            <a:avLst/>
          </a:prstGeom>
        </p:spPr>
      </p:pic>
      <p:pic>
        <p:nvPicPr>
          <p:cNvPr id="153" name="Graphic 152" descr="Cactus">
            <a:extLst>
              <a:ext uri="{FF2B5EF4-FFF2-40B4-BE49-F238E27FC236}">
                <a16:creationId xmlns:a16="http://schemas.microsoft.com/office/drawing/2014/main" id="{2A448387-13FA-4773-9057-D0070647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6376" y="3452923"/>
            <a:ext cx="914400" cy="914400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01319F0B-72E6-418C-A8A8-57836C211416}"/>
              </a:ext>
            </a:extLst>
          </p:cNvPr>
          <p:cNvGrpSpPr/>
          <p:nvPr/>
        </p:nvGrpSpPr>
        <p:grpSpPr>
          <a:xfrm>
            <a:off x="2359508" y="1174442"/>
            <a:ext cx="5976843" cy="4490849"/>
            <a:chOff x="2447142" y="1182748"/>
            <a:chExt cx="5976843" cy="4490849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620CE9A-A032-43E8-B31A-E1F3B285FD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2530" y="5117081"/>
              <a:ext cx="625288" cy="556516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D7B0803-FBD2-422F-BDA2-813C77415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7142" y="4791581"/>
              <a:ext cx="939181" cy="882016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91F3B1C-CC15-49E2-899A-3091F1BF3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3545" y="3920340"/>
              <a:ext cx="2034" cy="871241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509B623-A1AF-42EC-9B6F-5EEAB81C7C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0424" y="1207990"/>
              <a:ext cx="2774413" cy="2715807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697A6A5-CD2F-4C80-B545-7547D8D4EA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4839" y="1182748"/>
              <a:ext cx="3189146" cy="25242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5AEBA9A-1BDE-4FAD-AA68-6631D71881A5}"/>
              </a:ext>
            </a:extLst>
          </p:cNvPr>
          <p:cNvGrpSpPr/>
          <p:nvPr/>
        </p:nvGrpSpPr>
        <p:grpSpPr>
          <a:xfrm>
            <a:off x="3259516" y="1188517"/>
            <a:ext cx="5068562" cy="3364679"/>
            <a:chOff x="3355423" y="1207322"/>
            <a:chExt cx="5068562" cy="3364679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31D84B1-0E40-4101-B51B-D85786C217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5423" y="3909784"/>
              <a:ext cx="660649" cy="662217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67696F4-822E-4808-9887-432A4A8048B0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74" y="3102480"/>
              <a:ext cx="0" cy="831719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EB85F29-97E8-40CA-9755-31E23B432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089" y="1207322"/>
              <a:ext cx="1856167" cy="1895159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C6FC98D-3955-42AB-A17B-3337DD2DE6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4969" y="1207322"/>
              <a:ext cx="3169016" cy="826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596286D-6BFC-4D6F-9259-7CEFC82FAAF1}"/>
              </a:ext>
            </a:extLst>
          </p:cNvPr>
          <p:cNvGrpSpPr/>
          <p:nvPr/>
        </p:nvGrpSpPr>
        <p:grpSpPr>
          <a:xfrm>
            <a:off x="4627418" y="1182748"/>
            <a:ext cx="3796567" cy="3207824"/>
            <a:chOff x="4627418" y="1182748"/>
            <a:chExt cx="3796567" cy="3207824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375F01F-E6BE-4467-9E4D-119522283E83}"/>
                </a:ext>
              </a:extLst>
            </p:cNvPr>
            <p:cNvCxnSpPr/>
            <p:nvPr/>
          </p:nvCxnSpPr>
          <p:spPr>
            <a:xfrm flipV="1">
              <a:off x="4627418" y="1190172"/>
              <a:ext cx="3282207" cy="3200400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2E3B302-F935-410F-A1EB-FCA78EEC20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9625" y="1182748"/>
              <a:ext cx="514360" cy="5770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CA488C3-903E-4038-844D-06D25E7DE9F3}"/>
              </a:ext>
            </a:extLst>
          </p:cNvPr>
          <p:cNvGrpSpPr/>
          <p:nvPr/>
        </p:nvGrpSpPr>
        <p:grpSpPr>
          <a:xfrm>
            <a:off x="4594376" y="1639948"/>
            <a:ext cx="4286811" cy="3209030"/>
            <a:chOff x="4594376" y="1639948"/>
            <a:chExt cx="4286811" cy="3209030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1204396-C18D-43D3-A11F-3D021CDED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4376" y="4848375"/>
              <a:ext cx="1475616" cy="603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DEAC19E-7037-4568-9421-8B17BE2B20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9992" y="2040521"/>
              <a:ext cx="2811195" cy="2807854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3E1BB41-3661-4326-8945-BC1C0A495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1185" y="1639948"/>
              <a:ext cx="0" cy="400573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C15EFBC-75E6-432F-97DD-1CFD0D9725F4}"/>
              </a:ext>
            </a:extLst>
          </p:cNvPr>
          <p:cNvSpPr txBox="1"/>
          <p:nvPr/>
        </p:nvSpPr>
        <p:spPr>
          <a:xfrm>
            <a:off x="7106061" y="1816168"/>
            <a:ext cx="4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C83201E-76FE-4173-AB59-9C4038C7BFF3}"/>
              </a:ext>
            </a:extLst>
          </p:cNvPr>
          <p:cNvSpPr txBox="1"/>
          <p:nvPr/>
        </p:nvSpPr>
        <p:spPr>
          <a:xfrm>
            <a:off x="6755859" y="796538"/>
            <a:ext cx="4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1E2F0C-741F-482C-A300-2ECC1A249508}"/>
              </a:ext>
            </a:extLst>
          </p:cNvPr>
          <p:cNvSpPr txBox="1"/>
          <p:nvPr/>
        </p:nvSpPr>
        <p:spPr>
          <a:xfrm>
            <a:off x="6755859" y="1152466"/>
            <a:ext cx="4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D47FBE1-BA74-4C72-809C-2D2ADF1E2AA0}"/>
              </a:ext>
            </a:extLst>
          </p:cNvPr>
          <p:cNvSpPr txBox="1"/>
          <p:nvPr/>
        </p:nvSpPr>
        <p:spPr>
          <a:xfrm>
            <a:off x="8917447" y="1653127"/>
            <a:ext cx="4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48307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3" grpId="1"/>
      <p:bldP spid="114" grpId="0"/>
      <p:bldP spid="115" grpId="0"/>
      <p:bldP spid="115" grpId="1"/>
      <p:bldP spid="116" grpId="0"/>
      <p:bldP spid="11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He picks the long way around the river and through the woods.</a:t>
            </a:r>
          </a:p>
        </p:txBody>
      </p:sp>
    </p:spTree>
    <p:extLst>
      <p:ext uri="{BB962C8B-B14F-4D97-AF65-F5344CB8AC3E}">
        <p14:creationId xmlns:p14="http://schemas.microsoft.com/office/powerpoint/2010/main" val="418565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Which way will the A* pick?</a:t>
            </a:r>
          </a:p>
        </p:txBody>
      </p:sp>
    </p:spTree>
    <p:extLst>
      <p:ext uri="{BB962C8B-B14F-4D97-AF65-F5344CB8AC3E}">
        <p14:creationId xmlns:p14="http://schemas.microsoft.com/office/powerpoint/2010/main" val="4879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57158150-E27A-4586-9863-67E9ACF5C8FC}"/>
              </a:ext>
            </a:extLst>
          </p:cNvPr>
          <p:cNvSpPr/>
          <p:nvPr/>
        </p:nvSpPr>
        <p:spPr>
          <a:xfrm>
            <a:off x="3813985" y="4343400"/>
            <a:ext cx="914401" cy="9143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5120" cy="5899333"/>
            <a:chOff x="640080" y="685799"/>
            <a:chExt cx="10485120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4D3F12-949B-4C14-A1F4-D0B852A3C7A9}"/>
                </a:ext>
              </a:extLst>
            </p:cNvPr>
            <p:cNvGrpSpPr/>
            <p:nvPr/>
          </p:nvGrpSpPr>
          <p:grpSpPr>
            <a:xfrm>
              <a:off x="1066800" y="685799"/>
              <a:ext cx="10058400" cy="5486401"/>
              <a:chOff x="1371600" y="914399"/>
              <a:chExt cx="10058400" cy="54864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6FC5C77-AC5A-488C-A7B9-4F3F1AB5C2BE}"/>
                  </a:ext>
                </a:extLst>
              </p:cNvPr>
              <p:cNvCxnSpPr/>
              <p:nvPr/>
            </p:nvCxnSpPr>
            <p:spPr>
              <a:xfrm>
                <a:off x="13716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633505-7737-481A-BB82-9B04BA9013DD}"/>
                  </a:ext>
                </a:extLst>
              </p:cNvPr>
              <p:cNvCxnSpPr/>
              <p:nvPr/>
            </p:nvCxnSpPr>
            <p:spPr>
              <a:xfrm>
                <a:off x="2286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2201284-FD5D-4EB2-8511-9B1DE824DCB2}"/>
                  </a:ext>
                </a:extLst>
              </p:cNvPr>
              <p:cNvCxnSpPr/>
              <p:nvPr/>
            </p:nvCxnSpPr>
            <p:spPr>
              <a:xfrm>
                <a:off x="3200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1B732EA-617E-40D2-BD41-D37A9DB71D98}"/>
                  </a:ext>
                </a:extLst>
              </p:cNvPr>
              <p:cNvCxnSpPr/>
              <p:nvPr/>
            </p:nvCxnSpPr>
            <p:spPr>
              <a:xfrm>
                <a:off x="4114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AF2DD2-97F9-48D4-8E59-012F60217900}"/>
                  </a:ext>
                </a:extLst>
              </p:cNvPr>
              <p:cNvCxnSpPr/>
              <p:nvPr/>
            </p:nvCxnSpPr>
            <p:spPr>
              <a:xfrm>
                <a:off x="5029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BC422A-3B4D-4433-B2A1-8B65B938F6BB}"/>
                  </a:ext>
                </a:extLst>
              </p:cNvPr>
              <p:cNvCxnSpPr/>
              <p:nvPr/>
            </p:nvCxnSpPr>
            <p:spPr>
              <a:xfrm>
                <a:off x="5943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A7DA88-EE8F-40E1-BF77-FB0E2956ABB2}"/>
                  </a:ext>
                </a:extLst>
              </p:cNvPr>
              <p:cNvCxnSpPr/>
              <p:nvPr/>
            </p:nvCxnSpPr>
            <p:spPr>
              <a:xfrm>
                <a:off x="68580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37D9A4F-33EA-49AF-BD4D-7BABAC489C08}"/>
                  </a:ext>
                </a:extLst>
              </p:cNvPr>
              <p:cNvCxnSpPr/>
              <p:nvPr/>
            </p:nvCxnSpPr>
            <p:spPr>
              <a:xfrm>
                <a:off x="7772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9675680-4CA1-403C-95AE-733E92EB6A97}"/>
                  </a:ext>
                </a:extLst>
              </p:cNvPr>
              <p:cNvCxnSpPr/>
              <p:nvPr/>
            </p:nvCxnSpPr>
            <p:spPr>
              <a:xfrm>
                <a:off x="8686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8D8A8B-07A3-41D8-8700-B1EC930A7FA7}"/>
                  </a:ext>
                </a:extLst>
              </p:cNvPr>
              <p:cNvCxnSpPr/>
              <p:nvPr/>
            </p:nvCxnSpPr>
            <p:spPr>
              <a:xfrm>
                <a:off x="9601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DDC900E-6F39-48D9-8475-AD68B4833373}"/>
                  </a:ext>
                </a:extLst>
              </p:cNvPr>
              <p:cNvCxnSpPr/>
              <p:nvPr/>
            </p:nvCxnSpPr>
            <p:spPr>
              <a:xfrm>
                <a:off x="10515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D204F6-C71B-48DE-A6CD-3F6372C65541}"/>
                  </a:ext>
                </a:extLst>
              </p:cNvPr>
              <p:cNvCxnSpPr/>
              <p:nvPr/>
            </p:nvCxnSpPr>
            <p:spPr>
              <a:xfrm>
                <a:off x="11430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6D871D-6DEE-4830-823E-30397525D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9143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7C04D-29FC-49C6-987B-1D101C943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18288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B5E688-CCA0-447A-80BA-F093C3A9C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27432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B70C4F-61EC-4327-8F1B-7553CAE0D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36576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B344C-429A-43A0-8AD8-E370A3FD0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45720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B6027F2-433A-4B44-A066-C31A4296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4864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3BFA557-E1C9-42BF-91EE-600B36E34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64007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11805903-C2B8-4820-A9EA-1C1662D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986" y="4366982"/>
            <a:ext cx="914400" cy="914400"/>
          </a:xfrm>
          <a:prstGeom prst="rect">
            <a:avLst/>
          </a:prstGeom>
        </p:spPr>
      </p:pic>
      <p:pic>
        <p:nvPicPr>
          <p:cNvPr id="60" name="Graphic 59" descr="Cactus">
            <a:extLst>
              <a:ext uri="{FF2B5EF4-FFF2-40B4-BE49-F238E27FC236}">
                <a16:creationId xmlns:a16="http://schemas.microsoft.com/office/drawing/2014/main" id="{D31E0D72-A69D-4137-A7C1-E043DE3D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5541018"/>
            <a:ext cx="365760" cy="365760"/>
          </a:xfrm>
          <a:prstGeom prst="rect">
            <a:avLst/>
          </a:prstGeom>
        </p:spPr>
      </p:pic>
      <p:pic>
        <p:nvPicPr>
          <p:cNvPr id="62" name="Graphic 61" descr="Mountains">
            <a:extLst>
              <a:ext uri="{FF2B5EF4-FFF2-40B4-BE49-F238E27FC236}">
                <a16:creationId xmlns:a16="http://schemas.microsoft.com/office/drawing/2014/main" id="{92F2E154-2609-438F-B9BC-CD4E73986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6417" y="2745469"/>
            <a:ext cx="365760" cy="365760"/>
          </a:xfrm>
          <a:prstGeom prst="rect">
            <a:avLst/>
          </a:prstGeom>
        </p:spPr>
      </p:pic>
      <p:pic>
        <p:nvPicPr>
          <p:cNvPr id="63" name="Graphic 62" descr="Anchor">
            <a:extLst>
              <a:ext uri="{FF2B5EF4-FFF2-40B4-BE49-F238E27FC236}">
                <a16:creationId xmlns:a16="http://schemas.microsoft.com/office/drawing/2014/main" id="{A45C119B-43BF-41DF-95C4-C2BAF82C2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2745469"/>
            <a:ext cx="365760" cy="365760"/>
          </a:xfrm>
          <a:prstGeom prst="rect">
            <a:avLst/>
          </a:prstGeom>
        </p:spPr>
      </p:pic>
      <p:pic>
        <p:nvPicPr>
          <p:cNvPr id="64" name="Graphic 63" descr="Cactus">
            <a:extLst>
              <a:ext uri="{FF2B5EF4-FFF2-40B4-BE49-F238E27FC236}">
                <a16:creationId xmlns:a16="http://schemas.microsoft.com/office/drawing/2014/main" id="{7C36C018-D608-4723-81D3-E936EB04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5541018"/>
            <a:ext cx="365760" cy="365760"/>
          </a:xfrm>
          <a:prstGeom prst="rect">
            <a:avLst/>
          </a:prstGeom>
        </p:spPr>
      </p:pic>
      <p:pic>
        <p:nvPicPr>
          <p:cNvPr id="65" name="Graphic 64" descr="Cactus">
            <a:extLst>
              <a:ext uri="{FF2B5EF4-FFF2-40B4-BE49-F238E27FC236}">
                <a16:creationId xmlns:a16="http://schemas.microsoft.com/office/drawing/2014/main" id="{F03A9ED4-FB63-4D72-B559-D843619E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3032" y="5541018"/>
            <a:ext cx="365760" cy="365760"/>
          </a:xfrm>
          <a:prstGeom prst="rect">
            <a:avLst/>
          </a:prstGeom>
        </p:spPr>
      </p:pic>
      <p:pic>
        <p:nvPicPr>
          <p:cNvPr id="66" name="Graphic 65" descr="Cactus">
            <a:extLst>
              <a:ext uri="{FF2B5EF4-FFF2-40B4-BE49-F238E27FC236}">
                <a16:creationId xmlns:a16="http://schemas.microsoft.com/office/drawing/2014/main" id="{949F3772-25A4-4B0D-8BDF-277DF552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6842" y="5541018"/>
            <a:ext cx="365760" cy="365760"/>
          </a:xfrm>
          <a:prstGeom prst="rect">
            <a:avLst/>
          </a:prstGeom>
        </p:spPr>
      </p:pic>
      <p:pic>
        <p:nvPicPr>
          <p:cNvPr id="73" name="Graphic 72" descr="Cactus">
            <a:extLst>
              <a:ext uri="{FF2B5EF4-FFF2-40B4-BE49-F238E27FC236}">
                <a16:creationId xmlns:a16="http://schemas.microsoft.com/office/drawing/2014/main" id="{FF9B649C-08A3-4BE3-804F-CBD51BEB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4543591"/>
            <a:ext cx="365760" cy="365760"/>
          </a:xfrm>
          <a:prstGeom prst="rect">
            <a:avLst/>
          </a:prstGeom>
        </p:spPr>
      </p:pic>
      <p:pic>
        <p:nvPicPr>
          <p:cNvPr id="74" name="Graphic 73" descr="Mountains">
            <a:extLst>
              <a:ext uri="{FF2B5EF4-FFF2-40B4-BE49-F238E27FC236}">
                <a16:creationId xmlns:a16="http://schemas.microsoft.com/office/drawing/2014/main" id="{9F9F45D9-B4D4-41E2-9136-4A26CECEA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3654968"/>
            <a:ext cx="365760" cy="365760"/>
          </a:xfrm>
          <a:prstGeom prst="rect">
            <a:avLst/>
          </a:prstGeom>
        </p:spPr>
      </p:pic>
      <p:pic>
        <p:nvPicPr>
          <p:cNvPr id="75" name="Graphic 74" descr="Mountains">
            <a:extLst>
              <a:ext uri="{FF2B5EF4-FFF2-40B4-BE49-F238E27FC236}">
                <a16:creationId xmlns:a16="http://schemas.microsoft.com/office/drawing/2014/main" id="{0CF7AC17-B503-4ED2-9A95-5613DE15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2745469"/>
            <a:ext cx="365760" cy="365760"/>
          </a:xfrm>
          <a:prstGeom prst="rect">
            <a:avLst/>
          </a:prstGeom>
        </p:spPr>
      </p:pic>
      <p:pic>
        <p:nvPicPr>
          <p:cNvPr id="76" name="Graphic 75" descr="Mountains">
            <a:extLst>
              <a:ext uri="{FF2B5EF4-FFF2-40B4-BE49-F238E27FC236}">
                <a16:creationId xmlns:a16="http://schemas.microsoft.com/office/drawing/2014/main" id="{0E2B45B1-A8C5-47CB-B0FD-5C9C29441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1896522"/>
            <a:ext cx="365760" cy="365760"/>
          </a:xfrm>
          <a:prstGeom prst="rect">
            <a:avLst/>
          </a:prstGeom>
        </p:spPr>
      </p:pic>
      <p:pic>
        <p:nvPicPr>
          <p:cNvPr id="77" name="Graphic 76" descr="Mountains">
            <a:extLst>
              <a:ext uri="{FF2B5EF4-FFF2-40B4-BE49-F238E27FC236}">
                <a16:creationId xmlns:a16="http://schemas.microsoft.com/office/drawing/2014/main" id="{8A2CBCE5-9D8C-473F-844D-E643E28E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2745469"/>
            <a:ext cx="365760" cy="365760"/>
          </a:xfrm>
          <a:prstGeom prst="rect">
            <a:avLst/>
          </a:prstGeom>
        </p:spPr>
      </p:pic>
      <p:pic>
        <p:nvPicPr>
          <p:cNvPr id="78" name="Graphic 77" descr="Mountains">
            <a:extLst>
              <a:ext uri="{FF2B5EF4-FFF2-40B4-BE49-F238E27FC236}">
                <a16:creationId xmlns:a16="http://schemas.microsoft.com/office/drawing/2014/main" id="{018C9371-46EF-449D-9614-456B0BC8D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4543591"/>
            <a:ext cx="365760" cy="365760"/>
          </a:xfrm>
          <a:prstGeom prst="rect">
            <a:avLst/>
          </a:prstGeom>
        </p:spPr>
      </p:pic>
      <p:pic>
        <p:nvPicPr>
          <p:cNvPr id="79" name="Graphic 78" descr="Anchor">
            <a:extLst>
              <a:ext uri="{FF2B5EF4-FFF2-40B4-BE49-F238E27FC236}">
                <a16:creationId xmlns:a16="http://schemas.microsoft.com/office/drawing/2014/main" id="{2A282487-E989-4C00-A213-E11CA3A5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3654968"/>
            <a:ext cx="365760" cy="365760"/>
          </a:xfrm>
          <a:prstGeom prst="rect">
            <a:avLst/>
          </a:prstGeom>
        </p:spPr>
      </p:pic>
      <p:pic>
        <p:nvPicPr>
          <p:cNvPr id="80" name="Graphic 79" descr="Anchor">
            <a:extLst>
              <a:ext uri="{FF2B5EF4-FFF2-40B4-BE49-F238E27FC236}">
                <a16:creationId xmlns:a16="http://schemas.microsoft.com/office/drawing/2014/main" id="{EBBBBFFF-8D5D-4A6D-979F-9AD41D6F8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3654968"/>
            <a:ext cx="365760" cy="365760"/>
          </a:xfrm>
          <a:prstGeom prst="rect">
            <a:avLst/>
          </a:prstGeom>
        </p:spPr>
      </p:pic>
      <p:pic>
        <p:nvPicPr>
          <p:cNvPr id="82" name="Graphic 81" descr="Deciduous tree">
            <a:extLst>
              <a:ext uri="{FF2B5EF4-FFF2-40B4-BE49-F238E27FC236}">
                <a16:creationId xmlns:a16="http://schemas.microsoft.com/office/drawing/2014/main" id="{F0372C69-B65B-4B5A-B4F4-D305408A8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936172"/>
            <a:ext cx="365760" cy="365760"/>
          </a:xfrm>
          <a:prstGeom prst="rect">
            <a:avLst/>
          </a:prstGeom>
        </p:spPr>
      </p:pic>
      <p:pic>
        <p:nvPicPr>
          <p:cNvPr id="83" name="Graphic 82" descr="Deciduous tree">
            <a:extLst>
              <a:ext uri="{FF2B5EF4-FFF2-40B4-BE49-F238E27FC236}">
                <a16:creationId xmlns:a16="http://schemas.microsoft.com/office/drawing/2014/main" id="{5FB1BFAF-FE59-44D7-8637-AA02859E7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936172"/>
            <a:ext cx="365760" cy="365760"/>
          </a:xfrm>
          <a:prstGeom prst="rect">
            <a:avLst/>
          </a:prstGeom>
        </p:spPr>
      </p:pic>
      <p:pic>
        <p:nvPicPr>
          <p:cNvPr id="84" name="Graphic 83" descr="Deciduous tree">
            <a:extLst>
              <a:ext uri="{FF2B5EF4-FFF2-40B4-BE49-F238E27FC236}">
                <a16:creationId xmlns:a16="http://schemas.microsoft.com/office/drawing/2014/main" id="{5A37AD13-B2FC-4BE3-945E-A2DB1E284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936172"/>
            <a:ext cx="365760" cy="365760"/>
          </a:xfrm>
          <a:prstGeom prst="rect">
            <a:avLst/>
          </a:prstGeom>
        </p:spPr>
      </p:pic>
      <p:pic>
        <p:nvPicPr>
          <p:cNvPr id="85" name="Graphic 84" descr="Deciduous tree">
            <a:extLst>
              <a:ext uri="{FF2B5EF4-FFF2-40B4-BE49-F238E27FC236}">
                <a16:creationId xmlns:a16="http://schemas.microsoft.com/office/drawing/2014/main" id="{47D4A4E1-6B93-4E6D-B8CB-AAD32057A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1896522"/>
            <a:ext cx="365760" cy="365760"/>
          </a:xfrm>
          <a:prstGeom prst="rect">
            <a:avLst/>
          </a:prstGeom>
        </p:spPr>
      </p:pic>
      <p:pic>
        <p:nvPicPr>
          <p:cNvPr id="86" name="Graphic 85" descr="Deciduous tree">
            <a:extLst>
              <a:ext uri="{FF2B5EF4-FFF2-40B4-BE49-F238E27FC236}">
                <a16:creationId xmlns:a16="http://schemas.microsoft.com/office/drawing/2014/main" id="{67BBFED7-E629-4C4E-BD76-C2996F60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2745469"/>
            <a:ext cx="365760" cy="365760"/>
          </a:xfrm>
          <a:prstGeom prst="rect">
            <a:avLst/>
          </a:prstGeom>
        </p:spPr>
      </p:pic>
      <p:pic>
        <p:nvPicPr>
          <p:cNvPr id="87" name="Graphic 86" descr="Deciduous tree">
            <a:extLst>
              <a:ext uri="{FF2B5EF4-FFF2-40B4-BE49-F238E27FC236}">
                <a16:creationId xmlns:a16="http://schemas.microsoft.com/office/drawing/2014/main" id="{F634E095-B3AB-4F97-8343-5B05F6543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1896522"/>
            <a:ext cx="365760" cy="365760"/>
          </a:xfrm>
          <a:prstGeom prst="rect">
            <a:avLst/>
          </a:prstGeom>
        </p:spPr>
      </p:pic>
      <p:pic>
        <p:nvPicPr>
          <p:cNvPr id="88" name="Graphic 87" descr="Mountains">
            <a:extLst>
              <a:ext uri="{FF2B5EF4-FFF2-40B4-BE49-F238E27FC236}">
                <a16:creationId xmlns:a16="http://schemas.microsoft.com/office/drawing/2014/main" id="{D3E2F0F1-CFBF-41E1-83FD-E8FBDEC5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7812" y="3654968"/>
            <a:ext cx="365760" cy="365760"/>
          </a:xfrm>
          <a:prstGeom prst="rect">
            <a:avLst/>
          </a:prstGeom>
        </p:spPr>
      </p:pic>
      <p:pic>
        <p:nvPicPr>
          <p:cNvPr id="89" name="Graphic 88" descr="Mountains">
            <a:extLst>
              <a:ext uri="{FF2B5EF4-FFF2-40B4-BE49-F238E27FC236}">
                <a16:creationId xmlns:a16="http://schemas.microsoft.com/office/drawing/2014/main" id="{13CDA8B1-7262-47A4-B629-D2A4A6F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3032" y="4543591"/>
            <a:ext cx="365760" cy="365760"/>
          </a:xfrm>
          <a:prstGeom prst="rect">
            <a:avLst/>
          </a:prstGeom>
        </p:spPr>
      </p:pic>
      <p:pic>
        <p:nvPicPr>
          <p:cNvPr id="91" name="Graphic 90" descr="Deciduous tree">
            <a:extLst>
              <a:ext uri="{FF2B5EF4-FFF2-40B4-BE49-F238E27FC236}">
                <a16:creationId xmlns:a16="http://schemas.microsoft.com/office/drawing/2014/main" id="{924DC41D-8AE6-4D66-960F-2387179D0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1896522"/>
            <a:ext cx="365760" cy="365760"/>
          </a:xfrm>
          <a:prstGeom prst="rect">
            <a:avLst/>
          </a:prstGeom>
        </p:spPr>
      </p:pic>
      <p:pic>
        <p:nvPicPr>
          <p:cNvPr id="92" name="Graphic 91" descr="Deciduous tree">
            <a:extLst>
              <a:ext uri="{FF2B5EF4-FFF2-40B4-BE49-F238E27FC236}">
                <a16:creationId xmlns:a16="http://schemas.microsoft.com/office/drawing/2014/main" id="{9F3DBC11-EE34-43AC-9FB2-B160EB464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6417" y="1896522"/>
            <a:ext cx="365760" cy="365760"/>
          </a:xfrm>
          <a:prstGeom prst="rect">
            <a:avLst/>
          </a:prstGeom>
        </p:spPr>
      </p:pic>
      <p:pic>
        <p:nvPicPr>
          <p:cNvPr id="93" name="Graphic 92" descr="Deciduous tree">
            <a:extLst>
              <a:ext uri="{FF2B5EF4-FFF2-40B4-BE49-F238E27FC236}">
                <a16:creationId xmlns:a16="http://schemas.microsoft.com/office/drawing/2014/main" id="{ADCB82DA-63D3-4F0A-927F-55258042F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936172"/>
            <a:ext cx="365760" cy="365760"/>
          </a:xfrm>
          <a:prstGeom prst="rect">
            <a:avLst/>
          </a:prstGeom>
        </p:spPr>
      </p:pic>
      <p:pic>
        <p:nvPicPr>
          <p:cNvPr id="94" name="Graphic 93" descr="Anchor">
            <a:extLst>
              <a:ext uri="{FF2B5EF4-FFF2-40B4-BE49-F238E27FC236}">
                <a16:creationId xmlns:a16="http://schemas.microsoft.com/office/drawing/2014/main" id="{934D09CE-787B-419E-975B-AFD2E2D0E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4543591"/>
            <a:ext cx="365760" cy="365760"/>
          </a:xfrm>
          <a:prstGeom prst="rect">
            <a:avLst/>
          </a:prstGeom>
        </p:spPr>
      </p:pic>
      <p:pic>
        <p:nvPicPr>
          <p:cNvPr id="95" name="Graphic 94" descr="Anchor">
            <a:extLst>
              <a:ext uri="{FF2B5EF4-FFF2-40B4-BE49-F238E27FC236}">
                <a16:creationId xmlns:a16="http://schemas.microsoft.com/office/drawing/2014/main" id="{923841BC-5443-4F32-8E87-4ED7E2AC0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7591" y="5541018"/>
            <a:ext cx="365760" cy="365760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43E176F4-F2F1-4E8F-8B2A-F9772564E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985" y="725548"/>
            <a:ext cx="914400" cy="9144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B4FABF8-B14D-4245-B9CF-7458CB2B1719}"/>
              </a:ext>
            </a:extLst>
          </p:cNvPr>
          <p:cNvSpPr txBox="1"/>
          <p:nvPr/>
        </p:nvSpPr>
        <p:spPr>
          <a:xfrm>
            <a:off x="9315239" y="1610208"/>
            <a:ext cx="180995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Plain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Forest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Water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Desert =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Mountain = 10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9" name="Graphic 128" descr="Cactus">
            <a:extLst>
              <a:ext uri="{FF2B5EF4-FFF2-40B4-BE49-F238E27FC236}">
                <a16:creationId xmlns:a16="http://schemas.microsoft.com/office/drawing/2014/main" id="{D33A5362-21BC-4C20-8EFC-1404AEBA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022" y="4543591"/>
            <a:ext cx="365760" cy="365760"/>
          </a:xfrm>
          <a:prstGeom prst="rect">
            <a:avLst/>
          </a:prstGeom>
        </p:spPr>
      </p:pic>
      <p:pic>
        <p:nvPicPr>
          <p:cNvPr id="153" name="Graphic 152" descr="Cactus">
            <a:extLst>
              <a:ext uri="{FF2B5EF4-FFF2-40B4-BE49-F238E27FC236}">
                <a16:creationId xmlns:a16="http://schemas.microsoft.com/office/drawing/2014/main" id="{2A448387-13FA-4773-9057-D0070647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3654968"/>
            <a:ext cx="365760" cy="3657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29629D-BA3B-4728-B7A9-18E31603E6CE}"/>
              </a:ext>
            </a:extLst>
          </p:cNvPr>
          <p:cNvGrpSpPr/>
          <p:nvPr/>
        </p:nvGrpSpPr>
        <p:grpSpPr>
          <a:xfrm>
            <a:off x="2885775" y="4301913"/>
            <a:ext cx="911161" cy="969809"/>
            <a:chOff x="2885775" y="4301913"/>
            <a:chExt cx="911161" cy="969809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3933BFB-FC93-4ECD-840E-A85539C41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2391774-F54A-4B1F-A84B-E68C8964BC6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512637-6A24-4B3E-86EC-FDD5377B02A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3562CD-A8BA-47DF-B77D-075BFF6967B1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E3CFBE-A6BB-477D-AF2A-B56AA9EF6640}"/>
              </a:ext>
            </a:extLst>
          </p:cNvPr>
          <p:cNvGrpSpPr/>
          <p:nvPr/>
        </p:nvGrpSpPr>
        <p:grpSpPr>
          <a:xfrm>
            <a:off x="2915823" y="5243878"/>
            <a:ext cx="911161" cy="969809"/>
            <a:chOff x="2885775" y="4301913"/>
            <a:chExt cx="911161" cy="96980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A50E523-9284-4169-84A5-0DE618FB9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5C0454-5895-456B-82C0-9E3E2A48429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036A877-B0E3-4E3D-A480-5EA41690FF7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E32C43-AA33-41B4-B312-FA1C53ABD76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0649DF3-9737-4DFC-9354-09F3D11AE14E}"/>
              </a:ext>
            </a:extLst>
          </p:cNvPr>
          <p:cNvGrpSpPr/>
          <p:nvPr/>
        </p:nvGrpSpPr>
        <p:grpSpPr>
          <a:xfrm>
            <a:off x="3838217" y="5257799"/>
            <a:ext cx="911161" cy="969809"/>
            <a:chOff x="2885775" y="4301913"/>
            <a:chExt cx="911161" cy="969809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C216C92-7468-4D0A-BBAE-D7B1F97E0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876" y="4365273"/>
              <a:ext cx="0" cy="29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63D8FA-B311-4BBE-B2FA-8D60927FE65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3822C36-207D-47D6-8187-7D1A4711DA4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73DB845-CA59-4D66-A86B-D0CA7026F2E9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40585F-C087-47EC-B1C7-ECE21F6FD680}"/>
              </a:ext>
            </a:extLst>
          </p:cNvPr>
          <p:cNvGrpSpPr/>
          <p:nvPr/>
        </p:nvGrpSpPr>
        <p:grpSpPr>
          <a:xfrm>
            <a:off x="4760611" y="5257799"/>
            <a:ext cx="911161" cy="969809"/>
            <a:chOff x="2885775" y="4301913"/>
            <a:chExt cx="911161" cy="96980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A170D9F-2606-4B8E-BA38-AD48CE921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A79C62-5A65-4BC9-924F-C57F99BF541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CD118B4-E7B6-41F9-954D-216B52F77F6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FD79F3B-2A26-4B13-AB21-E81AB79FA34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6CE49A-1A22-4A94-94B5-600C7041A0F5}"/>
              </a:ext>
            </a:extLst>
          </p:cNvPr>
          <p:cNvGrpSpPr/>
          <p:nvPr/>
        </p:nvGrpSpPr>
        <p:grpSpPr>
          <a:xfrm>
            <a:off x="4752030" y="4322656"/>
            <a:ext cx="911161" cy="969809"/>
            <a:chOff x="2885775" y="4301913"/>
            <a:chExt cx="911161" cy="969809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E37DE9A-D7BF-4B64-B5F7-91E58FB5A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45EA52A-CC5D-4A73-9840-C6CED4593560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01CCC76-D673-442A-B811-54EAE2BAA84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6DF4427-B322-469D-A29B-48E09EACE6E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0456EC0-FE25-43AF-B52A-2DA519225D4A}"/>
              </a:ext>
            </a:extLst>
          </p:cNvPr>
          <p:cNvGrpSpPr/>
          <p:nvPr/>
        </p:nvGrpSpPr>
        <p:grpSpPr>
          <a:xfrm>
            <a:off x="4761528" y="3387970"/>
            <a:ext cx="911161" cy="969809"/>
            <a:chOff x="2885775" y="4301913"/>
            <a:chExt cx="911161" cy="969809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4B31AE0-97FF-403B-BA1E-5646CCB83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F8984ED-8462-498E-9602-55A3CF67603B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35D21C-A7E6-4D25-907A-4D3C61F0057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01A9B16-DB32-46A9-8333-AD0D9DCAFD1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7C32CC2-AEA6-46F5-98EE-DD0C1036CDBA}"/>
              </a:ext>
            </a:extLst>
          </p:cNvPr>
          <p:cNvGrpSpPr/>
          <p:nvPr/>
        </p:nvGrpSpPr>
        <p:grpSpPr>
          <a:xfrm>
            <a:off x="3838217" y="3429612"/>
            <a:ext cx="911161" cy="969809"/>
            <a:chOff x="2885775" y="4301913"/>
            <a:chExt cx="911161" cy="969809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63046E7-AD4A-4AF6-AD69-4993F5C607A7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E22C163-F9A2-4BA4-8F43-396D05DF6F7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5B1013F-DFF4-4986-8FCB-09BBB453881E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8831D70-4BE2-44E8-9B6B-42B172766C3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1E496E6-09F8-46C9-9ABE-A5C5365EF91A}"/>
              </a:ext>
            </a:extLst>
          </p:cNvPr>
          <p:cNvGrpSpPr/>
          <p:nvPr/>
        </p:nvGrpSpPr>
        <p:grpSpPr>
          <a:xfrm>
            <a:off x="2925064" y="3385739"/>
            <a:ext cx="911161" cy="969809"/>
            <a:chOff x="2885775" y="4301913"/>
            <a:chExt cx="911161" cy="969809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2ADC69D-3FD8-412A-9081-12A38FEAE4D3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81B831-B1A6-4E08-B8D4-AD921496FAD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4B62E10-BBCC-4E06-B2EB-526D411CC3D2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ADAF898-D4F0-47E2-A5E4-16FAC6DCCD9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281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6295EC14-D5B9-4EE5-BA23-A3AD62BF34ED}"/>
              </a:ext>
            </a:extLst>
          </p:cNvPr>
          <p:cNvSpPr/>
          <p:nvPr/>
        </p:nvSpPr>
        <p:spPr>
          <a:xfrm>
            <a:off x="3816391" y="434568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11805903-C2B8-4820-A9EA-1C1662D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986" y="4366982"/>
            <a:ext cx="914400" cy="914400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74A06E4B-BDE8-4D97-8279-6058AFCEA7C7}"/>
              </a:ext>
            </a:extLst>
          </p:cNvPr>
          <p:cNvSpPr/>
          <p:nvPr/>
        </p:nvSpPr>
        <p:spPr>
          <a:xfrm>
            <a:off x="4728789" y="3431909"/>
            <a:ext cx="914401" cy="9143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5120" cy="5899333"/>
            <a:chOff x="640080" y="685799"/>
            <a:chExt cx="10485120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4D3F12-949B-4C14-A1F4-D0B852A3C7A9}"/>
                </a:ext>
              </a:extLst>
            </p:cNvPr>
            <p:cNvGrpSpPr/>
            <p:nvPr/>
          </p:nvGrpSpPr>
          <p:grpSpPr>
            <a:xfrm>
              <a:off x="1066800" y="685799"/>
              <a:ext cx="10058400" cy="5486401"/>
              <a:chOff x="1371600" y="914399"/>
              <a:chExt cx="10058400" cy="54864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6FC5C77-AC5A-488C-A7B9-4F3F1AB5C2BE}"/>
                  </a:ext>
                </a:extLst>
              </p:cNvPr>
              <p:cNvCxnSpPr/>
              <p:nvPr/>
            </p:nvCxnSpPr>
            <p:spPr>
              <a:xfrm>
                <a:off x="13716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633505-7737-481A-BB82-9B04BA9013DD}"/>
                  </a:ext>
                </a:extLst>
              </p:cNvPr>
              <p:cNvCxnSpPr/>
              <p:nvPr/>
            </p:nvCxnSpPr>
            <p:spPr>
              <a:xfrm>
                <a:off x="2286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2201284-FD5D-4EB2-8511-9B1DE824DCB2}"/>
                  </a:ext>
                </a:extLst>
              </p:cNvPr>
              <p:cNvCxnSpPr/>
              <p:nvPr/>
            </p:nvCxnSpPr>
            <p:spPr>
              <a:xfrm>
                <a:off x="3200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1B732EA-617E-40D2-BD41-D37A9DB71D98}"/>
                  </a:ext>
                </a:extLst>
              </p:cNvPr>
              <p:cNvCxnSpPr/>
              <p:nvPr/>
            </p:nvCxnSpPr>
            <p:spPr>
              <a:xfrm>
                <a:off x="4114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AF2DD2-97F9-48D4-8E59-012F60217900}"/>
                  </a:ext>
                </a:extLst>
              </p:cNvPr>
              <p:cNvCxnSpPr/>
              <p:nvPr/>
            </p:nvCxnSpPr>
            <p:spPr>
              <a:xfrm>
                <a:off x="5029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BC422A-3B4D-4433-B2A1-8B65B938F6BB}"/>
                  </a:ext>
                </a:extLst>
              </p:cNvPr>
              <p:cNvCxnSpPr/>
              <p:nvPr/>
            </p:nvCxnSpPr>
            <p:spPr>
              <a:xfrm>
                <a:off x="5943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A7DA88-EE8F-40E1-BF77-FB0E2956ABB2}"/>
                  </a:ext>
                </a:extLst>
              </p:cNvPr>
              <p:cNvCxnSpPr/>
              <p:nvPr/>
            </p:nvCxnSpPr>
            <p:spPr>
              <a:xfrm>
                <a:off x="68580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37D9A4F-33EA-49AF-BD4D-7BABAC489C08}"/>
                  </a:ext>
                </a:extLst>
              </p:cNvPr>
              <p:cNvCxnSpPr/>
              <p:nvPr/>
            </p:nvCxnSpPr>
            <p:spPr>
              <a:xfrm>
                <a:off x="7772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9675680-4CA1-403C-95AE-733E92EB6A97}"/>
                  </a:ext>
                </a:extLst>
              </p:cNvPr>
              <p:cNvCxnSpPr/>
              <p:nvPr/>
            </p:nvCxnSpPr>
            <p:spPr>
              <a:xfrm>
                <a:off x="8686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8D8A8B-07A3-41D8-8700-B1EC930A7FA7}"/>
                  </a:ext>
                </a:extLst>
              </p:cNvPr>
              <p:cNvCxnSpPr/>
              <p:nvPr/>
            </p:nvCxnSpPr>
            <p:spPr>
              <a:xfrm>
                <a:off x="9601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DDC900E-6F39-48D9-8475-AD68B4833373}"/>
                  </a:ext>
                </a:extLst>
              </p:cNvPr>
              <p:cNvCxnSpPr/>
              <p:nvPr/>
            </p:nvCxnSpPr>
            <p:spPr>
              <a:xfrm>
                <a:off x="10515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D204F6-C71B-48DE-A6CD-3F6372C65541}"/>
                  </a:ext>
                </a:extLst>
              </p:cNvPr>
              <p:cNvCxnSpPr/>
              <p:nvPr/>
            </p:nvCxnSpPr>
            <p:spPr>
              <a:xfrm>
                <a:off x="11430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6D871D-6DEE-4830-823E-30397525D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9143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7C04D-29FC-49C6-987B-1D101C943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18288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B5E688-CCA0-447A-80BA-F093C3A9C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27432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B70C4F-61EC-4327-8F1B-7553CAE0D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36576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B344C-429A-43A0-8AD8-E370A3FD0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45720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B6027F2-433A-4B44-A066-C31A4296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4864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3BFA557-E1C9-42BF-91EE-600B36E34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64007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Graphic 59" descr="Cactus">
            <a:extLst>
              <a:ext uri="{FF2B5EF4-FFF2-40B4-BE49-F238E27FC236}">
                <a16:creationId xmlns:a16="http://schemas.microsoft.com/office/drawing/2014/main" id="{D31E0D72-A69D-4137-A7C1-E043DE3D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5541018"/>
            <a:ext cx="365760" cy="365760"/>
          </a:xfrm>
          <a:prstGeom prst="rect">
            <a:avLst/>
          </a:prstGeom>
        </p:spPr>
      </p:pic>
      <p:pic>
        <p:nvPicPr>
          <p:cNvPr id="62" name="Graphic 61" descr="Mountains">
            <a:extLst>
              <a:ext uri="{FF2B5EF4-FFF2-40B4-BE49-F238E27FC236}">
                <a16:creationId xmlns:a16="http://schemas.microsoft.com/office/drawing/2014/main" id="{92F2E154-2609-438F-B9BC-CD4E73986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6417" y="2745469"/>
            <a:ext cx="365760" cy="365760"/>
          </a:xfrm>
          <a:prstGeom prst="rect">
            <a:avLst/>
          </a:prstGeom>
        </p:spPr>
      </p:pic>
      <p:pic>
        <p:nvPicPr>
          <p:cNvPr id="63" name="Graphic 62" descr="Anchor">
            <a:extLst>
              <a:ext uri="{FF2B5EF4-FFF2-40B4-BE49-F238E27FC236}">
                <a16:creationId xmlns:a16="http://schemas.microsoft.com/office/drawing/2014/main" id="{A45C119B-43BF-41DF-95C4-C2BAF82C2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2745469"/>
            <a:ext cx="365760" cy="365760"/>
          </a:xfrm>
          <a:prstGeom prst="rect">
            <a:avLst/>
          </a:prstGeom>
        </p:spPr>
      </p:pic>
      <p:pic>
        <p:nvPicPr>
          <p:cNvPr id="64" name="Graphic 63" descr="Cactus">
            <a:extLst>
              <a:ext uri="{FF2B5EF4-FFF2-40B4-BE49-F238E27FC236}">
                <a16:creationId xmlns:a16="http://schemas.microsoft.com/office/drawing/2014/main" id="{7C36C018-D608-4723-81D3-E936EB04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5541018"/>
            <a:ext cx="365760" cy="365760"/>
          </a:xfrm>
          <a:prstGeom prst="rect">
            <a:avLst/>
          </a:prstGeom>
        </p:spPr>
      </p:pic>
      <p:pic>
        <p:nvPicPr>
          <p:cNvPr id="65" name="Graphic 64" descr="Cactus">
            <a:extLst>
              <a:ext uri="{FF2B5EF4-FFF2-40B4-BE49-F238E27FC236}">
                <a16:creationId xmlns:a16="http://schemas.microsoft.com/office/drawing/2014/main" id="{F03A9ED4-FB63-4D72-B559-D843619E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3032" y="5541018"/>
            <a:ext cx="365760" cy="365760"/>
          </a:xfrm>
          <a:prstGeom prst="rect">
            <a:avLst/>
          </a:prstGeom>
        </p:spPr>
      </p:pic>
      <p:pic>
        <p:nvPicPr>
          <p:cNvPr id="66" name="Graphic 65" descr="Cactus">
            <a:extLst>
              <a:ext uri="{FF2B5EF4-FFF2-40B4-BE49-F238E27FC236}">
                <a16:creationId xmlns:a16="http://schemas.microsoft.com/office/drawing/2014/main" id="{949F3772-25A4-4B0D-8BDF-277DF552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6842" y="5541018"/>
            <a:ext cx="365760" cy="365760"/>
          </a:xfrm>
          <a:prstGeom prst="rect">
            <a:avLst/>
          </a:prstGeom>
        </p:spPr>
      </p:pic>
      <p:pic>
        <p:nvPicPr>
          <p:cNvPr id="73" name="Graphic 72" descr="Cactus">
            <a:extLst>
              <a:ext uri="{FF2B5EF4-FFF2-40B4-BE49-F238E27FC236}">
                <a16:creationId xmlns:a16="http://schemas.microsoft.com/office/drawing/2014/main" id="{FF9B649C-08A3-4BE3-804F-CBD51BEB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4543591"/>
            <a:ext cx="365760" cy="365760"/>
          </a:xfrm>
          <a:prstGeom prst="rect">
            <a:avLst/>
          </a:prstGeom>
        </p:spPr>
      </p:pic>
      <p:pic>
        <p:nvPicPr>
          <p:cNvPr id="74" name="Graphic 73" descr="Mountains">
            <a:extLst>
              <a:ext uri="{FF2B5EF4-FFF2-40B4-BE49-F238E27FC236}">
                <a16:creationId xmlns:a16="http://schemas.microsoft.com/office/drawing/2014/main" id="{9F9F45D9-B4D4-41E2-9136-4A26CECEA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3654968"/>
            <a:ext cx="365760" cy="365760"/>
          </a:xfrm>
          <a:prstGeom prst="rect">
            <a:avLst/>
          </a:prstGeom>
        </p:spPr>
      </p:pic>
      <p:pic>
        <p:nvPicPr>
          <p:cNvPr id="75" name="Graphic 74" descr="Mountains">
            <a:extLst>
              <a:ext uri="{FF2B5EF4-FFF2-40B4-BE49-F238E27FC236}">
                <a16:creationId xmlns:a16="http://schemas.microsoft.com/office/drawing/2014/main" id="{0CF7AC17-B503-4ED2-9A95-5613DE15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2745469"/>
            <a:ext cx="365760" cy="365760"/>
          </a:xfrm>
          <a:prstGeom prst="rect">
            <a:avLst/>
          </a:prstGeom>
        </p:spPr>
      </p:pic>
      <p:pic>
        <p:nvPicPr>
          <p:cNvPr id="76" name="Graphic 75" descr="Mountains">
            <a:extLst>
              <a:ext uri="{FF2B5EF4-FFF2-40B4-BE49-F238E27FC236}">
                <a16:creationId xmlns:a16="http://schemas.microsoft.com/office/drawing/2014/main" id="{0E2B45B1-A8C5-47CB-B0FD-5C9C29441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1896522"/>
            <a:ext cx="365760" cy="365760"/>
          </a:xfrm>
          <a:prstGeom prst="rect">
            <a:avLst/>
          </a:prstGeom>
        </p:spPr>
      </p:pic>
      <p:pic>
        <p:nvPicPr>
          <p:cNvPr id="77" name="Graphic 76" descr="Mountains">
            <a:extLst>
              <a:ext uri="{FF2B5EF4-FFF2-40B4-BE49-F238E27FC236}">
                <a16:creationId xmlns:a16="http://schemas.microsoft.com/office/drawing/2014/main" id="{8A2CBCE5-9D8C-473F-844D-E643E28E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2745469"/>
            <a:ext cx="365760" cy="365760"/>
          </a:xfrm>
          <a:prstGeom prst="rect">
            <a:avLst/>
          </a:prstGeom>
        </p:spPr>
      </p:pic>
      <p:pic>
        <p:nvPicPr>
          <p:cNvPr id="78" name="Graphic 77" descr="Mountains">
            <a:extLst>
              <a:ext uri="{FF2B5EF4-FFF2-40B4-BE49-F238E27FC236}">
                <a16:creationId xmlns:a16="http://schemas.microsoft.com/office/drawing/2014/main" id="{018C9371-46EF-449D-9614-456B0BC8D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4543591"/>
            <a:ext cx="365760" cy="365760"/>
          </a:xfrm>
          <a:prstGeom prst="rect">
            <a:avLst/>
          </a:prstGeom>
        </p:spPr>
      </p:pic>
      <p:pic>
        <p:nvPicPr>
          <p:cNvPr id="79" name="Graphic 78" descr="Anchor">
            <a:extLst>
              <a:ext uri="{FF2B5EF4-FFF2-40B4-BE49-F238E27FC236}">
                <a16:creationId xmlns:a16="http://schemas.microsoft.com/office/drawing/2014/main" id="{2A282487-E989-4C00-A213-E11CA3A5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3654968"/>
            <a:ext cx="365760" cy="365760"/>
          </a:xfrm>
          <a:prstGeom prst="rect">
            <a:avLst/>
          </a:prstGeom>
        </p:spPr>
      </p:pic>
      <p:pic>
        <p:nvPicPr>
          <p:cNvPr id="80" name="Graphic 79" descr="Anchor">
            <a:extLst>
              <a:ext uri="{FF2B5EF4-FFF2-40B4-BE49-F238E27FC236}">
                <a16:creationId xmlns:a16="http://schemas.microsoft.com/office/drawing/2014/main" id="{EBBBBFFF-8D5D-4A6D-979F-9AD41D6F8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3654968"/>
            <a:ext cx="365760" cy="365760"/>
          </a:xfrm>
          <a:prstGeom prst="rect">
            <a:avLst/>
          </a:prstGeom>
        </p:spPr>
      </p:pic>
      <p:pic>
        <p:nvPicPr>
          <p:cNvPr id="82" name="Graphic 81" descr="Deciduous tree">
            <a:extLst>
              <a:ext uri="{FF2B5EF4-FFF2-40B4-BE49-F238E27FC236}">
                <a16:creationId xmlns:a16="http://schemas.microsoft.com/office/drawing/2014/main" id="{F0372C69-B65B-4B5A-B4F4-D305408A8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936172"/>
            <a:ext cx="365760" cy="365760"/>
          </a:xfrm>
          <a:prstGeom prst="rect">
            <a:avLst/>
          </a:prstGeom>
        </p:spPr>
      </p:pic>
      <p:pic>
        <p:nvPicPr>
          <p:cNvPr id="83" name="Graphic 82" descr="Deciduous tree">
            <a:extLst>
              <a:ext uri="{FF2B5EF4-FFF2-40B4-BE49-F238E27FC236}">
                <a16:creationId xmlns:a16="http://schemas.microsoft.com/office/drawing/2014/main" id="{5FB1BFAF-FE59-44D7-8637-AA02859E7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936172"/>
            <a:ext cx="365760" cy="365760"/>
          </a:xfrm>
          <a:prstGeom prst="rect">
            <a:avLst/>
          </a:prstGeom>
        </p:spPr>
      </p:pic>
      <p:pic>
        <p:nvPicPr>
          <p:cNvPr id="84" name="Graphic 83" descr="Deciduous tree">
            <a:extLst>
              <a:ext uri="{FF2B5EF4-FFF2-40B4-BE49-F238E27FC236}">
                <a16:creationId xmlns:a16="http://schemas.microsoft.com/office/drawing/2014/main" id="{5A37AD13-B2FC-4BE3-945E-A2DB1E284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936172"/>
            <a:ext cx="365760" cy="365760"/>
          </a:xfrm>
          <a:prstGeom prst="rect">
            <a:avLst/>
          </a:prstGeom>
        </p:spPr>
      </p:pic>
      <p:pic>
        <p:nvPicPr>
          <p:cNvPr id="85" name="Graphic 84" descr="Deciduous tree">
            <a:extLst>
              <a:ext uri="{FF2B5EF4-FFF2-40B4-BE49-F238E27FC236}">
                <a16:creationId xmlns:a16="http://schemas.microsoft.com/office/drawing/2014/main" id="{47D4A4E1-6B93-4E6D-B8CB-AAD32057A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1896522"/>
            <a:ext cx="365760" cy="365760"/>
          </a:xfrm>
          <a:prstGeom prst="rect">
            <a:avLst/>
          </a:prstGeom>
        </p:spPr>
      </p:pic>
      <p:pic>
        <p:nvPicPr>
          <p:cNvPr id="86" name="Graphic 85" descr="Deciduous tree">
            <a:extLst>
              <a:ext uri="{FF2B5EF4-FFF2-40B4-BE49-F238E27FC236}">
                <a16:creationId xmlns:a16="http://schemas.microsoft.com/office/drawing/2014/main" id="{67BBFED7-E629-4C4E-BD76-C2996F60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2745469"/>
            <a:ext cx="365760" cy="365760"/>
          </a:xfrm>
          <a:prstGeom prst="rect">
            <a:avLst/>
          </a:prstGeom>
        </p:spPr>
      </p:pic>
      <p:pic>
        <p:nvPicPr>
          <p:cNvPr id="87" name="Graphic 86" descr="Deciduous tree">
            <a:extLst>
              <a:ext uri="{FF2B5EF4-FFF2-40B4-BE49-F238E27FC236}">
                <a16:creationId xmlns:a16="http://schemas.microsoft.com/office/drawing/2014/main" id="{F634E095-B3AB-4F97-8343-5B05F6543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1896522"/>
            <a:ext cx="365760" cy="365760"/>
          </a:xfrm>
          <a:prstGeom prst="rect">
            <a:avLst/>
          </a:prstGeom>
        </p:spPr>
      </p:pic>
      <p:pic>
        <p:nvPicPr>
          <p:cNvPr id="88" name="Graphic 87" descr="Mountains">
            <a:extLst>
              <a:ext uri="{FF2B5EF4-FFF2-40B4-BE49-F238E27FC236}">
                <a16:creationId xmlns:a16="http://schemas.microsoft.com/office/drawing/2014/main" id="{D3E2F0F1-CFBF-41E1-83FD-E8FBDEC5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7812" y="3654968"/>
            <a:ext cx="365760" cy="365760"/>
          </a:xfrm>
          <a:prstGeom prst="rect">
            <a:avLst/>
          </a:prstGeom>
        </p:spPr>
      </p:pic>
      <p:pic>
        <p:nvPicPr>
          <p:cNvPr id="89" name="Graphic 88" descr="Mountains">
            <a:extLst>
              <a:ext uri="{FF2B5EF4-FFF2-40B4-BE49-F238E27FC236}">
                <a16:creationId xmlns:a16="http://schemas.microsoft.com/office/drawing/2014/main" id="{13CDA8B1-7262-47A4-B629-D2A4A6F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3032" y="4543591"/>
            <a:ext cx="365760" cy="365760"/>
          </a:xfrm>
          <a:prstGeom prst="rect">
            <a:avLst/>
          </a:prstGeom>
        </p:spPr>
      </p:pic>
      <p:pic>
        <p:nvPicPr>
          <p:cNvPr id="91" name="Graphic 90" descr="Deciduous tree">
            <a:extLst>
              <a:ext uri="{FF2B5EF4-FFF2-40B4-BE49-F238E27FC236}">
                <a16:creationId xmlns:a16="http://schemas.microsoft.com/office/drawing/2014/main" id="{924DC41D-8AE6-4D66-960F-2387179D0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1896522"/>
            <a:ext cx="365760" cy="365760"/>
          </a:xfrm>
          <a:prstGeom prst="rect">
            <a:avLst/>
          </a:prstGeom>
        </p:spPr>
      </p:pic>
      <p:pic>
        <p:nvPicPr>
          <p:cNvPr id="92" name="Graphic 91" descr="Deciduous tree">
            <a:extLst>
              <a:ext uri="{FF2B5EF4-FFF2-40B4-BE49-F238E27FC236}">
                <a16:creationId xmlns:a16="http://schemas.microsoft.com/office/drawing/2014/main" id="{9F3DBC11-EE34-43AC-9FB2-B160EB464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6417" y="1896522"/>
            <a:ext cx="365760" cy="365760"/>
          </a:xfrm>
          <a:prstGeom prst="rect">
            <a:avLst/>
          </a:prstGeom>
        </p:spPr>
      </p:pic>
      <p:pic>
        <p:nvPicPr>
          <p:cNvPr id="93" name="Graphic 92" descr="Deciduous tree">
            <a:extLst>
              <a:ext uri="{FF2B5EF4-FFF2-40B4-BE49-F238E27FC236}">
                <a16:creationId xmlns:a16="http://schemas.microsoft.com/office/drawing/2014/main" id="{ADCB82DA-63D3-4F0A-927F-55258042F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936172"/>
            <a:ext cx="365760" cy="365760"/>
          </a:xfrm>
          <a:prstGeom prst="rect">
            <a:avLst/>
          </a:prstGeom>
        </p:spPr>
      </p:pic>
      <p:pic>
        <p:nvPicPr>
          <p:cNvPr id="94" name="Graphic 93" descr="Anchor">
            <a:extLst>
              <a:ext uri="{FF2B5EF4-FFF2-40B4-BE49-F238E27FC236}">
                <a16:creationId xmlns:a16="http://schemas.microsoft.com/office/drawing/2014/main" id="{934D09CE-787B-419E-975B-AFD2E2D0E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4543591"/>
            <a:ext cx="365760" cy="365760"/>
          </a:xfrm>
          <a:prstGeom prst="rect">
            <a:avLst/>
          </a:prstGeom>
        </p:spPr>
      </p:pic>
      <p:pic>
        <p:nvPicPr>
          <p:cNvPr id="95" name="Graphic 94" descr="Anchor">
            <a:extLst>
              <a:ext uri="{FF2B5EF4-FFF2-40B4-BE49-F238E27FC236}">
                <a16:creationId xmlns:a16="http://schemas.microsoft.com/office/drawing/2014/main" id="{923841BC-5443-4F32-8E87-4ED7E2AC0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7591" y="5541018"/>
            <a:ext cx="365760" cy="365760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43E176F4-F2F1-4E8F-8B2A-F9772564E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985" y="725548"/>
            <a:ext cx="914400" cy="9144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B4FABF8-B14D-4245-B9CF-7458CB2B1719}"/>
              </a:ext>
            </a:extLst>
          </p:cNvPr>
          <p:cNvSpPr txBox="1"/>
          <p:nvPr/>
        </p:nvSpPr>
        <p:spPr>
          <a:xfrm>
            <a:off x="9315239" y="1610208"/>
            <a:ext cx="180995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Plain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Forest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Water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Desert =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Mountain = 10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9" name="Graphic 128" descr="Cactus">
            <a:extLst>
              <a:ext uri="{FF2B5EF4-FFF2-40B4-BE49-F238E27FC236}">
                <a16:creationId xmlns:a16="http://schemas.microsoft.com/office/drawing/2014/main" id="{D33A5362-21BC-4C20-8EFC-1404AEBA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022" y="4543591"/>
            <a:ext cx="365760" cy="365760"/>
          </a:xfrm>
          <a:prstGeom prst="rect">
            <a:avLst/>
          </a:prstGeom>
        </p:spPr>
      </p:pic>
      <p:pic>
        <p:nvPicPr>
          <p:cNvPr id="153" name="Graphic 152" descr="Cactus">
            <a:extLst>
              <a:ext uri="{FF2B5EF4-FFF2-40B4-BE49-F238E27FC236}">
                <a16:creationId xmlns:a16="http://schemas.microsoft.com/office/drawing/2014/main" id="{2A448387-13FA-4773-9057-D0070647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3654968"/>
            <a:ext cx="365760" cy="3657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29629D-BA3B-4728-B7A9-18E31603E6CE}"/>
              </a:ext>
            </a:extLst>
          </p:cNvPr>
          <p:cNvGrpSpPr/>
          <p:nvPr/>
        </p:nvGrpSpPr>
        <p:grpSpPr>
          <a:xfrm>
            <a:off x="2885775" y="4301913"/>
            <a:ext cx="911161" cy="969809"/>
            <a:chOff x="2885775" y="4301913"/>
            <a:chExt cx="911161" cy="969809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3933BFB-FC93-4ECD-840E-A85539C41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2391774-F54A-4B1F-A84B-E68C8964BC6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512637-6A24-4B3E-86EC-FDD5377B02A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3562CD-A8BA-47DF-B77D-075BFF6967B1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E3CFBE-A6BB-477D-AF2A-B56AA9EF6640}"/>
              </a:ext>
            </a:extLst>
          </p:cNvPr>
          <p:cNvGrpSpPr/>
          <p:nvPr/>
        </p:nvGrpSpPr>
        <p:grpSpPr>
          <a:xfrm>
            <a:off x="2915823" y="5243878"/>
            <a:ext cx="911161" cy="969809"/>
            <a:chOff x="2885775" y="4301913"/>
            <a:chExt cx="911161" cy="96980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A50E523-9284-4169-84A5-0DE618FB9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5C0454-5895-456B-82C0-9E3E2A48429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036A877-B0E3-4E3D-A480-5EA41690FF7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E32C43-AA33-41B4-B312-FA1C53ABD76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0649DF3-9737-4DFC-9354-09F3D11AE14E}"/>
              </a:ext>
            </a:extLst>
          </p:cNvPr>
          <p:cNvGrpSpPr/>
          <p:nvPr/>
        </p:nvGrpSpPr>
        <p:grpSpPr>
          <a:xfrm>
            <a:off x="3838217" y="5257799"/>
            <a:ext cx="911161" cy="969809"/>
            <a:chOff x="2885775" y="4301913"/>
            <a:chExt cx="911161" cy="969809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C216C92-7468-4D0A-BBAE-D7B1F97E0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876" y="4365273"/>
              <a:ext cx="0" cy="29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63D8FA-B311-4BBE-B2FA-8D60927FE65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3822C36-207D-47D6-8187-7D1A4711DA4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73DB845-CA59-4D66-A86B-D0CA7026F2E9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40585F-C087-47EC-B1C7-ECE21F6FD680}"/>
              </a:ext>
            </a:extLst>
          </p:cNvPr>
          <p:cNvGrpSpPr/>
          <p:nvPr/>
        </p:nvGrpSpPr>
        <p:grpSpPr>
          <a:xfrm>
            <a:off x="4760611" y="5257799"/>
            <a:ext cx="911161" cy="969809"/>
            <a:chOff x="2885775" y="4301913"/>
            <a:chExt cx="911161" cy="96980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A170D9F-2606-4B8E-BA38-AD48CE921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A79C62-5A65-4BC9-924F-C57F99BF541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CD118B4-E7B6-41F9-954D-216B52F77F6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FD79F3B-2A26-4B13-AB21-E81AB79FA34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6CE49A-1A22-4A94-94B5-600C7041A0F5}"/>
              </a:ext>
            </a:extLst>
          </p:cNvPr>
          <p:cNvGrpSpPr/>
          <p:nvPr/>
        </p:nvGrpSpPr>
        <p:grpSpPr>
          <a:xfrm>
            <a:off x="4752030" y="4322656"/>
            <a:ext cx="911161" cy="969809"/>
            <a:chOff x="2885775" y="4301913"/>
            <a:chExt cx="911161" cy="969809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E37DE9A-D7BF-4B64-B5F7-91E58FB5A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45EA52A-CC5D-4A73-9840-C6CED4593560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01CCC76-D673-442A-B811-54EAE2BAA84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6DF4427-B322-469D-A29B-48E09EACE6E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0456EC0-FE25-43AF-B52A-2DA519225D4A}"/>
              </a:ext>
            </a:extLst>
          </p:cNvPr>
          <p:cNvGrpSpPr/>
          <p:nvPr/>
        </p:nvGrpSpPr>
        <p:grpSpPr>
          <a:xfrm>
            <a:off x="4761528" y="3387970"/>
            <a:ext cx="911161" cy="969809"/>
            <a:chOff x="2885775" y="4301913"/>
            <a:chExt cx="911161" cy="969809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4B31AE0-97FF-403B-BA1E-5646CCB83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F8984ED-8462-498E-9602-55A3CF67603B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35D21C-A7E6-4D25-907A-4D3C61F0057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01A9B16-DB32-46A9-8333-AD0D9DCAFD1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7C32CC2-AEA6-46F5-98EE-DD0C1036CDBA}"/>
              </a:ext>
            </a:extLst>
          </p:cNvPr>
          <p:cNvGrpSpPr/>
          <p:nvPr/>
        </p:nvGrpSpPr>
        <p:grpSpPr>
          <a:xfrm>
            <a:off x="3838217" y="3429612"/>
            <a:ext cx="911161" cy="969809"/>
            <a:chOff x="2885775" y="4301913"/>
            <a:chExt cx="911161" cy="969809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63046E7-AD4A-4AF6-AD69-4993F5C607A7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E22C163-F9A2-4BA4-8F43-396D05DF6F7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5B1013F-DFF4-4986-8FCB-09BBB453881E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8831D70-4BE2-44E8-9B6B-42B172766C3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1E496E6-09F8-46C9-9ABE-A5C5365EF91A}"/>
              </a:ext>
            </a:extLst>
          </p:cNvPr>
          <p:cNvGrpSpPr/>
          <p:nvPr/>
        </p:nvGrpSpPr>
        <p:grpSpPr>
          <a:xfrm>
            <a:off x="2925064" y="3385739"/>
            <a:ext cx="911161" cy="969809"/>
            <a:chOff x="2885775" y="4301913"/>
            <a:chExt cx="911161" cy="969809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2ADC69D-3FD8-412A-9081-12A38FEAE4D3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81B831-B1A6-4E08-B8D4-AD921496FAD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4B62E10-BBCC-4E06-B2EB-526D411CC3D2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ADAF898-D4F0-47E2-A5E4-16FAC6DCCD9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5DF67B0-2BE6-4F75-9B1F-CDF600BBD5AA}"/>
              </a:ext>
            </a:extLst>
          </p:cNvPr>
          <p:cNvGrpSpPr/>
          <p:nvPr/>
        </p:nvGrpSpPr>
        <p:grpSpPr>
          <a:xfrm>
            <a:off x="5664223" y="3394335"/>
            <a:ext cx="911161" cy="969809"/>
            <a:chOff x="2885775" y="4301913"/>
            <a:chExt cx="911161" cy="969809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4D455D7-88C0-4D50-89EC-612097C693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34BD33B-7B99-4665-844E-3B715DA9F03C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3F9A840-C58E-4A33-96A3-32DB19F10C9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182692B-3594-4946-809F-84A8B244234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BB82C2-6A0C-4FA4-A226-42A3888D5D97}"/>
              </a:ext>
            </a:extLst>
          </p:cNvPr>
          <p:cNvGrpSpPr/>
          <p:nvPr/>
        </p:nvGrpSpPr>
        <p:grpSpPr>
          <a:xfrm>
            <a:off x="5685818" y="2472248"/>
            <a:ext cx="911161" cy="969809"/>
            <a:chOff x="2885775" y="4301913"/>
            <a:chExt cx="911161" cy="969809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FB9486D-A436-4CFA-AE48-4E1965B3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50723BA-388D-418F-BBAE-CF13CF6F8E3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E497133-C12C-49A5-ABA5-F2F5B043AB9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2FF2A5E-2405-4913-AD5B-AE4E57E01D33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F9B8A46-0960-4087-8E07-6A00555F3887}"/>
              </a:ext>
            </a:extLst>
          </p:cNvPr>
          <p:cNvGrpSpPr/>
          <p:nvPr/>
        </p:nvGrpSpPr>
        <p:grpSpPr>
          <a:xfrm>
            <a:off x="4737406" y="2500335"/>
            <a:ext cx="911161" cy="969809"/>
            <a:chOff x="2885775" y="4301913"/>
            <a:chExt cx="911161" cy="969809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5EC660F6-E6C4-4EBC-B377-17D53B0981F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70DF87C-2674-426F-A863-5A19B3D8A59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469DDE8-8517-4AB3-98DC-EC061480CB6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BBAC023-4D15-40FA-95F9-85A27B81CCB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73E230A-9BF4-463C-BE1E-E961D4ED4382}"/>
              </a:ext>
            </a:extLst>
          </p:cNvPr>
          <p:cNvGrpSpPr/>
          <p:nvPr/>
        </p:nvGrpSpPr>
        <p:grpSpPr>
          <a:xfrm>
            <a:off x="3824773" y="2507644"/>
            <a:ext cx="911161" cy="969809"/>
            <a:chOff x="2885775" y="4301913"/>
            <a:chExt cx="911161" cy="969809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C9FE4CDE-3575-45EE-AC22-91666A7883C7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EF876C2-611E-4664-8070-B2B2B1313695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C89C21F-2FFA-4054-AC88-DCE67947BC41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BFBF77A-0E2D-4F1C-BFB8-7650DB0FA1C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B2362E9-EC20-4C05-B754-FCC00DC8895E}"/>
              </a:ext>
            </a:extLst>
          </p:cNvPr>
          <p:cNvGrpSpPr/>
          <p:nvPr/>
        </p:nvGrpSpPr>
        <p:grpSpPr>
          <a:xfrm>
            <a:off x="5675939" y="4362867"/>
            <a:ext cx="911161" cy="969809"/>
            <a:chOff x="2885775" y="4301913"/>
            <a:chExt cx="911161" cy="969809"/>
          </a:xfrm>
        </p:grpSpPr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4A541BB6-52CE-43AF-A0F6-1C64EFEED9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6D201E3-1C54-494F-A1D9-357F52D0EC92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B88CDA7-3D65-4D1D-8ABF-359A50694C02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23C351A-D2C5-4C7E-84A7-F6080F18DE9D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60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6295EC14-D5B9-4EE5-BA23-A3AD62BF34ED}"/>
              </a:ext>
            </a:extLst>
          </p:cNvPr>
          <p:cNvSpPr/>
          <p:nvPr/>
        </p:nvSpPr>
        <p:spPr>
          <a:xfrm>
            <a:off x="3814010" y="434568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11805903-C2B8-4820-A9EA-1C1662D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986" y="4366982"/>
            <a:ext cx="914400" cy="914400"/>
          </a:xfrm>
          <a:prstGeom prst="rect">
            <a:avLst/>
          </a:prstGeom>
        </p:spPr>
      </p:pic>
      <p:sp>
        <p:nvSpPr>
          <p:cNvPr id="157" name="Rectangle 156">
            <a:extLst>
              <a:ext uri="{FF2B5EF4-FFF2-40B4-BE49-F238E27FC236}">
                <a16:creationId xmlns:a16="http://schemas.microsoft.com/office/drawing/2014/main" id="{376D04C6-161C-4876-8EB7-8287B7DA5A6F}"/>
              </a:ext>
            </a:extLst>
          </p:cNvPr>
          <p:cNvSpPr/>
          <p:nvPr/>
        </p:nvSpPr>
        <p:spPr>
          <a:xfrm>
            <a:off x="4725280" y="4343872"/>
            <a:ext cx="914401" cy="9143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4A06E4B-BDE8-4D97-8279-6058AFCEA7C7}"/>
              </a:ext>
            </a:extLst>
          </p:cNvPr>
          <p:cNvSpPr/>
          <p:nvPr/>
        </p:nvSpPr>
        <p:spPr>
          <a:xfrm>
            <a:off x="4728789" y="343190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5120" cy="5899333"/>
            <a:chOff x="640080" y="685799"/>
            <a:chExt cx="10485120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4D3F12-949B-4C14-A1F4-D0B852A3C7A9}"/>
                </a:ext>
              </a:extLst>
            </p:cNvPr>
            <p:cNvGrpSpPr/>
            <p:nvPr/>
          </p:nvGrpSpPr>
          <p:grpSpPr>
            <a:xfrm>
              <a:off x="1066800" y="685799"/>
              <a:ext cx="10058400" cy="5486401"/>
              <a:chOff x="1371600" y="914399"/>
              <a:chExt cx="10058400" cy="54864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6FC5C77-AC5A-488C-A7B9-4F3F1AB5C2BE}"/>
                  </a:ext>
                </a:extLst>
              </p:cNvPr>
              <p:cNvCxnSpPr/>
              <p:nvPr/>
            </p:nvCxnSpPr>
            <p:spPr>
              <a:xfrm>
                <a:off x="13716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633505-7737-481A-BB82-9B04BA9013DD}"/>
                  </a:ext>
                </a:extLst>
              </p:cNvPr>
              <p:cNvCxnSpPr/>
              <p:nvPr/>
            </p:nvCxnSpPr>
            <p:spPr>
              <a:xfrm>
                <a:off x="2286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2201284-FD5D-4EB2-8511-9B1DE824DCB2}"/>
                  </a:ext>
                </a:extLst>
              </p:cNvPr>
              <p:cNvCxnSpPr/>
              <p:nvPr/>
            </p:nvCxnSpPr>
            <p:spPr>
              <a:xfrm>
                <a:off x="3200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1B732EA-617E-40D2-BD41-D37A9DB71D98}"/>
                  </a:ext>
                </a:extLst>
              </p:cNvPr>
              <p:cNvCxnSpPr/>
              <p:nvPr/>
            </p:nvCxnSpPr>
            <p:spPr>
              <a:xfrm>
                <a:off x="4114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AF2DD2-97F9-48D4-8E59-012F60217900}"/>
                  </a:ext>
                </a:extLst>
              </p:cNvPr>
              <p:cNvCxnSpPr/>
              <p:nvPr/>
            </p:nvCxnSpPr>
            <p:spPr>
              <a:xfrm>
                <a:off x="5029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BC422A-3B4D-4433-B2A1-8B65B938F6BB}"/>
                  </a:ext>
                </a:extLst>
              </p:cNvPr>
              <p:cNvCxnSpPr/>
              <p:nvPr/>
            </p:nvCxnSpPr>
            <p:spPr>
              <a:xfrm>
                <a:off x="5943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A7DA88-EE8F-40E1-BF77-FB0E2956ABB2}"/>
                  </a:ext>
                </a:extLst>
              </p:cNvPr>
              <p:cNvCxnSpPr/>
              <p:nvPr/>
            </p:nvCxnSpPr>
            <p:spPr>
              <a:xfrm>
                <a:off x="68580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37D9A4F-33EA-49AF-BD4D-7BABAC489C08}"/>
                  </a:ext>
                </a:extLst>
              </p:cNvPr>
              <p:cNvCxnSpPr/>
              <p:nvPr/>
            </p:nvCxnSpPr>
            <p:spPr>
              <a:xfrm>
                <a:off x="7772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9675680-4CA1-403C-95AE-733E92EB6A97}"/>
                  </a:ext>
                </a:extLst>
              </p:cNvPr>
              <p:cNvCxnSpPr/>
              <p:nvPr/>
            </p:nvCxnSpPr>
            <p:spPr>
              <a:xfrm>
                <a:off x="8686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8D8A8B-07A3-41D8-8700-B1EC930A7FA7}"/>
                  </a:ext>
                </a:extLst>
              </p:cNvPr>
              <p:cNvCxnSpPr/>
              <p:nvPr/>
            </p:nvCxnSpPr>
            <p:spPr>
              <a:xfrm>
                <a:off x="9601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DDC900E-6F39-48D9-8475-AD68B4833373}"/>
                  </a:ext>
                </a:extLst>
              </p:cNvPr>
              <p:cNvCxnSpPr/>
              <p:nvPr/>
            </p:nvCxnSpPr>
            <p:spPr>
              <a:xfrm>
                <a:off x="10515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D204F6-C71B-48DE-A6CD-3F6372C65541}"/>
                  </a:ext>
                </a:extLst>
              </p:cNvPr>
              <p:cNvCxnSpPr/>
              <p:nvPr/>
            </p:nvCxnSpPr>
            <p:spPr>
              <a:xfrm>
                <a:off x="11430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6D871D-6DEE-4830-823E-30397525D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9143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7C04D-29FC-49C6-987B-1D101C943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18288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B5E688-CCA0-447A-80BA-F093C3A9C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27432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B70C4F-61EC-4327-8F1B-7553CAE0D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36576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B344C-429A-43A0-8AD8-E370A3FD0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45720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B6027F2-433A-4B44-A066-C31A4296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4864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3BFA557-E1C9-42BF-91EE-600B36E34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64007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Graphic 59" descr="Cactus">
            <a:extLst>
              <a:ext uri="{FF2B5EF4-FFF2-40B4-BE49-F238E27FC236}">
                <a16:creationId xmlns:a16="http://schemas.microsoft.com/office/drawing/2014/main" id="{D31E0D72-A69D-4137-A7C1-E043DE3D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5541018"/>
            <a:ext cx="365760" cy="365760"/>
          </a:xfrm>
          <a:prstGeom prst="rect">
            <a:avLst/>
          </a:prstGeom>
        </p:spPr>
      </p:pic>
      <p:pic>
        <p:nvPicPr>
          <p:cNvPr id="62" name="Graphic 61" descr="Mountains">
            <a:extLst>
              <a:ext uri="{FF2B5EF4-FFF2-40B4-BE49-F238E27FC236}">
                <a16:creationId xmlns:a16="http://schemas.microsoft.com/office/drawing/2014/main" id="{92F2E154-2609-438F-B9BC-CD4E73986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6417" y="2745469"/>
            <a:ext cx="365760" cy="365760"/>
          </a:xfrm>
          <a:prstGeom prst="rect">
            <a:avLst/>
          </a:prstGeom>
        </p:spPr>
      </p:pic>
      <p:pic>
        <p:nvPicPr>
          <p:cNvPr id="63" name="Graphic 62" descr="Anchor">
            <a:extLst>
              <a:ext uri="{FF2B5EF4-FFF2-40B4-BE49-F238E27FC236}">
                <a16:creationId xmlns:a16="http://schemas.microsoft.com/office/drawing/2014/main" id="{A45C119B-43BF-41DF-95C4-C2BAF82C2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2745469"/>
            <a:ext cx="365760" cy="365760"/>
          </a:xfrm>
          <a:prstGeom prst="rect">
            <a:avLst/>
          </a:prstGeom>
        </p:spPr>
      </p:pic>
      <p:pic>
        <p:nvPicPr>
          <p:cNvPr id="64" name="Graphic 63" descr="Cactus">
            <a:extLst>
              <a:ext uri="{FF2B5EF4-FFF2-40B4-BE49-F238E27FC236}">
                <a16:creationId xmlns:a16="http://schemas.microsoft.com/office/drawing/2014/main" id="{7C36C018-D608-4723-81D3-E936EB04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5541018"/>
            <a:ext cx="365760" cy="365760"/>
          </a:xfrm>
          <a:prstGeom prst="rect">
            <a:avLst/>
          </a:prstGeom>
        </p:spPr>
      </p:pic>
      <p:pic>
        <p:nvPicPr>
          <p:cNvPr id="65" name="Graphic 64" descr="Cactus">
            <a:extLst>
              <a:ext uri="{FF2B5EF4-FFF2-40B4-BE49-F238E27FC236}">
                <a16:creationId xmlns:a16="http://schemas.microsoft.com/office/drawing/2014/main" id="{F03A9ED4-FB63-4D72-B559-D843619E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3032" y="5541018"/>
            <a:ext cx="365760" cy="365760"/>
          </a:xfrm>
          <a:prstGeom prst="rect">
            <a:avLst/>
          </a:prstGeom>
        </p:spPr>
      </p:pic>
      <p:pic>
        <p:nvPicPr>
          <p:cNvPr id="66" name="Graphic 65" descr="Cactus">
            <a:extLst>
              <a:ext uri="{FF2B5EF4-FFF2-40B4-BE49-F238E27FC236}">
                <a16:creationId xmlns:a16="http://schemas.microsoft.com/office/drawing/2014/main" id="{949F3772-25A4-4B0D-8BDF-277DF552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6842" y="5541018"/>
            <a:ext cx="365760" cy="365760"/>
          </a:xfrm>
          <a:prstGeom prst="rect">
            <a:avLst/>
          </a:prstGeom>
        </p:spPr>
      </p:pic>
      <p:pic>
        <p:nvPicPr>
          <p:cNvPr id="73" name="Graphic 72" descr="Cactus">
            <a:extLst>
              <a:ext uri="{FF2B5EF4-FFF2-40B4-BE49-F238E27FC236}">
                <a16:creationId xmlns:a16="http://schemas.microsoft.com/office/drawing/2014/main" id="{FF9B649C-08A3-4BE3-804F-CBD51BEB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4543591"/>
            <a:ext cx="365760" cy="365760"/>
          </a:xfrm>
          <a:prstGeom prst="rect">
            <a:avLst/>
          </a:prstGeom>
        </p:spPr>
      </p:pic>
      <p:pic>
        <p:nvPicPr>
          <p:cNvPr id="74" name="Graphic 73" descr="Mountains">
            <a:extLst>
              <a:ext uri="{FF2B5EF4-FFF2-40B4-BE49-F238E27FC236}">
                <a16:creationId xmlns:a16="http://schemas.microsoft.com/office/drawing/2014/main" id="{9F9F45D9-B4D4-41E2-9136-4A26CECEA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3654968"/>
            <a:ext cx="365760" cy="365760"/>
          </a:xfrm>
          <a:prstGeom prst="rect">
            <a:avLst/>
          </a:prstGeom>
        </p:spPr>
      </p:pic>
      <p:pic>
        <p:nvPicPr>
          <p:cNvPr id="75" name="Graphic 74" descr="Mountains">
            <a:extLst>
              <a:ext uri="{FF2B5EF4-FFF2-40B4-BE49-F238E27FC236}">
                <a16:creationId xmlns:a16="http://schemas.microsoft.com/office/drawing/2014/main" id="{0CF7AC17-B503-4ED2-9A95-5613DE15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2745469"/>
            <a:ext cx="365760" cy="365760"/>
          </a:xfrm>
          <a:prstGeom prst="rect">
            <a:avLst/>
          </a:prstGeom>
        </p:spPr>
      </p:pic>
      <p:pic>
        <p:nvPicPr>
          <p:cNvPr id="76" name="Graphic 75" descr="Mountains">
            <a:extLst>
              <a:ext uri="{FF2B5EF4-FFF2-40B4-BE49-F238E27FC236}">
                <a16:creationId xmlns:a16="http://schemas.microsoft.com/office/drawing/2014/main" id="{0E2B45B1-A8C5-47CB-B0FD-5C9C29441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1896522"/>
            <a:ext cx="365760" cy="365760"/>
          </a:xfrm>
          <a:prstGeom prst="rect">
            <a:avLst/>
          </a:prstGeom>
        </p:spPr>
      </p:pic>
      <p:pic>
        <p:nvPicPr>
          <p:cNvPr id="77" name="Graphic 76" descr="Mountains">
            <a:extLst>
              <a:ext uri="{FF2B5EF4-FFF2-40B4-BE49-F238E27FC236}">
                <a16:creationId xmlns:a16="http://schemas.microsoft.com/office/drawing/2014/main" id="{8A2CBCE5-9D8C-473F-844D-E643E28E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2745469"/>
            <a:ext cx="365760" cy="365760"/>
          </a:xfrm>
          <a:prstGeom prst="rect">
            <a:avLst/>
          </a:prstGeom>
        </p:spPr>
      </p:pic>
      <p:pic>
        <p:nvPicPr>
          <p:cNvPr id="78" name="Graphic 77" descr="Mountains">
            <a:extLst>
              <a:ext uri="{FF2B5EF4-FFF2-40B4-BE49-F238E27FC236}">
                <a16:creationId xmlns:a16="http://schemas.microsoft.com/office/drawing/2014/main" id="{018C9371-46EF-449D-9614-456B0BC8D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4543591"/>
            <a:ext cx="365760" cy="365760"/>
          </a:xfrm>
          <a:prstGeom prst="rect">
            <a:avLst/>
          </a:prstGeom>
        </p:spPr>
      </p:pic>
      <p:pic>
        <p:nvPicPr>
          <p:cNvPr id="79" name="Graphic 78" descr="Anchor">
            <a:extLst>
              <a:ext uri="{FF2B5EF4-FFF2-40B4-BE49-F238E27FC236}">
                <a16:creationId xmlns:a16="http://schemas.microsoft.com/office/drawing/2014/main" id="{2A282487-E989-4C00-A213-E11CA3A5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3654968"/>
            <a:ext cx="365760" cy="365760"/>
          </a:xfrm>
          <a:prstGeom prst="rect">
            <a:avLst/>
          </a:prstGeom>
        </p:spPr>
      </p:pic>
      <p:pic>
        <p:nvPicPr>
          <p:cNvPr id="80" name="Graphic 79" descr="Anchor">
            <a:extLst>
              <a:ext uri="{FF2B5EF4-FFF2-40B4-BE49-F238E27FC236}">
                <a16:creationId xmlns:a16="http://schemas.microsoft.com/office/drawing/2014/main" id="{EBBBBFFF-8D5D-4A6D-979F-9AD41D6F8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3654968"/>
            <a:ext cx="365760" cy="365760"/>
          </a:xfrm>
          <a:prstGeom prst="rect">
            <a:avLst/>
          </a:prstGeom>
        </p:spPr>
      </p:pic>
      <p:pic>
        <p:nvPicPr>
          <p:cNvPr id="82" name="Graphic 81" descr="Deciduous tree">
            <a:extLst>
              <a:ext uri="{FF2B5EF4-FFF2-40B4-BE49-F238E27FC236}">
                <a16:creationId xmlns:a16="http://schemas.microsoft.com/office/drawing/2014/main" id="{F0372C69-B65B-4B5A-B4F4-D305408A8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936172"/>
            <a:ext cx="365760" cy="365760"/>
          </a:xfrm>
          <a:prstGeom prst="rect">
            <a:avLst/>
          </a:prstGeom>
        </p:spPr>
      </p:pic>
      <p:pic>
        <p:nvPicPr>
          <p:cNvPr id="83" name="Graphic 82" descr="Deciduous tree">
            <a:extLst>
              <a:ext uri="{FF2B5EF4-FFF2-40B4-BE49-F238E27FC236}">
                <a16:creationId xmlns:a16="http://schemas.microsoft.com/office/drawing/2014/main" id="{5FB1BFAF-FE59-44D7-8637-AA02859E7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936172"/>
            <a:ext cx="365760" cy="365760"/>
          </a:xfrm>
          <a:prstGeom prst="rect">
            <a:avLst/>
          </a:prstGeom>
        </p:spPr>
      </p:pic>
      <p:pic>
        <p:nvPicPr>
          <p:cNvPr id="84" name="Graphic 83" descr="Deciduous tree">
            <a:extLst>
              <a:ext uri="{FF2B5EF4-FFF2-40B4-BE49-F238E27FC236}">
                <a16:creationId xmlns:a16="http://schemas.microsoft.com/office/drawing/2014/main" id="{5A37AD13-B2FC-4BE3-945E-A2DB1E284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936172"/>
            <a:ext cx="365760" cy="365760"/>
          </a:xfrm>
          <a:prstGeom prst="rect">
            <a:avLst/>
          </a:prstGeom>
        </p:spPr>
      </p:pic>
      <p:pic>
        <p:nvPicPr>
          <p:cNvPr id="85" name="Graphic 84" descr="Deciduous tree">
            <a:extLst>
              <a:ext uri="{FF2B5EF4-FFF2-40B4-BE49-F238E27FC236}">
                <a16:creationId xmlns:a16="http://schemas.microsoft.com/office/drawing/2014/main" id="{47D4A4E1-6B93-4E6D-B8CB-AAD32057A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1896522"/>
            <a:ext cx="365760" cy="365760"/>
          </a:xfrm>
          <a:prstGeom prst="rect">
            <a:avLst/>
          </a:prstGeom>
        </p:spPr>
      </p:pic>
      <p:pic>
        <p:nvPicPr>
          <p:cNvPr id="86" name="Graphic 85" descr="Deciduous tree">
            <a:extLst>
              <a:ext uri="{FF2B5EF4-FFF2-40B4-BE49-F238E27FC236}">
                <a16:creationId xmlns:a16="http://schemas.microsoft.com/office/drawing/2014/main" id="{67BBFED7-E629-4C4E-BD76-C2996F60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2745469"/>
            <a:ext cx="365760" cy="365760"/>
          </a:xfrm>
          <a:prstGeom prst="rect">
            <a:avLst/>
          </a:prstGeom>
        </p:spPr>
      </p:pic>
      <p:pic>
        <p:nvPicPr>
          <p:cNvPr id="87" name="Graphic 86" descr="Deciduous tree">
            <a:extLst>
              <a:ext uri="{FF2B5EF4-FFF2-40B4-BE49-F238E27FC236}">
                <a16:creationId xmlns:a16="http://schemas.microsoft.com/office/drawing/2014/main" id="{F634E095-B3AB-4F97-8343-5B05F6543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1896522"/>
            <a:ext cx="365760" cy="365760"/>
          </a:xfrm>
          <a:prstGeom prst="rect">
            <a:avLst/>
          </a:prstGeom>
        </p:spPr>
      </p:pic>
      <p:pic>
        <p:nvPicPr>
          <p:cNvPr id="88" name="Graphic 87" descr="Mountains">
            <a:extLst>
              <a:ext uri="{FF2B5EF4-FFF2-40B4-BE49-F238E27FC236}">
                <a16:creationId xmlns:a16="http://schemas.microsoft.com/office/drawing/2014/main" id="{D3E2F0F1-CFBF-41E1-83FD-E8FBDEC5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7812" y="3654968"/>
            <a:ext cx="365760" cy="365760"/>
          </a:xfrm>
          <a:prstGeom prst="rect">
            <a:avLst/>
          </a:prstGeom>
        </p:spPr>
      </p:pic>
      <p:pic>
        <p:nvPicPr>
          <p:cNvPr id="89" name="Graphic 88" descr="Mountains">
            <a:extLst>
              <a:ext uri="{FF2B5EF4-FFF2-40B4-BE49-F238E27FC236}">
                <a16:creationId xmlns:a16="http://schemas.microsoft.com/office/drawing/2014/main" id="{13CDA8B1-7262-47A4-B629-D2A4A6F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3032" y="4543591"/>
            <a:ext cx="365760" cy="365760"/>
          </a:xfrm>
          <a:prstGeom prst="rect">
            <a:avLst/>
          </a:prstGeom>
        </p:spPr>
      </p:pic>
      <p:pic>
        <p:nvPicPr>
          <p:cNvPr id="91" name="Graphic 90" descr="Deciduous tree">
            <a:extLst>
              <a:ext uri="{FF2B5EF4-FFF2-40B4-BE49-F238E27FC236}">
                <a16:creationId xmlns:a16="http://schemas.microsoft.com/office/drawing/2014/main" id="{924DC41D-8AE6-4D66-960F-2387179D0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1896522"/>
            <a:ext cx="365760" cy="365760"/>
          </a:xfrm>
          <a:prstGeom prst="rect">
            <a:avLst/>
          </a:prstGeom>
        </p:spPr>
      </p:pic>
      <p:pic>
        <p:nvPicPr>
          <p:cNvPr id="92" name="Graphic 91" descr="Deciduous tree">
            <a:extLst>
              <a:ext uri="{FF2B5EF4-FFF2-40B4-BE49-F238E27FC236}">
                <a16:creationId xmlns:a16="http://schemas.microsoft.com/office/drawing/2014/main" id="{9F3DBC11-EE34-43AC-9FB2-B160EB464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6417" y="1896522"/>
            <a:ext cx="365760" cy="365760"/>
          </a:xfrm>
          <a:prstGeom prst="rect">
            <a:avLst/>
          </a:prstGeom>
        </p:spPr>
      </p:pic>
      <p:pic>
        <p:nvPicPr>
          <p:cNvPr id="93" name="Graphic 92" descr="Deciduous tree">
            <a:extLst>
              <a:ext uri="{FF2B5EF4-FFF2-40B4-BE49-F238E27FC236}">
                <a16:creationId xmlns:a16="http://schemas.microsoft.com/office/drawing/2014/main" id="{ADCB82DA-63D3-4F0A-927F-55258042F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936172"/>
            <a:ext cx="365760" cy="365760"/>
          </a:xfrm>
          <a:prstGeom prst="rect">
            <a:avLst/>
          </a:prstGeom>
        </p:spPr>
      </p:pic>
      <p:pic>
        <p:nvPicPr>
          <p:cNvPr id="94" name="Graphic 93" descr="Anchor">
            <a:extLst>
              <a:ext uri="{FF2B5EF4-FFF2-40B4-BE49-F238E27FC236}">
                <a16:creationId xmlns:a16="http://schemas.microsoft.com/office/drawing/2014/main" id="{934D09CE-787B-419E-975B-AFD2E2D0E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4543591"/>
            <a:ext cx="365760" cy="365760"/>
          </a:xfrm>
          <a:prstGeom prst="rect">
            <a:avLst/>
          </a:prstGeom>
        </p:spPr>
      </p:pic>
      <p:pic>
        <p:nvPicPr>
          <p:cNvPr id="95" name="Graphic 94" descr="Anchor">
            <a:extLst>
              <a:ext uri="{FF2B5EF4-FFF2-40B4-BE49-F238E27FC236}">
                <a16:creationId xmlns:a16="http://schemas.microsoft.com/office/drawing/2014/main" id="{923841BC-5443-4F32-8E87-4ED7E2AC0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7591" y="5541018"/>
            <a:ext cx="365760" cy="365760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43E176F4-F2F1-4E8F-8B2A-F9772564E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985" y="725548"/>
            <a:ext cx="914400" cy="9144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B4FABF8-B14D-4245-B9CF-7458CB2B1719}"/>
              </a:ext>
            </a:extLst>
          </p:cNvPr>
          <p:cNvSpPr txBox="1"/>
          <p:nvPr/>
        </p:nvSpPr>
        <p:spPr>
          <a:xfrm>
            <a:off x="9315239" y="1610208"/>
            <a:ext cx="180995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Plain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Forest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Water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Desert =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Mountain = 10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9" name="Graphic 128" descr="Cactus">
            <a:extLst>
              <a:ext uri="{FF2B5EF4-FFF2-40B4-BE49-F238E27FC236}">
                <a16:creationId xmlns:a16="http://schemas.microsoft.com/office/drawing/2014/main" id="{D33A5362-21BC-4C20-8EFC-1404AEBA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022" y="4543591"/>
            <a:ext cx="365760" cy="365760"/>
          </a:xfrm>
          <a:prstGeom prst="rect">
            <a:avLst/>
          </a:prstGeom>
        </p:spPr>
      </p:pic>
      <p:pic>
        <p:nvPicPr>
          <p:cNvPr id="153" name="Graphic 152" descr="Cactus">
            <a:extLst>
              <a:ext uri="{FF2B5EF4-FFF2-40B4-BE49-F238E27FC236}">
                <a16:creationId xmlns:a16="http://schemas.microsoft.com/office/drawing/2014/main" id="{2A448387-13FA-4773-9057-D0070647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3654968"/>
            <a:ext cx="365760" cy="3657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29629D-BA3B-4728-B7A9-18E31603E6CE}"/>
              </a:ext>
            </a:extLst>
          </p:cNvPr>
          <p:cNvGrpSpPr/>
          <p:nvPr/>
        </p:nvGrpSpPr>
        <p:grpSpPr>
          <a:xfrm>
            <a:off x="2885775" y="4301913"/>
            <a:ext cx="911161" cy="969809"/>
            <a:chOff x="2885775" y="4301913"/>
            <a:chExt cx="911161" cy="969809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3933BFB-FC93-4ECD-840E-A85539C41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2391774-F54A-4B1F-A84B-E68C8964BC6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512637-6A24-4B3E-86EC-FDD5377B02A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3562CD-A8BA-47DF-B77D-075BFF6967B1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E3CFBE-A6BB-477D-AF2A-B56AA9EF6640}"/>
              </a:ext>
            </a:extLst>
          </p:cNvPr>
          <p:cNvGrpSpPr/>
          <p:nvPr/>
        </p:nvGrpSpPr>
        <p:grpSpPr>
          <a:xfrm>
            <a:off x="2915823" y="5243878"/>
            <a:ext cx="911161" cy="969809"/>
            <a:chOff x="2885775" y="4301913"/>
            <a:chExt cx="911161" cy="96980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A50E523-9284-4169-84A5-0DE618FB9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5C0454-5895-456B-82C0-9E3E2A48429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036A877-B0E3-4E3D-A480-5EA41690FF7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E32C43-AA33-41B4-B312-FA1C53ABD76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0649DF3-9737-4DFC-9354-09F3D11AE14E}"/>
              </a:ext>
            </a:extLst>
          </p:cNvPr>
          <p:cNvGrpSpPr/>
          <p:nvPr/>
        </p:nvGrpSpPr>
        <p:grpSpPr>
          <a:xfrm>
            <a:off x="3838217" y="5257799"/>
            <a:ext cx="911161" cy="969809"/>
            <a:chOff x="2885775" y="4301913"/>
            <a:chExt cx="911161" cy="969809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C216C92-7468-4D0A-BBAE-D7B1F97E0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876" y="4365273"/>
              <a:ext cx="0" cy="29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63D8FA-B311-4BBE-B2FA-8D60927FE65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3822C36-207D-47D6-8187-7D1A4711DA4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73DB845-CA59-4D66-A86B-D0CA7026F2E9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40585F-C087-47EC-B1C7-ECE21F6FD680}"/>
              </a:ext>
            </a:extLst>
          </p:cNvPr>
          <p:cNvGrpSpPr/>
          <p:nvPr/>
        </p:nvGrpSpPr>
        <p:grpSpPr>
          <a:xfrm>
            <a:off x="4760611" y="5257799"/>
            <a:ext cx="911161" cy="969809"/>
            <a:chOff x="2885775" y="4301913"/>
            <a:chExt cx="911161" cy="96980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A170D9F-2606-4B8E-BA38-AD48CE921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A79C62-5A65-4BC9-924F-C57F99BF541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CD118B4-E7B6-41F9-954D-216B52F77F6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FD79F3B-2A26-4B13-AB21-E81AB79FA34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6CE49A-1A22-4A94-94B5-600C7041A0F5}"/>
              </a:ext>
            </a:extLst>
          </p:cNvPr>
          <p:cNvGrpSpPr/>
          <p:nvPr/>
        </p:nvGrpSpPr>
        <p:grpSpPr>
          <a:xfrm>
            <a:off x="4752030" y="4322656"/>
            <a:ext cx="911161" cy="969809"/>
            <a:chOff x="2885775" y="4301913"/>
            <a:chExt cx="911161" cy="969809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E37DE9A-D7BF-4B64-B5F7-91E58FB5A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45EA52A-CC5D-4A73-9840-C6CED4593560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01CCC76-D673-442A-B811-54EAE2BAA84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6DF4427-B322-469D-A29B-48E09EACE6E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0456EC0-FE25-43AF-B52A-2DA519225D4A}"/>
              </a:ext>
            </a:extLst>
          </p:cNvPr>
          <p:cNvGrpSpPr/>
          <p:nvPr/>
        </p:nvGrpSpPr>
        <p:grpSpPr>
          <a:xfrm>
            <a:off x="4761528" y="3387970"/>
            <a:ext cx="911161" cy="969809"/>
            <a:chOff x="2885775" y="4301913"/>
            <a:chExt cx="911161" cy="969809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4B31AE0-97FF-403B-BA1E-5646CCB83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F8984ED-8462-498E-9602-55A3CF67603B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35D21C-A7E6-4D25-907A-4D3C61F0057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01A9B16-DB32-46A9-8333-AD0D9DCAFD1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7C32CC2-AEA6-46F5-98EE-DD0C1036CDBA}"/>
              </a:ext>
            </a:extLst>
          </p:cNvPr>
          <p:cNvGrpSpPr/>
          <p:nvPr/>
        </p:nvGrpSpPr>
        <p:grpSpPr>
          <a:xfrm>
            <a:off x="3838217" y="3429612"/>
            <a:ext cx="911161" cy="969809"/>
            <a:chOff x="2885775" y="4301913"/>
            <a:chExt cx="911161" cy="969809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63046E7-AD4A-4AF6-AD69-4993F5C607A7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E22C163-F9A2-4BA4-8F43-396D05DF6F7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5B1013F-DFF4-4986-8FCB-09BBB453881E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8831D70-4BE2-44E8-9B6B-42B172766C3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1E496E6-09F8-46C9-9ABE-A5C5365EF91A}"/>
              </a:ext>
            </a:extLst>
          </p:cNvPr>
          <p:cNvGrpSpPr/>
          <p:nvPr/>
        </p:nvGrpSpPr>
        <p:grpSpPr>
          <a:xfrm>
            <a:off x="2925064" y="3385739"/>
            <a:ext cx="911161" cy="969809"/>
            <a:chOff x="2885775" y="4301913"/>
            <a:chExt cx="911161" cy="969809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2ADC69D-3FD8-412A-9081-12A38FEAE4D3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81B831-B1A6-4E08-B8D4-AD921496FAD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4B62E10-BBCC-4E06-B2EB-526D411CC3D2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ADAF898-D4F0-47E2-A5E4-16FAC6DCCD9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5DF67B0-2BE6-4F75-9B1F-CDF600BBD5AA}"/>
              </a:ext>
            </a:extLst>
          </p:cNvPr>
          <p:cNvGrpSpPr/>
          <p:nvPr/>
        </p:nvGrpSpPr>
        <p:grpSpPr>
          <a:xfrm>
            <a:off x="5664223" y="3394335"/>
            <a:ext cx="911161" cy="969809"/>
            <a:chOff x="2885775" y="4301913"/>
            <a:chExt cx="911161" cy="969809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4D455D7-88C0-4D50-89EC-612097C693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34BD33B-7B99-4665-844E-3B715DA9F03C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3F9A840-C58E-4A33-96A3-32DB19F10C9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182692B-3594-4946-809F-84A8B244234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BB82C2-6A0C-4FA4-A226-42A3888D5D97}"/>
              </a:ext>
            </a:extLst>
          </p:cNvPr>
          <p:cNvGrpSpPr/>
          <p:nvPr/>
        </p:nvGrpSpPr>
        <p:grpSpPr>
          <a:xfrm>
            <a:off x="5685818" y="2472248"/>
            <a:ext cx="911161" cy="969809"/>
            <a:chOff x="2885775" y="4301913"/>
            <a:chExt cx="911161" cy="969809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FB9486D-A436-4CFA-AE48-4E1965B3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50723BA-388D-418F-BBAE-CF13CF6F8E3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E497133-C12C-49A5-ABA5-F2F5B043AB9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2FF2A5E-2405-4913-AD5B-AE4E57E01D33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F9B8A46-0960-4087-8E07-6A00555F3887}"/>
              </a:ext>
            </a:extLst>
          </p:cNvPr>
          <p:cNvGrpSpPr/>
          <p:nvPr/>
        </p:nvGrpSpPr>
        <p:grpSpPr>
          <a:xfrm>
            <a:off x="4737406" y="2500335"/>
            <a:ext cx="911161" cy="969809"/>
            <a:chOff x="2885775" y="4301913"/>
            <a:chExt cx="911161" cy="969809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5EC660F6-E6C4-4EBC-B377-17D53B0981F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70DF87C-2674-426F-A863-5A19B3D8A59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469DDE8-8517-4AB3-98DC-EC061480CB6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BBAC023-4D15-40FA-95F9-85A27B81CCB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73E230A-9BF4-463C-BE1E-E961D4ED4382}"/>
              </a:ext>
            </a:extLst>
          </p:cNvPr>
          <p:cNvGrpSpPr/>
          <p:nvPr/>
        </p:nvGrpSpPr>
        <p:grpSpPr>
          <a:xfrm>
            <a:off x="3824773" y="2507644"/>
            <a:ext cx="911161" cy="969809"/>
            <a:chOff x="2885775" y="4301913"/>
            <a:chExt cx="911161" cy="969809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C9FE4CDE-3575-45EE-AC22-91666A7883C7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EF876C2-611E-4664-8070-B2B2B1313695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C89C21F-2FFA-4054-AC88-DCE67947BC41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BFBF77A-0E2D-4F1C-BFB8-7650DB0FA1C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AA88D5C-E30E-4C4A-9AFC-3F8DAACBF96A}"/>
              </a:ext>
            </a:extLst>
          </p:cNvPr>
          <p:cNvGrpSpPr/>
          <p:nvPr/>
        </p:nvGrpSpPr>
        <p:grpSpPr>
          <a:xfrm>
            <a:off x="5656319" y="5248518"/>
            <a:ext cx="911161" cy="969809"/>
            <a:chOff x="2885775" y="4301913"/>
            <a:chExt cx="911161" cy="969809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AF4758B-AF0F-4271-BB3E-CD85C47D7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889D847-4480-4A05-848C-B672531ABE9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334F6DC-1703-49F7-9CF4-E8279A92A6D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4A15F41-DDEB-46F9-AC9D-CB7DF376E5E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49C8945-DC78-4E87-A97F-F5E5547018A4}"/>
              </a:ext>
            </a:extLst>
          </p:cNvPr>
          <p:cNvGrpSpPr/>
          <p:nvPr/>
        </p:nvGrpSpPr>
        <p:grpSpPr>
          <a:xfrm>
            <a:off x="5675939" y="4362867"/>
            <a:ext cx="911161" cy="969809"/>
            <a:chOff x="2885775" y="4301913"/>
            <a:chExt cx="911161" cy="969809"/>
          </a:xfrm>
        </p:grpSpPr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46E1E8BD-B99E-4D71-B3E7-649A3F6F62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B13E94E-009E-4A8D-824F-A806B4168E45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4D65935-A699-4867-B42F-B640F2C182C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79EF75F-9A9F-40A1-8DAE-5755D14CE82A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630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6295EC14-D5B9-4EE5-BA23-A3AD62BF34ED}"/>
              </a:ext>
            </a:extLst>
          </p:cNvPr>
          <p:cNvSpPr/>
          <p:nvPr/>
        </p:nvSpPr>
        <p:spPr>
          <a:xfrm>
            <a:off x="3814010" y="434568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11805903-C2B8-4820-A9EA-1C1662D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986" y="4366982"/>
            <a:ext cx="914400" cy="914400"/>
          </a:xfrm>
          <a:prstGeom prst="rect">
            <a:avLst/>
          </a:prstGeom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812DF794-1356-47EB-B899-968C0D8C1264}"/>
              </a:ext>
            </a:extLst>
          </p:cNvPr>
          <p:cNvSpPr/>
          <p:nvPr/>
        </p:nvSpPr>
        <p:spPr>
          <a:xfrm>
            <a:off x="3807031" y="5259174"/>
            <a:ext cx="914401" cy="9143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76D04C6-161C-4876-8EB7-8287B7DA5A6F}"/>
              </a:ext>
            </a:extLst>
          </p:cNvPr>
          <p:cNvSpPr/>
          <p:nvPr/>
        </p:nvSpPr>
        <p:spPr>
          <a:xfrm>
            <a:off x="4725280" y="4343872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4A06E4B-BDE8-4D97-8279-6058AFCEA7C7}"/>
              </a:ext>
            </a:extLst>
          </p:cNvPr>
          <p:cNvSpPr/>
          <p:nvPr/>
        </p:nvSpPr>
        <p:spPr>
          <a:xfrm>
            <a:off x="4728789" y="343190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5120" cy="5899333"/>
            <a:chOff x="640080" y="685799"/>
            <a:chExt cx="10485120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4D3F12-949B-4C14-A1F4-D0B852A3C7A9}"/>
                </a:ext>
              </a:extLst>
            </p:cNvPr>
            <p:cNvGrpSpPr/>
            <p:nvPr/>
          </p:nvGrpSpPr>
          <p:grpSpPr>
            <a:xfrm>
              <a:off x="1066800" y="685799"/>
              <a:ext cx="10058400" cy="5486401"/>
              <a:chOff x="1371600" y="914399"/>
              <a:chExt cx="10058400" cy="54864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6FC5C77-AC5A-488C-A7B9-4F3F1AB5C2BE}"/>
                  </a:ext>
                </a:extLst>
              </p:cNvPr>
              <p:cNvCxnSpPr/>
              <p:nvPr/>
            </p:nvCxnSpPr>
            <p:spPr>
              <a:xfrm>
                <a:off x="13716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633505-7737-481A-BB82-9B04BA9013DD}"/>
                  </a:ext>
                </a:extLst>
              </p:cNvPr>
              <p:cNvCxnSpPr/>
              <p:nvPr/>
            </p:nvCxnSpPr>
            <p:spPr>
              <a:xfrm>
                <a:off x="2286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2201284-FD5D-4EB2-8511-9B1DE824DCB2}"/>
                  </a:ext>
                </a:extLst>
              </p:cNvPr>
              <p:cNvCxnSpPr/>
              <p:nvPr/>
            </p:nvCxnSpPr>
            <p:spPr>
              <a:xfrm>
                <a:off x="3200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1B732EA-617E-40D2-BD41-D37A9DB71D98}"/>
                  </a:ext>
                </a:extLst>
              </p:cNvPr>
              <p:cNvCxnSpPr/>
              <p:nvPr/>
            </p:nvCxnSpPr>
            <p:spPr>
              <a:xfrm>
                <a:off x="4114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AF2DD2-97F9-48D4-8E59-012F60217900}"/>
                  </a:ext>
                </a:extLst>
              </p:cNvPr>
              <p:cNvCxnSpPr/>
              <p:nvPr/>
            </p:nvCxnSpPr>
            <p:spPr>
              <a:xfrm>
                <a:off x="5029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BC422A-3B4D-4433-B2A1-8B65B938F6BB}"/>
                  </a:ext>
                </a:extLst>
              </p:cNvPr>
              <p:cNvCxnSpPr/>
              <p:nvPr/>
            </p:nvCxnSpPr>
            <p:spPr>
              <a:xfrm>
                <a:off x="5943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A7DA88-EE8F-40E1-BF77-FB0E2956ABB2}"/>
                  </a:ext>
                </a:extLst>
              </p:cNvPr>
              <p:cNvCxnSpPr/>
              <p:nvPr/>
            </p:nvCxnSpPr>
            <p:spPr>
              <a:xfrm>
                <a:off x="68580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37D9A4F-33EA-49AF-BD4D-7BABAC489C08}"/>
                  </a:ext>
                </a:extLst>
              </p:cNvPr>
              <p:cNvCxnSpPr/>
              <p:nvPr/>
            </p:nvCxnSpPr>
            <p:spPr>
              <a:xfrm>
                <a:off x="7772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9675680-4CA1-403C-95AE-733E92EB6A97}"/>
                  </a:ext>
                </a:extLst>
              </p:cNvPr>
              <p:cNvCxnSpPr/>
              <p:nvPr/>
            </p:nvCxnSpPr>
            <p:spPr>
              <a:xfrm>
                <a:off x="8686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8D8A8B-07A3-41D8-8700-B1EC930A7FA7}"/>
                  </a:ext>
                </a:extLst>
              </p:cNvPr>
              <p:cNvCxnSpPr/>
              <p:nvPr/>
            </p:nvCxnSpPr>
            <p:spPr>
              <a:xfrm>
                <a:off x="9601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DDC900E-6F39-48D9-8475-AD68B4833373}"/>
                  </a:ext>
                </a:extLst>
              </p:cNvPr>
              <p:cNvCxnSpPr/>
              <p:nvPr/>
            </p:nvCxnSpPr>
            <p:spPr>
              <a:xfrm>
                <a:off x="10515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D204F6-C71B-48DE-A6CD-3F6372C65541}"/>
                  </a:ext>
                </a:extLst>
              </p:cNvPr>
              <p:cNvCxnSpPr/>
              <p:nvPr/>
            </p:nvCxnSpPr>
            <p:spPr>
              <a:xfrm>
                <a:off x="11430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6D871D-6DEE-4830-823E-30397525D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9143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7C04D-29FC-49C6-987B-1D101C943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18288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B5E688-CCA0-447A-80BA-F093C3A9C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27432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B70C4F-61EC-4327-8F1B-7553CAE0D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36576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B344C-429A-43A0-8AD8-E370A3FD0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45720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B6027F2-433A-4B44-A066-C31A4296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4864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3BFA557-E1C9-42BF-91EE-600B36E34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64007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Graphic 59" descr="Cactus">
            <a:extLst>
              <a:ext uri="{FF2B5EF4-FFF2-40B4-BE49-F238E27FC236}">
                <a16:creationId xmlns:a16="http://schemas.microsoft.com/office/drawing/2014/main" id="{D31E0D72-A69D-4137-A7C1-E043DE3D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5541018"/>
            <a:ext cx="365760" cy="365760"/>
          </a:xfrm>
          <a:prstGeom prst="rect">
            <a:avLst/>
          </a:prstGeom>
        </p:spPr>
      </p:pic>
      <p:pic>
        <p:nvPicPr>
          <p:cNvPr id="62" name="Graphic 61" descr="Mountains">
            <a:extLst>
              <a:ext uri="{FF2B5EF4-FFF2-40B4-BE49-F238E27FC236}">
                <a16:creationId xmlns:a16="http://schemas.microsoft.com/office/drawing/2014/main" id="{92F2E154-2609-438F-B9BC-CD4E73986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6417" y="2745469"/>
            <a:ext cx="365760" cy="365760"/>
          </a:xfrm>
          <a:prstGeom prst="rect">
            <a:avLst/>
          </a:prstGeom>
        </p:spPr>
      </p:pic>
      <p:pic>
        <p:nvPicPr>
          <p:cNvPr id="63" name="Graphic 62" descr="Anchor">
            <a:extLst>
              <a:ext uri="{FF2B5EF4-FFF2-40B4-BE49-F238E27FC236}">
                <a16:creationId xmlns:a16="http://schemas.microsoft.com/office/drawing/2014/main" id="{A45C119B-43BF-41DF-95C4-C2BAF82C2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2745469"/>
            <a:ext cx="365760" cy="365760"/>
          </a:xfrm>
          <a:prstGeom prst="rect">
            <a:avLst/>
          </a:prstGeom>
        </p:spPr>
      </p:pic>
      <p:pic>
        <p:nvPicPr>
          <p:cNvPr id="64" name="Graphic 63" descr="Cactus">
            <a:extLst>
              <a:ext uri="{FF2B5EF4-FFF2-40B4-BE49-F238E27FC236}">
                <a16:creationId xmlns:a16="http://schemas.microsoft.com/office/drawing/2014/main" id="{7C36C018-D608-4723-81D3-E936EB04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5541018"/>
            <a:ext cx="365760" cy="365760"/>
          </a:xfrm>
          <a:prstGeom prst="rect">
            <a:avLst/>
          </a:prstGeom>
        </p:spPr>
      </p:pic>
      <p:pic>
        <p:nvPicPr>
          <p:cNvPr id="65" name="Graphic 64" descr="Cactus">
            <a:extLst>
              <a:ext uri="{FF2B5EF4-FFF2-40B4-BE49-F238E27FC236}">
                <a16:creationId xmlns:a16="http://schemas.microsoft.com/office/drawing/2014/main" id="{F03A9ED4-FB63-4D72-B559-D843619E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3032" y="5541018"/>
            <a:ext cx="365760" cy="365760"/>
          </a:xfrm>
          <a:prstGeom prst="rect">
            <a:avLst/>
          </a:prstGeom>
        </p:spPr>
      </p:pic>
      <p:pic>
        <p:nvPicPr>
          <p:cNvPr id="66" name="Graphic 65" descr="Cactus">
            <a:extLst>
              <a:ext uri="{FF2B5EF4-FFF2-40B4-BE49-F238E27FC236}">
                <a16:creationId xmlns:a16="http://schemas.microsoft.com/office/drawing/2014/main" id="{949F3772-25A4-4B0D-8BDF-277DF552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6842" y="5541018"/>
            <a:ext cx="365760" cy="365760"/>
          </a:xfrm>
          <a:prstGeom prst="rect">
            <a:avLst/>
          </a:prstGeom>
        </p:spPr>
      </p:pic>
      <p:pic>
        <p:nvPicPr>
          <p:cNvPr id="73" name="Graphic 72" descr="Cactus">
            <a:extLst>
              <a:ext uri="{FF2B5EF4-FFF2-40B4-BE49-F238E27FC236}">
                <a16:creationId xmlns:a16="http://schemas.microsoft.com/office/drawing/2014/main" id="{FF9B649C-08A3-4BE3-804F-CBD51BEB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4543591"/>
            <a:ext cx="365760" cy="365760"/>
          </a:xfrm>
          <a:prstGeom prst="rect">
            <a:avLst/>
          </a:prstGeom>
        </p:spPr>
      </p:pic>
      <p:pic>
        <p:nvPicPr>
          <p:cNvPr id="74" name="Graphic 73" descr="Mountains">
            <a:extLst>
              <a:ext uri="{FF2B5EF4-FFF2-40B4-BE49-F238E27FC236}">
                <a16:creationId xmlns:a16="http://schemas.microsoft.com/office/drawing/2014/main" id="{9F9F45D9-B4D4-41E2-9136-4A26CECEA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3654968"/>
            <a:ext cx="365760" cy="365760"/>
          </a:xfrm>
          <a:prstGeom prst="rect">
            <a:avLst/>
          </a:prstGeom>
        </p:spPr>
      </p:pic>
      <p:pic>
        <p:nvPicPr>
          <p:cNvPr id="75" name="Graphic 74" descr="Mountains">
            <a:extLst>
              <a:ext uri="{FF2B5EF4-FFF2-40B4-BE49-F238E27FC236}">
                <a16:creationId xmlns:a16="http://schemas.microsoft.com/office/drawing/2014/main" id="{0CF7AC17-B503-4ED2-9A95-5613DE15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2745469"/>
            <a:ext cx="365760" cy="365760"/>
          </a:xfrm>
          <a:prstGeom prst="rect">
            <a:avLst/>
          </a:prstGeom>
        </p:spPr>
      </p:pic>
      <p:pic>
        <p:nvPicPr>
          <p:cNvPr id="76" name="Graphic 75" descr="Mountains">
            <a:extLst>
              <a:ext uri="{FF2B5EF4-FFF2-40B4-BE49-F238E27FC236}">
                <a16:creationId xmlns:a16="http://schemas.microsoft.com/office/drawing/2014/main" id="{0E2B45B1-A8C5-47CB-B0FD-5C9C29441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1896522"/>
            <a:ext cx="365760" cy="365760"/>
          </a:xfrm>
          <a:prstGeom prst="rect">
            <a:avLst/>
          </a:prstGeom>
        </p:spPr>
      </p:pic>
      <p:pic>
        <p:nvPicPr>
          <p:cNvPr id="77" name="Graphic 76" descr="Mountains">
            <a:extLst>
              <a:ext uri="{FF2B5EF4-FFF2-40B4-BE49-F238E27FC236}">
                <a16:creationId xmlns:a16="http://schemas.microsoft.com/office/drawing/2014/main" id="{8A2CBCE5-9D8C-473F-844D-E643E28E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2745469"/>
            <a:ext cx="365760" cy="365760"/>
          </a:xfrm>
          <a:prstGeom prst="rect">
            <a:avLst/>
          </a:prstGeom>
        </p:spPr>
      </p:pic>
      <p:pic>
        <p:nvPicPr>
          <p:cNvPr id="78" name="Graphic 77" descr="Mountains">
            <a:extLst>
              <a:ext uri="{FF2B5EF4-FFF2-40B4-BE49-F238E27FC236}">
                <a16:creationId xmlns:a16="http://schemas.microsoft.com/office/drawing/2014/main" id="{018C9371-46EF-449D-9614-456B0BC8D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4543591"/>
            <a:ext cx="365760" cy="365760"/>
          </a:xfrm>
          <a:prstGeom prst="rect">
            <a:avLst/>
          </a:prstGeom>
        </p:spPr>
      </p:pic>
      <p:pic>
        <p:nvPicPr>
          <p:cNvPr id="79" name="Graphic 78" descr="Anchor">
            <a:extLst>
              <a:ext uri="{FF2B5EF4-FFF2-40B4-BE49-F238E27FC236}">
                <a16:creationId xmlns:a16="http://schemas.microsoft.com/office/drawing/2014/main" id="{2A282487-E989-4C00-A213-E11CA3A5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3654968"/>
            <a:ext cx="365760" cy="365760"/>
          </a:xfrm>
          <a:prstGeom prst="rect">
            <a:avLst/>
          </a:prstGeom>
        </p:spPr>
      </p:pic>
      <p:pic>
        <p:nvPicPr>
          <p:cNvPr id="80" name="Graphic 79" descr="Anchor">
            <a:extLst>
              <a:ext uri="{FF2B5EF4-FFF2-40B4-BE49-F238E27FC236}">
                <a16:creationId xmlns:a16="http://schemas.microsoft.com/office/drawing/2014/main" id="{EBBBBFFF-8D5D-4A6D-979F-9AD41D6F8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3654968"/>
            <a:ext cx="365760" cy="365760"/>
          </a:xfrm>
          <a:prstGeom prst="rect">
            <a:avLst/>
          </a:prstGeom>
        </p:spPr>
      </p:pic>
      <p:pic>
        <p:nvPicPr>
          <p:cNvPr id="82" name="Graphic 81" descr="Deciduous tree">
            <a:extLst>
              <a:ext uri="{FF2B5EF4-FFF2-40B4-BE49-F238E27FC236}">
                <a16:creationId xmlns:a16="http://schemas.microsoft.com/office/drawing/2014/main" id="{F0372C69-B65B-4B5A-B4F4-D305408A8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936172"/>
            <a:ext cx="365760" cy="365760"/>
          </a:xfrm>
          <a:prstGeom prst="rect">
            <a:avLst/>
          </a:prstGeom>
        </p:spPr>
      </p:pic>
      <p:pic>
        <p:nvPicPr>
          <p:cNvPr id="83" name="Graphic 82" descr="Deciduous tree">
            <a:extLst>
              <a:ext uri="{FF2B5EF4-FFF2-40B4-BE49-F238E27FC236}">
                <a16:creationId xmlns:a16="http://schemas.microsoft.com/office/drawing/2014/main" id="{5FB1BFAF-FE59-44D7-8637-AA02859E7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936172"/>
            <a:ext cx="365760" cy="365760"/>
          </a:xfrm>
          <a:prstGeom prst="rect">
            <a:avLst/>
          </a:prstGeom>
        </p:spPr>
      </p:pic>
      <p:pic>
        <p:nvPicPr>
          <p:cNvPr id="84" name="Graphic 83" descr="Deciduous tree">
            <a:extLst>
              <a:ext uri="{FF2B5EF4-FFF2-40B4-BE49-F238E27FC236}">
                <a16:creationId xmlns:a16="http://schemas.microsoft.com/office/drawing/2014/main" id="{5A37AD13-B2FC-4BE3-945E-A2DB1E284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936172"/>
            <a:ext cx="365760" cy="365760"/>
          </a:xfrm>
          <a:prstGeom prst="rect">
            <a:avLst/>
          </a:prstGeom>
        </p:spPr>
      </p:pic>
      <p:pic>
        <p:nvPicPr>
          <p:cNvPr id="85" name="Graphic 84" descr="Deciduous tree">
            <a:extLst>
              <a:ext uri="{FF2B5EF4-FFF2-40B4-BE49-F238E27FC236}">
                <a16:creationId xmlns:a16="http://schemas.microsoft.com/office/drawing/2014/main" id="{47D4A4E1-6B93-4E6D-B8CB-AAD32057A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1896522"/>
            <a:ext cx="365760" cy="365760"/>
          </a:xfrm>
          <a:prstGeom prst="rect">
            <a:avLst/>
          </a:prstGeom>
        </p:spPr>
      </p:pic>
      <p:pic>
        <p:nvPicPr>
          <p:cNvPr id="86" name="Graphic 85" descr="Deciduous tree">
            <a:extLst>
              <a:ext uri="{FF2B5EF4-FFF2-40B4-BE49-F238E27FC236}">
                <a16:creationId xmlns:a16="http://schemas.microsoft.com/office/drawing/2014/main" id="{67BBFED7-E629-4C4E-BD76-C2996F60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2745469"/>
            <a:ext cx="365760" cy="365760"/>
          </a:xfrm>
          <a:prstGeom prst="rect">
            <a:avLst/>
          </a:prstGeom>
        </p:spPr>
      </p:pic>
      <p:pic>
        <p:nvPicPr>
          <p:cNvPr id="87" name="Graphic 86" descr="Deciduous tree">
            <a:extLst>
              <a:ext uri="{FF2B5EF4-FFF2-40B4-BE49-F238E27FC236}">
                <a16:creationId xmlns:a16="http://schemas.microsoft.com/office/drawing/2014/main" id="{F634E095-B3AB-4F97-8343-5B05F6543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1896522"/>
            <a:ext cx="365760" cy="365760"/>
          </a:xfrm>
          <a:prstGeom prst="rect">
            <a:avLst/>
          </a:prstGeom>
        </p:spPr>
      </p:pic>
      <p:pic>
        <p:nvPicPr>
          <p:cNvPr id="88" name="Graphic 87" descr="Mountains">
            <a:extLst>
              <a:ext uri="{FF2B5EF4-FFF2-40B4-BE49-F238E27FC236}">
                <a16:creationId xmlns:a16="http://schemas.microsoft.com/office/drawing/2014/main" id="{D3E2F0F1-CFBF-41E1-83FD-E8FBDEC5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7812" y="3654968"/>
            <a:ext cx="365760" cy="365760"/>
          </a:xfrm>
          <a:prstGeom prst="rect">
            <a:avLst/>
          </a:prstGeom>
        </p:spPr>
      </p:pic>
      <p:pic>
        <p:nvPicPr>
          <p:cNvPr id="89" name="Graphic 88" descr="Mountains">
            <a:extLst>
              <a:ext uri="{FF2B5EF4-FFF2-40B4-BE49-F238E27FC236}">
                <a16:creationId xmlns:a16="http://schemas.microsoft.com/office/drawing/2014/main" id="{13CDA8B1-7262-47A4-B629-D2A4A6F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3032" y="4543591"/>
            <a:ext cx="365760" cy="365760"/>
          </a:xfrm>
          <a:prstGeom prst="rect">
            <a:avLst/>
          </a:prstGeom>
        </p:spPr>
      </p:pic>
      <p:pic>
        <p:nvPicPr>
          <p:cNvPr id="91" name="Graphic 90" descr="Deciduous tree">
            <a:extLst>
              <a:ext uri="{FF2B5EF4-FFF2-40B4-BE49-F238E27FC236}">
                <a16:creationId xmlns:a16="http://schemas.microsoft.com/office/drawing/2014/main" id="{924DC41D-8AE6-4D66-960F-2387179D0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1896522"/>
            <a:ext cx="365760" cy="365760"/>
          </a:xfrm>
          <a:prstGeom prst="rect">
            <a:avLst/>
          </a:prstGeom>
        </p:spPr>
      </p:pic>
      <p:pic>
        <p:nvPicPr>
          <p:cNvPr id="92" name="Graphic 91" descr="Deciduous tree">
            <a:extLst>
              <a:ext uri="{FF2B5EF4-FFF2-40B4-BE49-F238E27FC236}">
                <a16:creationId xmlns:a16="http://schemas.microsoft.com/office/drawing/2014/main" id="{9F3DBC11-EE34-43AC-9FB2-B160EB464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6417" y="1896522"/>
            <a:ext cx="365760" cy="365760"/>
          </a:xfrm>
          <a:prstGeom prst="rect">
            <a:avLst/>
          </a:prstGeom>
        </p:spPr>
      </p:pic>
      <p:pic>
        <p:nvPicPr>
          <p:cNvPr id="93" name="Graphic 92" descr="Deciduous tree">
            <a:extLst>
              <a:ext uri="{FF2B5EF4-FFF2-40B4-BE49-F238E27FC236}">
                <a16:creationId xmlns:a16="http://schemas.microsoft.com/office/drawing/2014/main" id="{ADCB82DA-63D3-4F0A-927F-55258042F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936172"/>
            <a:ext cx="365760" cy="365760"/>
          </a:xfrm>
          <a:prstGeom prst="rect">
            <a:avLst/>
          </a:prstGeom>
        </p:spPr>
      </p:pic>
      <p:pic>
        <p:nvPicPr>
          <p:cNvPr id="94" name="Graphic 93" descr="Anchor">
            <a:extLst>
              <a:ext uri="{FF2B5EF4-FFF2-40B4-BE49-F238E27FC236}">
                <a16:creationId xmlns:a16="http://schemas.microsoft.com/office/drawing/2014/main" id="{934D09CE-787B-419E-975B-AFD2E2D0E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4543591"/>
            <a:ext cx="365760" cy="365760"/>
          </a:xfrm>
          <a:prstGeom prst="rect">
            <a:avLst/>
          </a:prstGeom>
        </p:spPr>
      </p:pic>
      <p:pic>
        <p:nvPicPr>
          <p:cNvPr id="95" name="Graphic 94" descr="Anchor">
            <a:extLst>
              <a:ext uri="{FF2B5EF4-FFF2-40B4-BE49-F238E27FC236}">
                <a16:creationId xmlns:a16="http://schemas.microsoft.com/office/drawing/2014/main" id="{923841BC-5443-4F32-8E87-4ED7E2AC0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7591" y="5541018"/>
            <a:ext cx="365760" cy="365760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43E176F4-F2F1-4E8F-8B2A-F9772564E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985" y="725548"/>
            <a:ext cx="914400" cy="9144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B4FABF8-B14D-4245-B9CF-7458CB2B1719}"/>
              </a:ext>
            </a:extLst>
          </p:cNvPr>
          <p:cNvSpPr txBox="1"/>
          <p:nvPr/>
        </p:nvSpPr>
        <p:spPr>
          <a:xfrm>
            <a:off x="9315239" y="1610208"/>
            <a:ext cx="180995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Plain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Forest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Water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Desert =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Mountain = 10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9" name="Graphic 128" descr="Cactus">
            <a:extLst>
              <a:ext uri="{FF2B5EF4-FFF2-40B4-BE49-F238E27FC236}">
                <a16:creationId xmlns:a16="http://schemas.microsoft.com/office/drawing/2014/main" id="{D33A5362-21BC-4C20-8EFC-1404AEBA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022" y="4543591"/>
            <a:ext cx="365760" cy="365760"/>
          </a:xfrm>
          <a:prstGeom prst="rect">
            <a:avLst/>
          </a:prstGeom>
        </p:spPr>
      </p:pic>
      <p:pic>
        <p:nvPicPr>
          <p:cNvPr id="153" name="Graphic 152" descr="Cactus">
            <a:extLst>
              <a:ext uri="{FF2B5EF4-FFF2-40B4-BE49-F238E27FC236}">
                <a16:creationId xmlns:a16="http://schemas.microsoft.com/office/drawing/2014/main" id="{2A448387-13FA-4773-9057-D0070647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3654968"/>
            <a:ext cx="365760" cy="3657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29629D-BA3B-4728-B7A9-18E31603E6CE}"/>
              </a:ext>
            </a:extLst>
          </p:cNvPr>
          <p:cNvGrpSpPr/>
          <p:nvPr/>
        </p:nvGrpSpPr>
        <p:grpSpPr>
          <a:xfrm>
            <a:off x="2885775" y="4301913"/>
            <a:ext cx="911161" cy="969809"/>
            <a:chOff x="2885775" y="4301913"/>
            <a:chExt cx="911161" cy="969809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3933BFB-FC93-4ECD-840E-A85539C41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2391774-F54A-4B1F-A84B-E68C8964BC6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512637-6A24-4B3E-86EC-FDD5377B02A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3562CD-A8BA-47DF-B77D-075BFF6967B1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E3CFBE-A6BB-477D-AF2A-B56AA9EF6640}"/>
              </a:ext>
            </a:extLst>
          </p:cNvPr>
          <p:cNvGrpSpPr/>
          <p:nvPr/>
        </p:nvGrpSpPr>
        <p:grpSpPr>
          <a:xfrm>
            <a:off x="2915823" y="5243878"/>
            <a:ext cx="911161" cy="969809"/>
            <a:chOff x="2885775" y="4301913"/>
            <a:chExt cx="911161" cy="96980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A50E523-9284-4169-84A5-0DE618FB9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5C0454-5895-456B-82C0-9E3E2A48429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036A877-B0E3-4E3D-A480-5EA41690FF7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E32C43-AA33-41B4-B312-FA1C53ABD76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0649DF3-9737-4DFC-9354-09F3D11AE14E}"/>
              </a:ext>
            </a:extLst>
          </p:cNvPr>
          <p:cNvGrpSpPr/>
          <p:nvPr/>
        </p:nvGrpSpPr>
        <p:grpSpPr>
          <a:xfrm>
            <a:off x="3838217" y="5257799"/>
            <a:ext cx="911161" cy="969809"/>
            <a:chOff x="2885775" y="4301913"/>
            <a:chExt cx="911161" cy="969809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C216C92-7468-4D0A-BBAE-D7B1F97E0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876" y="4365273"/>
              <a:ext cx="0" cy="29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63D8FA-B311-4BBE-B2FA-8D60927FE65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3822C36-207D-47D6-8187-7D1A4711DA4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73DB845-CA59-4D66-A86B-D0CA7026F2E9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40585F-C087-47EC-B1C7-ECE21F6FD680}"/>
              </a:ext>
            </a:extLst>
          </p:cNvPr>
          <p:cNvGrpSpPr/>
          <p:nvPr/>
        </p:nvGrpSpPr>
        <p:grpSpPr>
          <a:xfrm>
            <a:off x="4760611" y="5257799"/>
            <a:ext cx="911161" cy="969809"/>
            <a:chOff x="2885775" y="4301913"/>
            <a:chExt cx="911161" cy="96980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A170D9F-2606-4B8E-BA38-AD48CE921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A79C62-5A65-4BC9-924F-C57F99BF541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CD118B4-E7B6-41F9-954D-216B52F77F6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FD79F3B-2A26-4B13-AB21-E81AB79FA34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6CE49A-1A22-4A94-94B5-600C7041A0F5}"/>
              </a:ext>
            </a:extLst>
          </p:cNvPr>
          <p:cNvGrpSpPr/>
          <p:nvPr/>
        </p:nvGrpSpPr>
        <p:grpSpPr>
          <a:xfrm>
            <a:off x="4752030" y="4322656"/>
            <a:ext cx="911161" cy="969809"/>
            <a:chOff x="2885775" y="4301913"/>
            <a:chExt cx="911161" cy="969809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E37DE9A-D7BF-4B64-B5F7-91E58FB5A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45EA52A-CC5D-4A73-9840-C6CED4593560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01CCC76-D673-442A-B811-54EAE2BAA84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6DF4427-B322-469D-A29B-48E09EACE6E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0456EC0-FE25-43AF-B52A-2DA519225D4A}"/>
              </a:ext>
            </a:extLst>
          </p:cNvPr>
          <p:cNvGrpSpPr/>
          <p:nvPr/>
        </p:nvGrpSpPr>
        <p:grpSpPr>
          <a:xfrm>
            <a:off x="4761528" y="3387970"/>
            <a:ext cx="911161" cy="969809"/>
            <a:chOff x="2885775" y="4301913"/>
            <a:chExt cx="911161" cy="969809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4B31AE0-97FF-403B-BA1E-5646CCB83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F8984ED-8462-498E-9602-55A3CF67603B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35D21C-A7E6-4D25-907A-4D3C61F0057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01A9B16-DB32-46A9-8333-AD0D9DCAFD1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7C32CC2-AEA6-46F5-98EE-DD0C1036CDBA}"/>
              </a:ext>
            </a:extLst>
          </p:cNvPr>
          <p:cNvGrpSpPr/>
          <p:nvPr/>
        </p:nvGrpSpPr>
        <p:grpSpPr>
          <a:xfrm>
            <a:off x="3838217" y="3429612"/>
            <a:ext cx="911161" cy="969809"/>
            <a:chOff x="2885775" y="4301913"/>
            <a:chExt cx="911161" cy="969809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63046E7-AD4A-4AF6-AD69-4993F5C607A7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E22C163-F9A2-4BA4-8F43-396D05DF6F7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5B1013F-DFF4-4986-8FCB-09BBB453881E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8831D70-4BE2-44E8-9B6B-42B172766C3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1E496E6-09F8-46C9-9ABE-A5C5365EF91A}"/>
              </a:ext>
            </a:extLst>
          </p:cNvPr>
          <p:cNvGrpSpPr/>
          <p:nvPr/>
        </p:nvGrpSpPr>
        <p:grpSpPr>
          <a:xfrm>
            <a:off x="2925064" y="3385739"/>
            <a:ext cx="911161" cy="969809"/>
            <a:chOff x="2885775" y="4301913"/>
            <a:chExt cx="911161" cy="969809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2ADC69D-3FD8-412A-9081-12A38FEAE4D3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81B831-B1A6-4E08-B8D4-AD921496FAD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4B62E10-BBCC-4E06-B2EB-526D411CC3D2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ADAF898-D4F0-47E2-A5E4-16FAC6DCCD9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5DF67B0-2BE6-4F75-9B1F-CDF600BBD5AA}"/>
              </a:ext>
            </a:extLst>
          </p:cNvPr>
          <p:cNvGrpSpPr/>
          <p:nvPr/>
        </p:nvGrpSpPr>
        <p:grpSpPr>
          <a:xfrm>
            <a:off x="5664223" y="3394335"/>
            <a:ext cx="911161" cy="969809"/>
            <a:chOff x="2885775" y="4301913"/>
            <a:chExt cx="911161" cy="969809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4D455D7-88C0-4D50-89EC-612097C693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34BD33B-7B99-4665-844E-3B715DA9F03C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3F9A840-C58E-4A33-96A3-32DB19F10C9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182692B-3594-4946-809F-84A8B244234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BB82C2-6A0C-4FA4-A226-42A3888D5D97}"/>
              </a:ext>
            </a:extLst>
          </p:cNvPr>
          <p:cNvGrpSpPr/>
          <p:nvPr/>
        </p:nvGrpSpPr>
        <p:grpSpPr>
          <a:xfrm>
            <a:off x="5685818" y="2472248"/>
            <a:ext cx="911161" cy="969809"/>
            <a:chOff x="2885775" y="4301913"/>
            <a:chExt cx="911161" cy="969809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FB9486D-A436-4CFA-AE48-4E1965B3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50723BA-388D-418F-BBAE-CF13CF6F8E3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E497133-C12C-49A5-ABA5-F2F5B043AB9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2FF2A5E-2405-4913-AD5B-AE4E57E01D33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F9B8A46-0960-4087-8E07-6A00555F3887}"/>
              </a:ext>
            </a:extLst>
          </p:cNvPr>
          <p:cNvGrpSpPr/>
          <p:nvPr/>
        </p:nvGrpSpPr>
        <p:grpSpPr>
          <a:xfrm>
            <a:off x="4737406" y="2500335"/>
            <a:ext cx="911161" cy="969809"/>
            <a:chOff x="2885775" y="4301913"/>
            <a:chExt cx="911161" cy="969809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5EC660F6-E6C4-4EBC-B377-17D53B0981F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70DF87C-2674-426F-A863-5A19B3D8A59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469DDE8-8517-4AB3-98DC-EC061480CB6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BBAC023-4D15-40FA-95F9-85A27B81CCB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73E230A-9BF4-463C-BE1E-E961D4ED4382}"/>
              </a:ext>
            </a:extLst>
          </p:cNvPr>
          <p:cNvGrpSpPr/>
          <p:nvPr/>
        </p:nvGrpSpPr>
        <p:grpSpPr>
          <a:xfrm>
            <a:off x="3824773" y="2507644"/>
            <a:ext cx="911161" cy="969809"/>
            <a:chOff x="2885775" y="4301913"/>
            <a:chExt cx="911161" cy="969809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C9FE4CDE-3575-45EE-AC22-91666A7883C7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EF876C2-611E-4664-8070-B2B2B1313695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C89C21F-2FFA-4054-AC88-DCE67947BC41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BFBF77A-0E2D-4F1C-BFB8-7650DB0FA1C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AA88D5C-E30E-4C4A-9AFC-3F8DAACBF96A}"/>
              </a:ext>
            </a:extLst>
          </p:cNvPr>
          <p:cNvGrpSpPr/>
          <p:nvPr/>
        </p:nvGrpSpPr>
        <p:grpSpPr>
          <a:xfrm>
            <a:off x="5656319" y="5248518"/>
            <a:ext cx="911161" cy="969809"/>
            <a:chOff x="2885775" y="4301913"/>
            <a:chExt cx="911161" cy="969809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AF4758B-AF0F-4271-BB3E-CD85C47D7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889D847-4480-4A05-848C-B672531ABE9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334F6DC-1703-49F7-9CF4-E8279A92A6D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4A15F41-DDEB-46F9-AC9D-CB7DF376E5E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D20A17F3-1675-490A-A77C-C692ACED3F3A}"/>
              </a:ext>
            </a:extLst>
          </p:cNvPr>
          <p:cNvGrpSpPr/>
          <p:nvPr/>
        </p:nvGrpSpPr>
        <p:grpSpPr>
          <a:xfrm>
            <a:off x="5675939" y="4362867"/>
            <a:ext cx="911161" cy="969809"/>
            <a:chOff x="2885775" y="4301913"/>
            <a:chExt cx="911161" cy="969809"/>
          </a:xfrm>
        </p:grpSpPr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2DFE51E1-7A88-44BB-B707-4B8C930A57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D8B2056-B493-4EDB-85A6-81ABA6647CEB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56FE60F-0B6C-4805-B2E2-16C94EB5AC5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D56917B2-07BF-4AB3-B7BA-69808996003D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2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6295EC14-D5B9-4EE5-BA23-A3AD62BF34ED}"/>
              </a:ext>
            </a:extLst>
          </p:cNvPr>
          <p:cNvSpPr/>
          <p:nvPr/>
        </p:nvSpPr>
        <p:spPr>
          <a:xfrm>
            <a:off x="3814010" y="434568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11805903-C2B8-4820-A9EA-1C1662D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986" y="4366982"/>
            <a:ext cx="914400" cy="914400"/>
          </a:xfrm>
          <a:prstGeom prst="rect">
            <a:avLst/>
          </a:prstGeom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E18DB158-AA42-4E84-9709-03CFAC149088}"/>
              </a:ext>
            </a:extLst>
          </p:cNvPr>
          <p:cNvSpPr/>
          <p:nvPr/>
        </p:nvSpPr>
        <p:spPr>
          <a:xfrm>
            <a:off x="4721937" y="5263687"/>
            <a:ext cx="914401" cy="9143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12DF794-1356-47EB-B899-968C0D8C1264}"/>
              </a:ext>
            </a:extLst>
          </p:cNvPr>
          <p:cNvSpPr/>
          <p:nvPr/>
        </p:nvSpPr>
        <p:spPr>
          <a:xfrm>
            <a:off x="3807031" y="5259174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76D04C6-161C-4876-8EB7-8287B7DA5A6F}"/>
              </a:ext>
            </a:extLst>
          </p:cNvPr>
          <p:cNvSpPr/>
          <p:nvPr/>
        </p:nvSpPr>
        <p:spPr>
          <a:xfrm>
            <a:off x="4725280" y="4343872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4A06E4B-BDE8-4D97-8279-6058AFCEA7C7}"/>
              </a:ext>
            </a:extLst>
          </p:cNvPr>
          <p:cNvSpPr/>
          <p:nvPr/>
        </p:nvSpPr>
        <p:spPr>
          <a:xfrm>
            <a:off x="4728789" y="343190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5120" cy="5899333"/>
            <a:chOff x="640080" y="685799"/>
            <a:chExt cx="10485120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4D3F12-949B-4C14-A1F4-D0B852A3C7A9}"/>
                </a:ext>
              </a:extLst>
            </p:cNvPr>
            <p:cNvGrpSpPr/>
            <p:nvPr/>
          </p:nvGrpSpPr>
          <p:grpSpPr>
            <a:xfrm>
              <a:off x="1066800" y="685799"/>
              <a:ext cx="10058400" cy="5486401"/>
              <a:chOff x="1371600" y="914399"/>
              <a:chExt cx="10058400" cy="54864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6FC5C77-AC5A-488C-A7B9-4F3F1AB5C2BE}"/>
                  </a:ext>
                </a:extLst>
              </p:cNvPr>
              <p:cNvCxnSpPr/>
              <p:nvPr/>
            </p:nvCxnSpPr>
            <p:spPr>
              <a:xfrm>
                <a:off x="13716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633505-7737-481A-BB82-9B04BA9013DD}"/>
                  </a:ext>
                </a:extLst>
              </p:cNvPr>
              <p:cNvCxnSpPr/>
              <p:nvPr/>
            </p:nvCxnSpPr>
            <p:spPr>
              <a:xfrm>
                <a:off x="2286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2201284-FD5D-4EB2-8511-9B1DE824DCB2}"/>
                  </a:ext>
                </a:extLst>
              </p:cNvPr>
              <p:cNvCxnSpPr/>
              <p:nvPr/>
            </p:nvCxnSpPr>
            <p:spPr>
              <a:xfrm>
                <a:off x="3200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1B732EA-617E-40D2-BD41-D37A9DB71D98}"/>
                  </a:ext>
                </a:extLst>
              </p:cNvPr>
              <p:cNvCxnSpPr/>
              <p:nvPr/>
            </p:nvCxnSpPr>
            <p:spPr>
              <a:xfrm>
                <a:off x="4114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AF2DD2-97F9-48D4-8E59-012F60217900}"/>
                  </a:ext>
                </a:extLst>
              </p:cNvPr>
              <p:cNvCxnSpPr/>
              <p:nvPr/>
            </p:nvCxnSpPr>
            <p:spPr>
              <a:xfrm>
                <a:off x="5029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BC422A-3B4D-4433-B2A1-8B65B938F6BB}"/>
                  </a:ext>
                </a:extLst>
              </p:cNvPr>
              <p:cNvCxnSpPr/>
              <p:nvPr/>
            </p:nvCxnSpPr>
            <p:spPr>
              <a:xfrm>
                <a:off x="5943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A7DA88-EE8F-40E1-BF77-FB0E2956ABB2}"/>
                  </a:ext>
                </a:extLst>
              </p:cNvPr>
              <p:cNvCxnSpPr/>
              <p:nvPr/>
            </p:nvCxnSpPr>
            <p:spPr>
              <a:xfrm>
                <a:off x="68580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37D9A4F-33EA-49AF-BD4D-7BABAC489C08}"/>
                  </a:ext>
                </a:extLst>
              </p:cNvPr>
              <p:cNvCxnSpPr/>
              <p:nvPr/>
            </p:nvCxnSpPr>
            <p:spPr>
              <a:xfrm>
                <a:off x="7772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9675680-4CA1-403C-95AE-733E92EB6A97}"/>
                  </a:ext>
                </a:extLst>
              </p:cNvPr>
              <p:cNvCxnSpPr/>
              <p:nvPr/>
            </p:nvCxnSpPr>
            <p:spPr>
              <a:xfrm>
                <a:off x="8686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8D8A8B-07A3-41D8-8700-B1EC930A7FA7}"/>
                  </a:ext>
                </a:extLst>
              </p:cNvPr>
              <p:cNvCxnSpPr/>
              <p:nvPr/>
            </p:nvCxnSpPr>
            <p:spPr>
              <a:xfrm>
                <a:off x="9601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DDC900E-6F39-48D9-8475-AD68B4833373}"/>
                  </a:ext>
                </a:extLst>
              </p:cNvPr>
              <p:cNvCxnSpPr/>
              <p:nvPr/>
            </p:nvCxnSpPr>
            <p:spPr>
              <a:xfrm>
                <a:off x="10515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D204F6-C71B-48DE-A6CD-3F6372C65541}"/>
                  </a:ext>
                </a:extLst>
              </p:cNvPr>
              <p:cNvCxnSpPr/>
              <p:nvPr/>
            </p:nvCxnSpPr>
            <p:spPr>
              <a:xfrm>
                <a:off x="11430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6D871D-6DEE-4830-823E-30397525D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9143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7C04D-29FC-49C6-987B-1D101C943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18288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B5E688-CCA0-447A-80BA-F093C3A9C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27432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B70C4F-61EC-4327-8F1B-7553CAE0D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36576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B344C-429A-43A0-8AD8-E370A3FD0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45720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B6027F2-433A-4B44-A066-C31A4296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4864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3BFA557-E1C9-42BF-91EE-600B36E34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64007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Graphic 59" descr="Cactus">
            <a:extLst>
              <a:ext uri="{FF2B5EF4-FFF2-40B4-BE49-F238E27FC236}">
                <a16:creationId xmlns:a16="http://schemas.microsoft.com/office/drawing/2014/main" id="{D31E0D72-A69D-4137-A7C1-E043DE3D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5541018"/>
            <a:ext cx="365760" cy="365760"/>
          </a:xfrm>
          <a:prstGeom prst="rect">
            <a:avLst/>
          </a:prstGeom>
        </p:spPr>
      </p:pic>
      <p:pic>
        <p:nvPicPr>
          <p:cNvPr id="62" name="Graphic 61" descr="Mountains">
            <a:extLst>
              <a:ext uri="{FF2B5EF4-FFF2-40B4-BE49-F238E27FC236}">
                <a16:creationId xmlns:a16="http://schemas.microsoft.com/office/drawing/2014/main" id="{92F2E154-2609-438F-B9BC-CD4E73986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6417" y="2745469"/>
            <a:ext cx="365760" cy="365760"/>
          </a:xfrm>
          <a:prstGeom prst="rect">
            <a:avLst/>
          </a:prstGeom>
        </p:spPr>
      </p:pic>
      <p:pic>
        <p:nvPicPr>
          <p:cNvPr id="63" name="Graphic 62" descr="Anchor">
            <a:extLst>
              <a:ext uri="{FF2B5EF4-FFF2-40B4-BE49-F238E27FC236}">
                <a16:creationId xmlns:a16="http://schemas.microsoft.com/office/drawing/2014/main" id="{A45C119B-43BF-41DF-95C4-C2BAF82C2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2745469"/>
            <a:ext cx="365760" cy="365760"/>
          </a:xfrm>
          <a:prstGeom prst="rect">
            <a:avLst/>
          </a:prstGeom>
        </p:spPr>
      </p:pic>
      <p:pic>
        <p:nvPicPr>
          <p:cNvPr id="64" name="Graphic 63" descr="Cactus">
            <a:extLst>
              <a:ext uri="{FF2B5EF4-FFF2-40B4-BE49-F238E27FC236}">
                <a16:creationId xmlns:a16="http://schemas.microsoft.com/office/drawing/2014/main" id="{7C36C018-D608-4723-81D3-E936EB04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5541018"/>
            <a:ext cx="365760" cy="365760"/>
          </a:xfrm>
          <a:prstGeom prst="rect">
            <a:avLst/>
          </a:prstGeom>
        </p:spPr>
      </p:pic>
      <p:pic>
        <p:nvPicPr>
          <p:cNvPr id="65" name="Graphic 64" descr="Cactus">
            <a:extLst>
              <a:ext uri="{FF2B5EF4-FFF2-40B4-BE49-F238E27FC236}">
                <a16:creationId xmlns:a16="http://schemas.microsoft.com/office/drawing/2014/main" id="{F03A9ED4-FB63-4D72-B559-D843619E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3032" y="5541018"/>
            <a:ext cx="365760" cy="365760"/>
          </a:xfrm>
          <a:prstGeom prst="rect">
            <a:avLst/>
          </a:prstGeom>
        </p:spPr>
      </p:pic>
      <p:pic>
        <p:nvPicPr>
          <p:cNvPr id="66" name="Graphic 65" descr="Cactus">
            <a:extLst>
              <a:ext uri="{FF2B5EF4-FFF2-40B4-BE49-F238E27FC236}">
                <a16:creationId xmlns:a16="http://schemas.microsoft.com/office/drawing/2014/main" id="{949F3772-25A4-4B0D-8BDF-277DF552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6842" y="5541018"/>
            <a:ext cx="365760" cy="365760"/>
          </a:xfrm>
          <a:prstGeom prst="rect">
            <a:avLst/>
          </a:prstGeom>
        </p:spPr>
      </p:pic>
      <p:pic>
        <p:nvPicPr>
          <p:cNvPr id="73" name="Graphic 72" descr="Cactus">
            <a:extLst>
              <a:ext uri="{FF2B5EF4-FFF2-40B4-BE49-F238E27FC236}">
                <a16:creationId xmlns:a16="http://schemas.microsoft.com/office/drawing/2014/main" id="{FF9B649C-08A3-4BE3-804F-CBD51BEB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4543591"/>
            <a:ext cx="365760" cy="365760"/>
          </a:xfrm>
          <a:prstGeom prst="rect">
            <a:avLst/>
          </a:prstGeom>
        </p:spPr>
      </p:pic>
      <p:pic>
        <p:nvPicPr>
          <p:cNvPr id="74" name="Graphic 73" descr="Mountains">
            <a:extLst>
              <a:ext uri="{FF2B5EF4-FFF2-40B4-BE49-F238E27FC236}">
                <a16:creationId xmlns:a16="http://schemas.microsoft.com/office/drawing/2014/main" id="{9F9F45D9-B4D4-41E2-9136-4A26CECEA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3654968"/>
            <a:ext cx="365760" cy="365760"/>
          </a:xfrm>
          <a:prstGeom prst="rect">
            <a:avLst/>
          </a:prstGeom>
        </p:spPr>
      </p:pic>
      <p:pic>
        <p:nvPicPr>
          <p:cNvPr id="75" name="Graphic 74" descr="Mountains">
            <a:extLst>
              <a:ext uri="{FF2B5EF4-FFF2-40B4-BE49-F238E27FC236}">
                <a16:creationId xmlns:a16="http://schemas.microsoft.com/office/drawing/2014/main" id="{0CF7AC17-B503-4ED2-9A95-5613DE15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2745469"/>
            <a:ext cx="365760" cy="365760"/>
          </a:xfrm>
          <a:prstGeom prst="rect">
            <a:avLst/>
          </a:prstGeom>
        </p:spPr>
      </p:pic>
      <p:pic>
        <p:nvPicPr>
          <p:cNvPr id="76" name="Graphic 75" descr="Mountains">
            <a:extLst>
              <a:ext uri="{FF2B5EF4-FFF2-40B4-BE49-F238E27FC236}">
                <a16:creationId xmlns:a16="http://schemas.microsoft.com/office/drawing/2014/main" id="{0E2B45B1-A8C5-47CB-B0FD-5C9C29441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1896522"/>
            <a:ext cx="365760" cy="365760"/>
          </a:xfrm>
          <a:prstGeom prst="rect">
            <a:avLst/>
          </a:prstGeom>
        </p:spPr>
      </p:pic>
      <p:pic>
        <p:nvPicPr>
          <p:cNvPr id="77" name="Graphic 76" descr="Mountains">
            <a:extLst>
              <a:ext uri="{FF2B5EF4-FFF2-40B4-BE49-F238E27FC236}">
                <a16:creationId xmlns:a16="http://schemas.microsoft.com/office/drawing/2014/main" id="{8A2CBCE5-9D8C-473F-844D-E643E28E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2745469"/>
            <a:ext cx="365760" cy="365760"/>
          </a:xfrm>
          <a:prstGeom prst="rect">
            <a:avLst/>
          </a:prstGeom>
        </p:spPr>
      </p:pic>
      <p:pic>
        <p:nvPicPr>
          <p:cNvPr id="78" name="Graphic 77" descr="Mountains">
            <a:extLst>
              <a:ext uri="{FF2B5EF4-FFF2-40B4-BE49-F238E27FC236}">
                <a16:creationId xmlns:a16="http://schemas.microsoft.com/office/drawing/2014/main" id="{018C9371-46EF-449D-9614-456B0BC8D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4543591"/>
            <a:ext cx="365760" cy="365760"/>
          </a:xfrm>
          <a:prstGeom prst="rect">
            <a:avLst/>
          </a:prstGeom>
        </p:spPr>
      </p:pic>
      <p:pic>
        <p:nvPicPr>
          <p:cNvPr id="79" name="Graphic 78" descr="Anchor">
            <a:extLst>
              <a:ext uri="{FF2B5EF4-FFF2-40B4-BE49-F238E27FC236}">
                <a16:creationId xmlns:a16="http://schemas.microsoft.com/office/drawing/2014/main" id="{2A282487-E989-4C00-A213-E11CA3A5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3654968"/>
            <a:ext cx="365760" cy="365760"/>
          </a:xfrm>
          <a:prstGeom prst="rect">
            <a:avLst/>
          </a:prstGeom>
        </p:spPr>
      </p:pic>
      <p:pic>
        <p:nvPicPr>
          <p:cNvPr id="80" name="Graphic 79" descr="Anchor">
            <a:extLst>
              <a:ext uri="{FF2B5EF4-FFF2-40B4-BE49-F238E27FC236}">
                <a16:creationId xmlns:a16="http://schemas.microsoft.com/office/drawing/2014/main" id="{EBBBBFFF-8D5D-4A6D-979F-9AD41D6F8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3654968"/>
            <a:ext cx="365760" cy="365760"/>
          </a:xfrm>
          <a:prstGeom prst="rect">
            <a:avLst/>
          </a:prstGeom>
        </p:spPr>
      </p:pic>
      <p:pic>
        <p:nvPicPr>
          <p:cNvPr id="82" name="Graphic 81" descr="Deciduous tree">
            <a:extLst>
              <a:ext uri="{FF2B5EF4-FFF2-40B4-BE49-F238E27FC236}">
                <a16:creationId xmlns:a16="http://schemas.microsoft.com/office/drawing/2014/main" id="{F0372C69-B65B-4B5A-B4F4-D305408A8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936172"/>
            <a:ext cx="365760" cy="365760"/>
          </a:xfrm>
          <a:prstGeom prst="rect">
            <a:avLst/>
          </a:prstGeom>
        </p:spPr>
      </p:pic>
      <p:pic>
        <p:nvPicPr>
          <p:cNvPr id="83" name="Graphic 82" descr="Deciduous tree">
            <a:extLst>
              <a:ext uri="{FF2B5EF4-FFF2-40B4-BE49-F238E27FC236}">
                <a16:creationId xmlns:a16="http://schemas.microsoft.com/office/drawing/2014/main" id="{5FB1BFAF-FE59-44D7-8637-AA02859E7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936172"/>
            <a:ext cx="365760" cy="365760"/>
          </a:xfrm>
          <a:prstGeom prst="rect">
            <a:avLst/>
          </a:prstGeom>
        </p:spPr>
      </p:pic>
      <p:pic>
        <p:nvPicPr>
          <p:cNvPr id="84" name="Graphic 83" descr="Deciduous tree">
            <a:extLst>
              <a:ext uri="{FF2B5EF4-FFF2-40B4-BE49-F238E27FC236}">
                <a16:creationId xmlns:a16="http://schemas.microsoft.com/office/drawing/2014/main" id="{5A37AD13-B2FC-4BE3-945E-A2DB1E284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936172"/>
            <a:ext cx="365760" cy="365760"/>
          </a:xfrm>
          <a:prstGeom prst="rect">
            <a:avLst/>
          </a:prstGeom>
        </p:spPr>
      </p:pic>
      <p:pic>
        <p:nvPicPr>
          <p:cNvPr id="85" name="Graphic 84" descr="Deciduous tree">
            <a:extLst>
              <a:ext uri="{FF2B5EF4-FFF2-40B4-BE49-F238E27FC236}">
                <a16:creationId xmlns:a16="http://schemas.microsoft.com/office/drawing/2014/main" id="{47D4A4E1-6B93-4E6D-B8CB-AAD32057A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1896522"/>
            <a:ext cx="365760" cy="365760"/>
          </a:xfrm>
          <a:prstGeom prst="rect">
            <a:avLst/>
          </a:prstGeom>
        </p:spPr>
      </p:pic>
      <p:pic>
        <p:nvPicPr>
          <p:cNvPr id="86" name="Graphic 85" descr="Deciduous tree">
            <a:extLst>
              <a:ext uri="{FF2B5EF4-FFF2-40B4-BE49-F238E27FC236}">
                <a16:creationId xmlns:a16="http://schemas.microsoft.com/office/drawing/2014/main" id="{67BBFED7-E629-4C4E-BD76-C2996F60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2745469"/>
            <a:ext cx="365760" cy="365760"/>
          </a:xfrm>
          <a:prstGeom prst="rect">
            <a:avLst/>
          </a:prstGeom>
        </p:spPr>
      </p:pic>
      <p:pic>
        <p:nvPicPr>
          <p:cNvPr id="87" name="Graphic 86" descr="Deciduous tree">
            <a:extLst>
              <a:ext uri="{FF2B5EF4-FFF2-40B4-BE49-F238E27FC236}">
                <a16:creationId xmlns:a16="http://schemas.microsoft.com/office/drawing/2014/main" id="{F634E095-B3AB-4F97-8343-5B05F6543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1896522"/>
            <a:ext cx="365760" cy="365760"/>
          </a:xfrm>
          <a:prstGeom prst="rect">
            <a:avLst/>
          </a:prstGeom>
        </p:spPr>
      </p:pic>
      <p:pic>
        <p:nvPicPr>
          <p:cNvPr id="88" name="Graphic 87" descr="Mountains">
            <a:extLst>
              <a:ext uri="{FF2B5EF4-FFF2-40B4-BE49-F238E27FC236}">
                <a16:creationId xmlns:a16="http://schemas.microsoft.com/office/drawing/2014/main" id="{D3E2F0F1-CFBF-41E1-83FD-E8FBDEC5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7812" y="3654968"/>
            <a:ext cx="365760" cy="365760"/>
          </a:xfrm>
          <a:prstGeom prst="rect">
            <a:avLst/>
          </a:prstGeom>
        </p:spPr>
      </p:pic>
      <p:pic>
        <p:nvPicPr>
          <p:cNvPr id="89" name="Graphic 88" descr="Mountains">
            <a:extLst>
              <a:ext uri="{FF2B5EF4-FFF2-40B4-BE49-F238E27FC236}">
                <a16:creationId xmlns:a16="http://schemas.microsoft.com/office/drawing/2014/main" id="{13CDA8B1-7262-47A4-B629-D2A4A6F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3032" y="4543591"/>
            <a:ext cx="365760" cy="365760"/>
          </a:xfrm>
          <a:prstGeom prst="rect">
            <a:avLst/>
          </a:prstGeom>
        </p:spPr>
      </p:pic>
      <p:pic>
        <p:nvPicPr>
          <p:cNvPr id="91" name="Graphic 90" descr="Deciduous tree">
            <a:extLst>
              <a:ext uri="{FF2B5EF4-FFF2-40B4-BE49-F238E27FC236}">
                <a16:creationId xmlns:a16="http://schemas.microsoft.com/office/drawing/2014/main" id="{924DC41D-8AE6-4D66-960F-2387179D0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1896522"/>
            <a:ext cx="365760" cy="365760"/>
          </a:xfrm>
          <a:prstGeom prst="rect">
            <a:avLst/>
          </a:prstGeom>
        </p:spPr>
      </p:pic>
      <p:pic>
        <p:nvPicPr>
          <p:cNvPr id="92" name="Graphic 91" descr="Deciduous tree">
            <a:extLst>
              <a:ext uri="{FF2B5EF4-FFF2-40B4-BE49-F238E27FC236}">
                <a16:creationId xmlns:a16="http://schemas.microsoft.com/office/drawing/2014/main" id="{9F3DBC11-EE34-43AC-9FB2-B160EB464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6417" y="1896522"/>
            <a:ext cx="365760" cy="365760"/>
          </a:xfrm>
          <a:prstGeom prst="rect">
            <a:avLst/>
          </a:prstGeom>
        </p:spPr>
      </p:pic>
      <p:pic>
        <p:nvPicPr>
          <p:cNvPr id="93" name="Graphic 92" descr="Deciduous tree">
            <a:extLst>
              <a:ext uri="{FF2B5EF4-FFF2-40B4-BE49-F238E27FC236}">
                <a16:creationId xmlns:a16="http://schemas.microsoft.com/office/drawing/2014/main" id="{ADCB82DA-63D3-4F0A-927F-55258042F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936172"/>
            <a:ext cx="365760" cy="365760"/>
          </a:xfrm>
          <a:prstGeom prst="rect">
            <a:avLst/>
          </a:prstGeom>
        </p:spPr>
      </p:pic>
      <p:pic>
        <p:nvPicPr>
          <p:cNvPr id="94" name="Graphic 93" descr="Anchor">
            <a:extLst>
              <a:ext uri="{FF2B5EF4-FFF2-40B4-BE49-F238E27FC236}">
                <a16:creationId xmlns:a16="http://schemas.microsoft.com/office/drawing/2014/main" id="{934D09CE-787B-419E-975B-AFD2E2D0E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4543591"/>
            <a:ext cx="365760" cy="365760"/>
          </a:xfrm>
          <a:prstGeom prst="rect">
            <a:avLst/>
          </a:prstGeom>
        </p:spPr>
      </p:pic>
      <p:pic>
        <p:nvPicPr>
          <p:cNvPr id="95" name="Graphic 94" descr="Anchor">
            <a:extLst>
              <a:ext uri="{FF2B5EF4-FFF2-40B4-BE49-F238E27FC236}">
                <a16:creationId xmlns:a16="http://schemas.microsoft.com/office/drawing/2014/main" id="{923841BC-5443-4F32-8E87-4ED7E2AC0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7591" y="5541018"/>
            <a:ext cx="365760" cy="365760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43E176F4-F2F1-4E8F-8B2A-F9772564E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985" y="725548"/>
            <a:ext cx="914400" cy="9144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B4FABF8-B14D-4245-B9CF-7458CB2B1719}"/>
              </a:ext>
            </a:extLst>
          </p:cNvPr>
          <p:cNvSpPr txBox="1"/>
          <p:nvPr/>
        </p:nvSpPr>
        <p:spPr>
          <a:xfrm>
            <a:off x="9315239" y="1610208"/>
            <a:ext cx="180995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Plain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Forest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Water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Desert =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Mountain = 10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9" name="Graphic 128" descr="Cactus">
            <a:extLst>
              <a:ext uri="{FF2B5EF4-FFF2-40B4-BE49-F238E27FC236}">
                <a16:creationId xmlns:a16="http://schemas.microsoft.com/office/drawing/2014/main" id="{D33A5362-21BC-4C20-8EFC-1404AEBA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022" y="4543591"/>
            <a:ext cx="365760" cy="365760"/>
          </a:xfrm>
          <a:prstGeom prst="rect">
            <a:avLst/>
          </a:prstGeom>
        </p:spPr>
      </p:pic>
      <p:pic>
        <p:nvPicPr>
          <p:cNvPr id="153" name="Graphic 152" descr="Cactus">
            <a:extLst>
              <a:ext uri="{FF2B5EF4-FFF2-40B4-BE49-F238E27FC236}">
                <a16:creationId xmlns:a16="http://schemas.microsoft.com/office/drawing/2014/main" id="{2A448387-13FA-4773-9057-D0070647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3654968"/>
            <a:ext cx="365760" cy="3657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29629D-BA3B-4728-B7A9-18E31603E6CE}"/>
              </a:ext>
            </a:extLst>
          </p:cNvPr>
          <p:cNvGrpSpPr/>
          <p:nvPr/>
        </p:nvGrpSpPr>
        <p:grpSpPr>
          <a:xfrm>
            <a:off x="2885775" y="4301913"/>
            <a:ext cx="911161" cy="969809"/>
            <a:chOff x="2885775" y="4301913"/>
            <a:chExt cx="911161" cy="969809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3933BFB-FC93-4ECD-840E-A85539C41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2391774-F54A-4B1F-A84B-E68C8964BC6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512637-6A24-4B3E-86EC-FDD5377B02A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3562CD-A8BA-47DF-B77D-075BFF6967B1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E3CFBE-A6BB-477D-AF2A-B56AA9EF6640}"/>
              </a:ext>
            </a:extLst>
          </p:cNvPr>
          <p:cNvGrpSpPr/>
          <p:nvPr/>
        </p:nvGrpSpPr>
        <p:grpSpPr>
          <a:xfrm>
            <a:off x="2915823" y="5243878"/>
            <a:ext cx="911161" cy="969809"/>
            <a:chOff x="2885775" y="4301913"/>
            <a:chExt cx="911161" cy="96980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A50E523-9284-4169-84A5-0DE618FB9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5C0454-5895-456B-82C0-9E3E2A48429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036A877-B0E3-4E3D-A480-5EA41690FF7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E32C43-AA33-41B4-B312-FA1C53ABD76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0649DF3-9737-4DFC-9354-09F3D11AE14E}"/>
              </a:ext>
            </a:extLst>
          </p:cNvPr>
          <p:cNvGrpSpPr/>
          <p:nvPr/>
        </p:nvGrpSpPr>
        <p:grpSpPr>
          <a:xfrm>
            <a:off x="3838217" y="5257799"/>
            <a:ext cx="911161" cy="969809"/>
            <a:chOff x="2885775" y="4301913"/>
            <a:chExt cx="911161" cy="969809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C216C92-7468-4D0A-BBAE-D7B1F97E0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876" y="4365273"/>
              <a:ext cx="0" cy="29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63D8FA-B311-4BBE-B2FA-8D60927FE65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3822C36-207D-47D6-8187-7D1A4711DA4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73DB845-CA59-4D66-A86B-D0CA7026F2E9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40585F-C087-47EC-B1C7-ECE21F6FD680}"/>
              </a:ext>
            </a:extLst>
          </p:cNvPr>
          <p:cNvGrpSpPr/>
          <p:nvPr/>
        </p:nvGrpSpPr>
        <p:grpSpPr>
          <a:xfrm>
            <a:off x="4760611" y="5257799"/>
            <a:ext cx="911161" cy="969809"/>
            <a:chOff x="2885775" y="4301913"/>
            <a:chExt cx="911161" cy="96980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A170D9F-2606-4B8E-BA38-AD48CE921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A79C62-5A65-4BC9-924F-C57F99BF541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CD118B4-E7B6-41F9-954D-216B52F77F6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FD79F3B-2A26-4B13-AB21-E81AB79FA34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6CE49A-1A22-4A94-94B5-600C7041A0F5}"/>
              </a:ext>
            </a:extLst>
          </p:cNvPr>
          <p:cNvGrpSpPr/>
          <p:nvPr/>
        </p:nvGrpSpPr>
        <p:grpSpPr>
          <a:xfrm>
            <a:off x="4752030" y="4322656"/>
            <a:ext cx="911161" cy="969809"/>
            <a:chOff x="2885775" y="4301913"/>
            <a:chExt cx="911161" cy="969809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E37DE9A-D7BF-4B64-B5F7-91E58FB5A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45EA52A-CC5D-4A73-9840-C6CED4593560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01CCC76-D673-442A-B811-54EAE2BAA84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6DF4427-B322-469D-A29B-48E09EACE6E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0456EC0-FE25-43AF-B52A-2DA519225D4A}"/>
              </a:ext>
            </a:extLst>
          </p:cNvPr>
          <p:cNvGrpSpPr/>
          <p:nvPr/>
        </p:nvGrpSpPr>
        <p:grpSpPr>
          <a:xfrm>
            <a:off x="4761528" y="3387970"/>
            <a:ext cx="911161" cy="969809"/>
            <a:chOff x="2885775" y="4301913"/>
            <a:chExt cx="911161" cy="969809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4B31AE0-97FF-403B-BA1E-5646CCB83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F8984ED-8462-498E-9602-55A3CF67603B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35D21C-A7E6-4D25-907A-4D3C61F0057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01A9B16-DB32-46A9-8333-AD0D9DCAFD1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7C32CC2-AEA6-46F5-98EE-DD0C1036CDBA}"/>
              </a:ext>
            </a:extLst>
          </p:cNvPr>
          <p:cNvGrpSpPr/>
          <p:nvPr/>
        </p:nvGrpSpPr>
        <p:grpSpPr>
          <a:xfrm>
            <a:off x="3838217" y="3429612"/>
            <a:ext cx="911161" cy="969809"/>
            <a:chOff x="2885775" y="4301913"/>
            <a:chExt cx="911161" cy="969809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63046E7-AD4A-4AF6-AD69-4993F5C607A7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E22C163-F9A2-4BA4-8F43-396D05DF6F7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5B1013F-DFF4-4986-8FCB-09BBB453881E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8831D70-4BE2-44E8-9B6B-42B172766C3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1E496E6-09F8-46C9-9ABE-A5C5365EF91A}"/>
              </a:ext>
            </a:extLst>
          </p:cNvPr>
          <p:cNvGrpSpPr/>
          <p:nvPr/>
        </p:nvGrpSpPr>
        <p:grpSpPr>
          <a:xfrm>
            <a:off x="2925064" y="3385739"/>
            <a:ext cx="911161" cy="969809"/>
            <a:chOff x="2885775" y="4301913"/>
            <a:chExt cx="911161" cy="969809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2ADC69D-3FD8-412A-9081-12A38FEAE4D3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81B831-B1A6-4E08-B8D4-AD921496FAD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4B62E10-BBCC-4E06-B2EB-526D411CC3D2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ADAF898-D4F0-47E2-A5E4-16FAC6DCCD9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5DF67B0-2BE6-4F75-9B1F-CDF600BBD5AA}"/>
              </a:ext>
            </a:extLst>
          </p:cNvPr>
          <p:cNvGrpSpPr/>
          <p:nvPr/>
        </p:nvGrpSpPr>
        <p:grpSpPr>
          <a:xfrm>
            <a:off x="5664223" y="3394335"/>
            <a:ext cx="911161" cy="969809"/>
            <a:chOff x="2885775" y="4301913"/>
            <a:chExt cx="911161" cy="969809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4D455D7-88C0-4D50-89EC-612097C693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34BD33B-7B99-4665-844E-3B715DA9F03C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3F9A840-C58E-4A33-96A3-32DB19F10C9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182692B-3594-4946-809F-84A8B244234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BB82C2-6A0C-4FA4-A226-42A3888D5D97}"/>
              </a:ext>
            </a:extLst>
          </p:cNvPr>
          <p:cNvGrpSpPr/>
          <p:nvPr/>
        </p:nvGrpSpPr>
        <p:grpSpPr>
          <a:xfrm>
            <a:off x="5685818" y="2472248"/>
            <a:ext cx="911161" cy="969809"/>
            <a:chOff x="2885775" y="4301913"/>
            <a:chExt cx="911161" cy="969809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FB9486D-A436-4CFA-AE48-4E1965B3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50723BA-388D-418F-BBAE-CF13CF6F8E3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E497133-C12C-49A5-ABA5-F2F5B043AB9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2FF2A5E-2405-4913-AD5B-AE4E57E01D33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F9B8A46-0960-4087-8E07-6A00555F3887}"/>
              </a:ext>
            </a:extLst>
          </p:cNvPr>
          <p:cNvGrpSpPr/>
          <p:nvPr/>
        </p:nvGrpSpPr>
        <p:grpSpPr>
          <a:xfrm>
            <a:off x="4737406" y="2500335"/>
            <a:ext cx="911161" cy="969809"/>
            <a:chOff x="2885775" y="4301913"/>
            <a:chExt cx="911161" cy="969809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5EC660F6-E6C4-4EBC-B377-17D53B0981F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70DF87C-2674-426F-A863-5A19B3D8A59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469DDE8-8517-4AB3-98DC-EC061480CB6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BBAC023-4D15-40FA-95F9-85A27B81CCB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73E230A-9BF4-463C-BE1E-E961D4ED4382}"/>
              </a:ext>
            </a:extLst>
          </p:cNvPr>
          <p:cNvGrpSpPr/>
          <p:nvPr/>
        </p:nvGrpSpPr>
        <p:grpSpPr>
          <a:xfrm>
            <a:off x="3824773" y="2507644"/>
            <a:ext cx="911161" cy="969809"/>
            <a:chOff x="2885775" y="4301913"/>
            <a:chExt cx="911161" cy="969809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C9FE4CDE-3575-45EE-AC22-91666A7883C7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EF876C2-611E-4664-8070-B2B2B1313695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C89C21F-2FFA-4054-AC88-DCE67947BC41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BFBF77A-0E2D-4F1C-BFB8-7650DB0FA1C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AA88D5C-E30E-4C4A-9AFC-3F8DAACBF96A}"/>
              </a:ext>
            </a:extLst>
          </p:cNvPr>
          <p:cNvGrpSpPr/>
          <p:nvPr/>
        </p:nvGrpSpPr>
        <p:grpSpPr>
          <a:xfrm>
            <a:off x="5656319" y="5248518"/>
            <a:ext cx="911161" cy="969809"/>
            <a:chOff x="2885775" y="4301913"/>
            <a:chExt cx="911161" cy="969809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AF4758B-AF0F-4271-BB3E-CD85C47D7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889D847-4480-4A05-848C-B672531ABE9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334F6DC-1703-49F7-9CF4-E8279A92A6D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4A15F41-DDEB-46F9-AC9D-CB7DF376E5E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3C01B4B-4AAE-450E-B675-0CF70414C1FE}"/>
              </a:ext>
            </a:extLst>
          </p:cNvPr>
          <p:cNvGrpSpPr/>
          <p:nvPr/>
        </p:nvGrpSpPr>
        <p:grpSpPr>
          <a:xfrm>
            <a:off x="5675939" y="4362867"/>
            <a:ext cx="911161" cy="969809"/>
            <a:chOff x="2885775" y="4301913"/>
            <a:chExt cx="911161" cy="969809"/>
          </a:xfrm>
        </p:grpSpPr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7028253F-B89F-4658-AD4B-390267A27D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4C69489-7964-4D93-903E-72C476168DE6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3044753-C958-4E67-9775-EF981F3021F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24ABF742-859A-41B5-972D-FDFDCEABB06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0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6295EC14-D5B9-4EE5-BA23-A3AD62BF34ED}"/>
              </a:ext>
            </a:extLst>
          </p:cNvPr>
          <p:cNvSpPr/>
          <p:nvPr/>
        </p:nvSpPr>
        <p:spPr>
          <a:xfrm>
            <a:off x="3814010" y="434568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11805903-C2B8-4820-A9EA-1C1662D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986" y="4366982"/>
            <a:ext cx="914400" cy="914400"/>
          </a:xfrm>
          <a:prstGeom prst="rect">
            <a:avLst/>
          </a:prstGeom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E18DB158-AA42-4E84-9709-03CFAC149088}"/>
              </a:ext>
            </a:extLst>
          </p:cNvPr>
          <p:cNvSpPr/>
          <p:nvPr/>
        </p:nvSpPr>
        <p:spPr>
          <a:xfrm>
            <a:off x="4721937" y="5263687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12DF794-1356-47EB-B899-968C0D8C1264}"/>
              </a:ext>
            </a:extLst>
          </p:cNvPr>
          <p:cNvSpPr/>
          <p:nvPr/>
        </p:nvSpPr>
        <p:spPr>
          <a:xfrm>
            <a:off x="3807031" y="5259174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76D04C6-161C-4876-8EB7-8287B7DA5A6F}"/>
              </a:ext>
            </a:extLst>
          </p:cNvPr>
          <p:cNvSpPr/>
          <p:nvPr/>
        </p:nvSpPr>
        <p:spPr>
          <a:xfrm>
            <a:off x="4725280" y="4343872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4A06E4B-BDE8-4D97-8279-6058AFCEA7C7}"/>
              </a:ext>
            </a:extLst>
          </p:cNvPr>
          <p:cNvSpPr/>
          <p:nvPr/>
        </p:nvSpPr>
        <p:spPr>
          <a:xfrm>
            <a:off x="4728789" y="343190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5120" cy="5899333"/>
            <a:chOff x="640080" y="685799"/>
            <a:chExt cx="10485120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4D3F12-949B-4C14-A1F4-D0B852A3C7A9}"/>
                </a:ext>
              </a:extLst>
            </p:cNvPr>
            <p:cNvGrpSpPr/>
            <p:nvPr/>
          </p:nvGrpSpPr>
          <p:grpSpPr>
            <a:xfrm>
              <a:off x="1066800" y="685799"/>
              <a:ext cx="10058400" cy="5486401"/>
              <a:chOff x="1371600" y="914399"/>
              <a:chExt cx="10058400" cy="54864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6FC5C77-AC5A-488C-A7B9-4F3F1AB5C2BE}"/>
                  </a:ext>
                </a:extLst>
              </p:cNvPr>
              <p:cNvCxnSpPr/>
              <p:nvPr/>
            </p:nvCxnSpPr>
            <p:spPr>
              <a:xfrm>
                <a:off x="13716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633505-7737-481A-BB82-9B04BA9013DD}"/>
                  </a:ext>
                </a:extLst>
              </p:cNvPr>
              <p:cNvCxnSpPr/>
              <p:nvPr/>
            </p:nvCxnSpPr>
            <p:spPr>
              <a:xfrm>
                <a:off x="2286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2201284-FD5D-4EB2-8511-9B1DE824DCB2}"/>
                  </a:ext>
                </a:extLst>
              </p:cNvPr>
              <p:cNvCxnSpPr/>
              <p:nvPr/>
            </p:nvCxnSpPr>
            <p:spPr>
              <a:xfrm>
                <a:off x="3200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1B732EA-617E-40D2-BD41-D37A9DB71D98}"/>
                  </a:ext>
                </a:extLst>
              </p:cNvPr>
              <p:cNvCxnSpPr/>
              <p:nvPr/>
            </p:nvCxnSpPr>
            <p:spPr>
              <a:xfrm>
                <a:off x="4114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AF2DD2-97F9-48D4-8E59-012F60217900}"/>
                  </a:ext>
                </a:extLst>
              </p:cNvPr>
              <p:cNvCxnSpPr/>
              <p:nvPr/>
            </p:nvCxnSpPr>
            <p:spPr>
              <a:xfrm>
                <a:off x="5029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BC422A-3B4D-4433-B2A1-8B65B938F6BB}"/>
                  </a:ext>
                </a:extLst>
              </p:cNvPr>
              <p:cNvCxnSpPr/>
              <p:nvPr/>
            </p:nvCxnSpPr>
            <p:spPr>
              <a:xfrm>
                <a:off x="5943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A7DA88-EE8F-40E1-BF77-FB0E2956ABB2}"/>
                  </a:ext>
                </a:extLst>
              </p:cNvPr>
              <p:cNvCxnSpPr/>
              <p:nvPr/>
            </p:nvCxnSpPr>
            <p:spPr>
              <a:xfrm>
                <a:off x="68580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37D9A4F-33EA-49AF-BD4D-7BABAC489C08}"/>
                  </a:ext>
                </a:extLst>
              </p:cNvPr>
              <p:cNvCxnSpPr/>
              <p:nvPr/>
            </p:nvCxnSpPr>
            <p:spPr>
              <a:xfrm>
                <a:off x="7772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9675680-4CA1-403C-95AE-733E92EB6A97}"/>
                  </a:ext>
                </a:extLst>
              </p:cNvPr>
              <p:cNvCxnSpPr/>
              <p:nvPr/>
            </p:nvCxnSpPr>
            <p:spPr>
              <a:xfrm>
                <a:off x="8686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8D8A8B-07A3-41D8-8700-B1EC930A7FA7}"/>
                  </a:ext>
                </a:extLst>
              </p:cNvPr>
              <p:cNvCxnSpPr/>
              <p:nvPr/>
            </p:nvCxnSpPr>
            <p:spPr>
              <a:xfrm>
                <a:off x="9601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DDC900E-6F39-48D9-8475-AD68B4833373}"/>
                  </a:ext>
                </a:extLst>
              </p:cNvPr>
              <p:cNvCxnSpPr/>
              <p:nvPr/>
            </p:nvCxnSpPr>
            <p:spPr>
              <a:xfrm>
                <a:off x="10515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D204F6-C71B-48DE-A6CD-3F6372C65541}"/>
                  </a:ext>
                </a:extLst>
              </p:cNvPr>
              <p:cNvCxnSpPr/>
              <p:nvPr/>
            </p:nvCxnSpPr>
            <p:spPr>
              <a:xfrm>
                <a:off x="11430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6D871D-6DEE-4830-823E-30397525D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9143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7C04D-29FC-49C6-987B-1D101C943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18288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B5E688-CCA0-447A-80BA-F093C3A9C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27432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B70C4F-61EC-4327-8F1B-7553CAE0D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36576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B344C-429A-43A0-8AD8-E370A3FD0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45720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B6027F2-433A-4B44-A066-C31A4296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4864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3BFA557-E1C9-42BF-91EE-600B36E34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64007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Graphic 59" descr="Cactus">
            <a:extLst>
              <a:ext uri="{FF2B5EF4-FFF2-40B4-BE49-F238E27FC236}">
                <a16:creationId xmlns:a16="http://schemas.microsoft.com/office/drawing/2014/main" id="{D31E0D72-A69D-4137-A7C1-E043DE3D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5541018"/>
            <a:ext cx="365760" cy="365760"/>
          </a:xfrm>
          <a:prstGeom prst="rect">
            <a:avLst/>
          </a:prstGeom>
        </p:spPr>
      </p:pic>
      <p:pic>
        <p:nvPicPr>
          <p:cNvPr id="62" name="Graphic 61" descr="Mountains">
            <a:extLst>
              <a:ext uri="{FF2B5EF4-FFF2-40B4-BE49-F238E27FC236}">
                <a16:creationId xmlns:a16="http://schemas.microsoft.com/office/drawing/2014/main" id="{92F2E154-2609-438F-B9BC-CD4E73986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6417" y="2745469"/>
            <a:ext cx="365760" cy="365760"/>
          </a:xfrm>
          <a:prstGeom prst="rect">
            <a:avLst/>
          </a:prstGeom>
        </p:spPr>
      </p:pic>
      <p:pic>
        <p:nvPicPr>
          <p:cNvPr id="63" name="Graphic 62" descr="Anchor">
            <a:extLst>
              <a:ext uri="{FF2B5EF4-FFF2-40B4-BE49-F238E27FC236}">
                <a16:creationId xmlns:a16="http://schemas.microsoft.com/office/drawing/2014/main" id="{A45C119B-43BF-41DF-95C4-C2BAF82C2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2745469"/>
            <a:ext cx="365760" cy="365760"/>
          </a:xfrm>
          <a:prstGeom prst="rect">
            <a:avLst/>
          </a:prstGeom>
        </p:spPr>
      </p:pic>
      <p:pic>
        <p:nvPicPr>
          <p:cNvPr id="64" name="Graphic 63" descr="Cactus">
            <a:extLst>
              <a:ext uri="{FF2B5EF4-FFF2-40B4-BE49-F238E27FC236}">
                <a16:creationId xmlns:a16="http://schemas.microsoft.com/office/drawing/2014/main" id="{7C36C018-D608-4723-81D3-E936EB04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5541018"/>
            <a:ext cx="365760" cy="365760"/>
          </a:xfrm>
          <a:prstGeom prst="rect">
            <a:avLst/>
          </a:prstGeom>
        </p:spPr>
      </p:pic>
      <p:pic>
        <p:nvPicPr>
          <p:cNvPr id="65" name="Graphic 64" descr="Cactus">
            <a:extLst>
              <a:ext uri="{FF2B5EF4-FFF2-40B4-BE49-F238E27FC236}">
                <a16:creationId xmlns:a16="http://schemas.microsoft.com/office/drawing/2014/main" id="{F03A9ED4-FB63-4D72-B559-D843619E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3032" y="5541018"/>
            <a:ext cx="365760" cy="365760"/>
          </a:xfrm>
          <a:prstGeom prst="rect">
            <a:avLst/>
          </a:prstGeom>
        </p:spPr>
      </p:pic>
      <p:pic>
        <p:nvPicPr>
          <p:cNvPr id="66" name="Graphic 65" descr="Cactus">
            <a:extLst>
              <a:ext uri="{FF2B5EF4-FFF2-40B4-BE49-F238E27FC236}">
                <a16:creationId xmlns:a16="http://schemas.microsoft.com/office/drawing/2014/main" id="{949F3772-25A4-4B0D-8BDF-277DF552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6842" y="5541018"/>
            <a:ext cx="365760" cy="365760"/>
          </a:xfrm>
          <a:prstGeom prst="rect">
            <a:avLst/>
          </a:prstGeom>
        </p:spPr>
      </p:pic>
      <p:pic>
        <p:nvPicPr>
          <p:cNvPr id="73" name="Graphic 72" descr="Cactus">
            <a:extLst>
              <a:ext uri="{FF2B5EF4-FFF2-40B4-BE49-F238E27FC236}">
                <a16:creationId xmlns:a16="http://schemas.microsoft.com/office/drawing/2014/main" id="{FF9B649C-08A3-4BE3-804F-CBD51BEB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4543591"/>
            <a:ext cx="365760" cy="365760"/>
          </a:xfrm>
          <a:prstGeom prst="rect">
            <a:avLst/>
          </a:prstGeom>
        </p:spPr>
      </p:pic>
      <p:pic>
        <p:nvPicPr>
          <p:cNvPr id="74" name="Graphic 73" descr="Mountains">
            <a:extLst>
              <a:ext uri="{FF2B5EF4-FFF2-40B4-BE49-F238E27FC236}">
                <a16:creationId xmlns:a16="http://schemas.microsoft.com/office/drawing/2014/main" id="{9F9F45D9-B4D4-41E2-9136-4A26CECEA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3654968"/>
            <a:ext cx="365760" cy="365760"/>
          </a:xfrm>
          <a:prstGeom prst="rect">
            <a:avLst/>
          </a:prstGeom>
        </p:spPr>
      </p:pic>
      <p:pic>
        <p:nvPicPr>
          <p:cNvPr id="75" name="Graphic 74" descr="Mountains">
            <a:extLst>
              <a:ext uri="{FF2B5EF4-FFF2-40B4-BE49-F238E27FC236}">
                <a16:creationId xmlns:a16="http://schemas.microsoft.com/office/drawing/2014/main" id="{0CF7AC17-B503-4ED2-9A95-5613DE15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2745469"/>
            <a:ext cx="365760" cy="365760"/>
          </a:xfrm>
          <a:prstGeom prst="rect">
            <a:avLst/>
          </a:prstGeom>
        </p:spPr>
      </p:pic>
      <p:pic>
        <p:nvPicPr>
          <p:cNvPr id="76" name="Graphic 75" descr="Mountains">
            <a:extLst>
              <a:ext uri="{FF2B5EF4-FFF2-40B4-BE49-F238E27FC236}">
                <a16:creationId xmlns:a16="http://schemas.microsoft.com/office/drawing/2014/main" id="{0E2B45B1-A8C5-47CB-B0FD-5C9C29441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1896522"/>
            <a:ext cx="365760" cy="365760"/>
          </a:xfrm>
          <a:prstGeom prst="rect">
            <a:avLst/>
          </a:prstGeom>
        </p:spPr>
      </p:pic>
      <p:pic>
        <p:nvPicPr>
          <p:cNvPr id="77" name="Graphic 76" descr="Mountains">
            <a:extLst>
              <a:ext uri="{FF2B5EF4-FFF2-40B4-BE49-F238E27FC236}">
                <a16:creationId xmlns:a16="http://schemas.microsoft.com/office/drawing/2014/main" id="{8A2CBCE5-9D8C-473F-844D-E643E28E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2745469"/>
            <a:ext cx="365760" cy="365760"/>
          </a:xfrm>
          <a:prstGeom prst="rect">
            <a:avLst/>
          </a:prstGeom>
        </p:spPr>
      </p:pic>
      <p:pic>
        <p:nvPicPr>
          <p:cNvPr id="78" name="Graphic 77" descr="Mountains">
            <a:extLst>
              <a:ext uri="{FF2B5EF4-FFF2-40B4-BE49-F238E27FC236}">
                <a16:creationId xmlns:a16="http://schemas.microsoft.com/office/drawing/2014/main" id="{018C9371-46EF-449D-9614-456B0BC8D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4543591"/>
            <a:ext cx="365760" cy="365760"/>
          </a:xfrm>
          <a:prstGeom prst="rect">
            <a:avLst/>
          </a:prstGeom>
        </p:spPr>
      </p:pic>
      <p:pic>
        <p:nvPicPr>
          <p:cNvPr id="79" name="Graphic 78" descr="Anchor">
            <a:extLst>
              <a:ext uri="{FF2B5EF4-FFF2-40B4-BE49-F238E27FC236}">
                <a16:creationId xmlns:a16="http://schemas.microsoft.com/office/drawing/2014/main" id="{2A282487-E989-4C00-A213-E11CA3A5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3654968"/>
            <a:ext cx="365760" cy="365760"/>
          </a:xfrm>
          <a:prstGeom prst="rect">
            <a:avLst/>
          </a:prstGeom>
        </p:spPr>
      </p:pic>
      <p:pic>
        <p:nvPicPr>
          <p:cNvPr id="80" name="Graphic 79" descr="Anchor">
            <a:extLst>
              <a:ext uri="{FF2B5EF4-FFF2-40B4-BE49-F238E27FC236}">
                <a16:creationId xmlns:a16="http://schemas.microsoft.com/office/drawing/2014/main" id="{EBBBBFFF-8D5D-4A6D-979F-9AD41D6F8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3654968"/>
            <a:ext cx="365760" cy="365760"/>
          </a:xfrm>
          <a:prstGeom prst="rect">
            <a:avLst/>
          </a:prstGeom>
        </p:spPr>
      </p:pic>
      <p:pic>
        <p:nvPicPr>
          <p:cNvPr id="82" name="Graphic 81" descr="Deciduous tree">
            <a:extLst>
              <a:ext uri="{FF2B5EF4-FFF2-40B4-BE49-F238E27FC236}">
                <a16:creationId xmlns:a16="http://schemas.microsoft.com/office/drawing/2014/main" id="{F0372C69-B65B-4B5A-B4F4-D305408A8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936172"/>
            <a:ext cx="365760" cy="365760"/>
          </a:xfrm>
          <a:prstGeom prst="rect">
            <a:avLst/>
          </a:prstGeom>
        </p:spPr>
      </p:pic>
      <p:pic>
        <p:nvPicPr>
          <p:cNvPr id="83" name="Graphic 82" descr="Deciduous tree">
            <a:extLst>
              <a:ext uri="{FF2B5EF4-FFF2-40B4-BE49-F238E27FC236}">
                <a16:creationId xmlns:a16="http://schemas.microsoft.com/office/drawing/2014/main" id="{5FB1BFAF-FE59-44D7-8637-AA02859E7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936172"/>
            <a:ext cx="365760" cy="365760"/>
          </a:xfrm>
          <a:prstGeom prst="rect">
            <a:avLst/>
          </a:prstGeom>
        </p:spPr>
      </p:pic>
      <p:pic>
        <p:nvPicPr>
          <p:cNvPr id="84" name="Graphic 83" descr="Deciduous tree">
            <a:extLst>
              <a:ext uri="{FF2B5EF4-FFF2-40B4-BE49-F238E27FC236}">
                <a16:creationId xmlns:a16="http://schemas.microsoft.com/office/drawing/2014/main" id="{5A37AD13-B2FC-4BE3-945E-A2DB1E284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936172"/>
            <a:ext cx="365760" cy="365760"/>
          </a:xfrm>
          <a:prstGeom prst="rect">
            <a:avLst/>
          </a:prstGeom>
        </p:spPr>
      </p:pic>
      <p:pic>
        <p:nvPicPr>
          <p:cNvPr id="85" name="Graphic 84" descr="Deciduous tree">
            <a:extLst>
              <a:ext uri="{FF2B5EF4-FFF2-40B4-BE49-F238E27FC236}">
                <a16:creationId xmlns:a16="http://schemas.microsoft.com/office/drawing/2014/main" id="{47D4A4E1-6B93-4E6D-B8CB-AAD32057A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1896522"/>
            <a:ext cx="365760" cy="365760"/>
          </a:xfrm>
          <a:prstGeom prst="rect">
            <a:avLst/>
          </a:prstGeom>
        </p:spPr>
      </p:pic>
      <p:pic>
        <p:nvPicPr>
          <p:cNvPr id="86" name="Graphic 85" descr="Deciduous tree">
            <a:extLst>
              <a:ext uri="{FF2B5EF4-FFF2-40B4-BE49-F238E27FC236}">
                <a16:creationId xmlns:a16="http://schemas.microsoft.com/office/drawing/2014/main" id="{67BBFED7-E629-4C4E-BD76-C2996F60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2745469"/>
            <a:ext cx="365760" cy="365760"/>
          </a:xfrm>
          <a:prstGeom prst="rect">
            <a:avLst/>
          </a:prstGeom>
        </p:spPr>
      </p:pic>
      <p:pic>
        <p:nvPicPr>
          <p:cNvPr id="87" name="Graphic 86" descr="Deciduous tree">
            <a:extLst>
              <a:ext uri="{FF2B5EF4-FFF2-40B4-BE49-F238E27FC236}">
                <a16:creationId xmlns:a16="http://schemas.microsoft.com/office/drawing/2014/main" id="{F634E095-B3AB-4F97-8343-5B05F6543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1896522"/>
            <a:ext cx="365760" cy="365760"/>
          </a:xfrm>
          <a:prstGeom prst="rect">
            <a:avLst/>
          </a:prstGeom>
        </p:spPr>
      </p:pic>
      <p:pic>
        <p:nvPicPr>
          <p:cNvPr id="88" name="Graphic 87" descr="Mountains">
            <a:extLst>
              <a:ext uri="{FF2B5EF4-FFF2-40B4-BE49-F238E27FC236}">
                <a16:creationId xmlns:a16="http://schemas.microsoft.com/office/drawing/2014/main" id="{D3E2F0F1-CFBF-41E1-83FD-E8FBDEC5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7812" y="3654968"/>
            <a:ext cx="365760" cy="365760"/>
          </a:xfrm>
          <a:prstGeom prst="rect">
            <a:avLst/>
          </a:prstGeom>
        </p:spPr>
      </p:pic>
      <p:pic>
        <p:nvPicPr>
          <p:cNvPr id="89" name="Graphic 88" descr="Mountains">
            <a:extLst>
              <a:ext uri="{FF2B5EF4-FFF2-40B4-BE49-F238E27FC236}">
                <a16:creationId xmlns:a16="http://schemas.microsoft.com/office/drawing/2014/main" id="{13CDA8B1-7262-47A4-B629-D2A4A6F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3032" y="4543591"/>
            <a:ext cx="365760" cy="365760"/>
          </a:xfrm>
          <a:prstGeom prst="rect">
            <a:avLst/>
          </a:prstGeom>
        </p:spPr>
      </p:pic>
      <p:pic>
        <p:nvPicPr>
          <p:cNvPr id="91" name="Graphic 90" descr="Deciduous tree">
            <a:extLst>
              <a:ext uri="{FF2B5EF4-FFF2-40B4-BE49-F238E27FC236}">
                <a16:creationId xmlns:a16="http://schemas.microsoft.com/office/drawing/2014/main" id="{924DC41D-8AE6-4D66-960F-2387179D0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1896522"/>
            <a:ext cx="365760" cy="365760"/>
          </a:xfrm>
          <a:prstGeom prst="rect">
            <a:avLst/>
          </a:prstGeom>
        </p:spPr>
      </p:pic>
      <p:pic>
        <p:nvPicPr>
          <p:cNvPr id="92" name="Graphic 91" descr="Deciduous tree">
            <a:extLst>
              <a:ext uri="{FF2B5EF4-FFF2-40B4-BE49-F238E27FC236}">
                <a16:creationId xmlns:a16="http://schemas.microsoft.com/office/drawing/2014/main" id="{9F3DBC11-EE34-43AC-9FB2-B160EB464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6417" y="1896522"/>
            <a:ext cx="365760" cy="365760"/>
          </a:xfrm>
          <a:prstGeom prst="rect">
            <a:avLst/>
          </a:prstGeom>
        </p:spPr>
      </p:pic>
      <p:pic>
        <p:nvPicPr>
          <p:cNvPr id="93" name="Graphic 92" descr="Deciduous tree">
            <a:extLst>
              <a:ext uri="{FF2B5EF4-FFF2-40B4-BE49-F238E27FC236}">
                <a16:creationId xmlns:a16="http://schemas.microsoft.com/office/drawing/2014/main" id="{ADCB82DA-63D3-4F0A-927F-55258042F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936172"/>
            <a:ext cx="365760" cy="365760"/>
          </a:xfrm>
          <a:prstGeom prst="rect">
            <a:avLst/>
          </a:prstGeom>
        </p:spPr>
      </p:pic>
      <p:pic>
        <p:nvPicPr>
          <p:cNvPr id="94" name="Graphic 93" descr="Anchor">
            <a:extLst>
              <a:ext uri="{FF2B5EF4-FFF2-40B4-BE49-F238E27FC236}">
                <a16:creationId xmlns:a16="http://schemas.microsoft.com/office/drawing/2014/main" id="{934D09CE-787B-419E-975B-AFD2E2D0E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4543591"/>
            <a:ext cx="365760" cy="365760"/>
          </a:xfrm>
          <a:prstGeom prst="rect">
            <a:avLst/>
          </a:prstGeom>
        </p:spPr>
      </p:pic>
      <p:pic>
        <p:nvPicPr>
          <p:cNvPr id="95" name="Graphic 94" descr="Anchor">
            <a:extLst>
              <a:ext uri="{FF2B5EF4-FFF2-40B4-BE49-F238E27FC236}">
                <a16:creationId xmlns:a16="http://schemas.microsoft.com/office/drawing/2014/main" id="{923841BC-5443-4F32-8E87-4ED7E2AC0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7591" y="5541018"/>
            <a:ext cx="365760" cy="365760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43E176F4-F2F1-4E8F-8B2A-F9772564E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985" y="725548"/>
            <a:ext cx="914400" cy="9144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B4FABF8-B14D-4245-B9CF-7458CB2B1719}"/>
              </a:ext>
            </a:extLst>
          </p:cNvPr>
          <p:cNvSpPr txBox="1"/>
          <p:nvPr/>
        </p:nvSpPr>
        <p:spPr>
          <a:xfrm>
            <a:off x="9315239" y="1610208"/>
            <a:ext cx="180995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Plain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Forest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Water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Desert =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Mountain = 10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9" name="Graphic 128" descr="Cactus">
            <a:extLst>
              <a:ext uri="{FF2B5EF4-FFF2-40B4-BE49-F238E27FC236}">
                <a16:creationId xmlns:a16="http://schemas.microsoft.com/office/drawing/2014/main" id="{D33A5362-21BC-4C20-8EFC-1404AEBA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022" y="4543591"/>
            <a:ext cx="365760" cy="365760"/>
          </a:xfrm>
          <a:prstGeom prst="rect">
            <a:avLst/>
          </a:prstGeom>
        </p:spPr>
      </p:pic>
      <p:pic>
        <p:nvPicPr>
          <p:cNvPr id="153" name="Graphic 152" descr="Cactus">
            <a:extLst>
              <a:ext uri="{FF2B5EF4-FFF2-40B4-BE49-F238E27FC236}">
                <a16:creationId xmlns:a16="http://schemas.microsoft.com/office/drawing/2014/main" id="{2A448387-13FA-4773-9057-D0070647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3654968"/>
            <a:ext cx="365760" cy="3657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29629D-BA3B-4728-B7A9-18E31603E6CE}"/>
              </a:ext>
            </a:extLst>
          </p:cNvPr>
          <p:cNvGrpSpPr/>
          <p:nvPr/>
        </p:nvGrpSpPr>
        <p:grpSpPr>
          <a:xfrm>
            <a:off x="2885775" y="4301913"/>
            <a:ext cx="911161" cy="969809"/>
            <a:chOff x="2885775" y="4301913"/>
            <a:chExt cx="911161" cy="969809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3933BFB-FC93-4ECD-840E-A85539C41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2391774-F54A-4B1F-A84B-E68C8964BC6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512637-6A24-4B3E-86EC-FDD5377B02A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3562CD-A8BA-47DF-B77D-075BFF6967B1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E3CFBE-A6BB-477D-AF2A-B56AA9EF6640}"/>
              </a:ext>
            </a:extLst>
          </p:cNvPr>
          <p:cNvGrpSpPr/>
          <p:nvPr/>
        </p:nvGrpSpPr>
        <p:grpSpPr>
          <a:xfrm>
            <a:off x="2915823" y="5243878"/>
            <a:ext cx="911161" cy="969809"/>
            <a:chOff x="2885775" y="4301913"/>
            <a:chExt cx="911161" cy="96980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A50E523-9284-4169-84A5-0DE618FB9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5C0454-5895-456B-82C0-9E3E2A48429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036A877-B0E3-4E3D-A480-5EA41690FF7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E32C43-AA33-41B4-B312-FA1C53ABD76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0649DF3-9737-4DFC-9354-09F3D11AE14E}"/>
              </a:ext>
            </a:extLst>
          </p:cNvPr>
          <p:cNvGrpSpPr/>
          <p:nvPr/>
        </p:nvGrpSpPr>
        <p:grpSpPr>
          <a:xfrm>
            <a:off x="3838217" y="5257799"/>
            <a:ext cx="911161" cy="969809"/>
            <a:chOff x="2885775" y="4301913"/>
            <a:chExt cx="911161" cy="969809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C216C92-7468-4D0A-BBAE-D7B1F97E0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876" y="4365273"/>
              <a:ext cx="0" cy="29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63D8FA-B311-4BBE-B2FA-8D60927FE65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3822C36-207D-47D6-8187-7D1A4711DA4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73DB845-CA59-4D66-A86B-D0CA7026F2E9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40585F-C087-47EC-B1C7-ECE21F6FD680}"/>
              </a:ext>
            </a:extLst>
          </p:cNvPr>
          <p:cNvGrpSpPr/>
          <p:nvPr/>
        </p:nvGrpSpPr>
        <p:grpSpPr>
          <a:xfrm>
            <a:off x="4760611" y="5257799"/>
            <a:ext cx="911161" cy="969809"/>
            <a:chOff x="2885775" y="4301913"/>
            <a:chExt cx="911161" cy="96980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A170D9F-2606-4B8E-BA38-AD48CE921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A79C62-5A65-4BC9-924F-C57F99BF541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CD118B4-E7B6-41F9-954D-216B52F77F6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FD79F3B-2A26-4B13-AB21-E81AB79FA34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6CE49A-1A22-4A94-94B5-600C7041A0F5}"/>
              </a:ext>
            </a:extLst>
          </p:cNvPr>
          <p:cNvGrpSpPr/>
          <p:nvPr/>
        </p:nvGrpSpPr>
        <p:grpSpPr>
          <a:xfrm>
            <a:off x="4752030" y="4322656"/>
            <a:ext cx="911161" cy="969809"/>
            <a:chOff x="2885775" y="4301913"/>
            <a:chExt cx="911161" cy="969809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E37DE9A-D7BF-4B64-B5F7-91E58FB5A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45EA52A-CC5D-4A73-9840-C6CED4593560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01CCC76-D673-442A-B811-54EAE2BAA84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6DF4427-B322-469D-A29B-48E09EACE6E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0456EC0-FE25-43AF-B52A-2DA519225D4A}"/>
              </a:ext>
            </a:extLst>
          </p:cNvPr>
          <p:cNvGrpSpPr/>
          <p:nvPr/>
        </p:nvGrpSpPr>
        <p:grpSpPr>
          <a:xfrm>
            <a:off x="4761528" y="3387970"/>
            <a:ext cx="911161" cy="969809"/>
            <a:chOff x="2885775" y="4301913"/>
            <a:chExt cx="911161" cy="969809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4B31AE0-97FF-403B-BA1E-5646CCB83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F8984ED-8462-498E-9602-55A3CF67603B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35D21C-A7E6-4D25-907A-4D3C61F0057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01A9B16-DB32-46A9-8333-AD0D9DCAFD1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7C32CC2-AEA6-46F5-98EE-DD0C1036CDBA}"/>
              </a:ext>
            </a:extLst>
          </p:cNvPr>
          <p:cNvGrpSpPr/>
          <p:nvPr/>
        </p:nvGrpSpPr>
        <p:grpSpPr>
          <a:xfrm>
            <a:off x="3838217" y="3429612"/>
            <a:ext cx="911161" cy="969809"/>
            <a:chOff x="2885775" y="4301913"/>
            <a:chExt cx="911161" cy="969809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63046E7-AD4A-4AF6-AD69-4993F5C607A7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E22C163-F9A2-4BA4-8F43-396D05DF6F7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5B1013F-DFF4-4986-8FCB-09BBB453881E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8831D70-4BE2-44E8-9B6B-42B172766C3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1E496E6-09F8-46C9-9ABE-A5C5365EF91A}"/>
              </a:ext>
            </a:extLst>
          </p:cNvPr>
          <p:cNvGrpSpPr/>
          <p:nvPr/>
        </p:nvGrpSpPr>
        <p:grpSpPr>
          <a:xfrm>
            <a:off x="2925064" y="3385739"/>
            <a:ext cx="911161" cy="969809"/>
            <a:chOff x="2885775" y="4301913"/>
            <a:chExt cx="911161" cy="969809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2ADC69D-3FD8-412A-9081-12A38FEAE4D3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81B831-B1A6-4E08-B8D4-AD921496FAD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4B62E10-BBCC-4E06-B2EB-526D411CC3D2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ADAF898-D4F0-47E2-A5E4-16FAC6DCCD9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5DF67B0-2BE6-4F75-9B1F-CDF600BBD5AA}"/>
              </a:ext>
            </a:extLst>
          </p:cNvPr>
          <p:cNvGrpSpPr/>
          <p:nvPr/>
        </p:nvGrpSpPr>
        <p:grpSpPr>
          <a:xfrm>
            <a:off x="5664223" y="3394335"/>
            <a:ext cx="911161" cy="969809"/>
            <a:chOff x="2885775" y="4301913"/>
            <a:chExt cx="911161" cy="969809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4D455D7-88C0-4D50-89EC-612097C693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34BD33B-7B99-4665-844E-3B715DA9F03C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3F9A840-C58E-4A33-96A3-32DB19F10C9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182692B-3594-4946-809F-84A8B244234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BB82C2-6A0C-4FA4-A226-42A3888D5D97}"/>
              </a:ext>
            </a:extLst>
          </p:cNvPr>
          <p:cNvGrpSpPr/>
          <p:nvPr/>
        </p:nvGrpSpPr>
        <p:grpSpPr>
          <a:xfrm>
            <a:off x="5685818" y="2472248"/>
            <a:ext cx="911161" cy="969809"/>
            <a:chOff x="2885775" y="4301913"/>
            <a:chExt cx="911161" cy="969809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FB9486D-A436-4CFA-AE48-4E1965B3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50723BA-388D-418F-BBAE-CF13CF6F8E3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E497133-C12C-49A5-ABA5-F2F5B043AB9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2FF2A5E-2405-4913-AD5B-AE4E57E01D33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F9B8A46-0960-4087-8E07-6A00555F3887}"/>
              </a:ext>
            </a:extLst>
          </p:cNvPr>
          <p:cNvGrpSpPr/>
          <p:nvPr/>
        </p:nvGrpSpPr>
        <p:grpSpPr>
          <a:xfrm>
            <a:off x="4737406" y="2500335"/>
            <a:ext cx="911161" cy="969809"/>
            <a:chOff x="2885775" y="4301913"/>
            <a:chExt cx="911161" cy="969809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5EC660F6-E6C4-4EBC-B377-17D53B0981F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70DF87C-2674-426F-A863-5A19B3D8A59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469DDE8-8517-4AB3-98DC-EC061480CB6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BBAC023-4D15-40FA-95F9-85A27B81CCB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73E230A-9BF4-463C-BE1E-E961D4ED4382}"/>
              </a:ext>
            </a:extLst>
          </p:cNvPr>
          <p:cNvGrpSpPr/>
          <p:nvPr/>
        </p:nvGrpSpPr>
        <p:grpSpPr>
          <a:xfrm>
            <a:off x="3824773" y="2507644"/>
            <a:ext cx="911161" cy="969809"/>
            <a:chOff x="2885775" y="4301913"/>
            <a:chExt cx="911161" cy="969809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C9FE4CDE-3575-45EE-AC22-91666A7883C7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EF876C2-611E-4664-8070-B2B2B1313695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C89C21F-2FFA-4054-AC88-DCE67947BC41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BFBF77A-0E2D-4F1C-BFB8-7650DB0FA1C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AA88D5C-E30E-4C4A-9AFC-3F8DAACBF96A}"/>
              </a:ext>
            </a:extLst>
          </p:cNvPr>
          <p:cNvGrpSpPr/>
          <p:nvPr/>
        </p:nvGrpSpPr>
        <p:grpSpPr>
          <a:xfrm>
            <a:off x="5656319" y="5248518"/>
            <a:ext cx="911161" cy="969809"/>
            <a:chOff x="2885775" y="4301913"/>
            <a:chExt cx="911161" cy="969809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AF4758B-AF0F-4271-BB3E-CD85C47D7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889D847-4480-4A05-848C-B672531ABE9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334F6DC-1703-49F7-9CF4-E8279A92A6D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4A15F41-DDEB-46F9-AC9D-CB7DF376E5E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6299B72-C320-4E2D-8DFC-4F325FE91A43}"/>
              </a:ext>
            </a:extLst>
          </p:cNvPr>
          <p:cNvSpPr/>
          <p:nvPr/>
        </p:nvSpPr>
        <p:spPr>
          <a:xfrm>
            <a:off x="5638632" y="5261754"/>
            <a:ext cx="914401" cy="9143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81BD443-3F33-47F9-8819-AC878D1A829D}"/>
              </a:ext>
            </a:extLst>
          </p:cNvPr>
          <p:cNvGrpSpPr/>
          <p:nvPr/>
        </p:nvGrpSpPr>
        <p:grpSpPr>
          <a:xfrm>
            <a:off x="5675939" y="4362867"/>
            <a:ext cx="911161" cy="969809"/>
            <a:chOff x="2885775" y="4301913"/>
            <a:chExt cx="911161" cy="96980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6E7B00DC-79FA-427A-ADA6-FF90E6C6E5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EB63096-26AF-413F-B532-EA2EBB254772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69CFAC2-6DB1-4236-BF70-4CC3102F219C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6F83CE-3B86-4748-8A06-3EA8769AD2C0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2946A9E-CC23-4C64-BB9B-6CCE4F8A2EFC}"/>
              </a:ext>
            </a:extLst>
          </p:cNvPr>
          <p:cNvGrpSpPr/>
          <p:nvPr/>
        </p:nvGrpSpPr>
        <p:grpSpPr>
          <a:xfrm>
            <a:off x="6571647" y="4308735"/>
            <a:ext cx="911161" cy="969809"/>
            <a:chOff x="2885775" y="4301913"/>
            <a:chExt cx="911161" cy="969809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8B8E0CCE-549E-439E-8BA0-BC2DFD6FA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AC7C684-2579-4B38-8AF4-E736C50BF3CB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F27C408-5E8A-473C-AE01-15651F3A6DC8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0CC9823-BAA0-45B9-BCD0-950AD07BFEF0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BD89120-3B2B-4974-A06B-A455A4AEBD2D}"/>
              </a:ext>
            </a:extLst>
          </p:cNvPr>
          <p:cNvGrpSpPr/>
          <p:nvPr/>
        </p:nvGrpSpPr>
        <p:grpSpPr>
          <a:xfrm>
            <a:off x="6562992" y="5234048"/>
            <a:ext cx="911161" cy="969809"/>
            <a:chOff x="2885775" y="4301913"/>
            <a:chExt cx="911161" cy="969809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6A69AD0-10AD-4FA8-B608-AE1ADBFB5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CDBF8B6-972C-4DEF-9F0C-6DF16B58B7B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818EC79-232B-40F1-A56E-E7F696BFF7A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05F47D3-C9F9-4EA8-B0F5-9B4A9FC9966D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55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318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A wayfarer starts on his way to a distant city, which lies to the north-east.</a:t>
            </a:r>
          </a:p>
          <a:p>
            <a:pPr marL="0" indent="0" algn="ctr">
              <a:buNone/>
            </a:pPr>
            <a:endParaRPr lang="en-US" sz="4000" dirty="0">
              <a:latin typeface="Kristen ITC" panose="03050502040202030202" pitchFamily="66" charset="0"/>
            </a:endParaRPr>
          </a:p>
          <a:p>
            <a:r>
              <a:rPr lang="en-US" sz="3200" dirty="0">
                <a:latin typeface="Kristen ITC" panose="03050502040202030202" pitchFamily="66" charset="0"/>
              </a:rPr>
              <a:t>To the west and north lies a river with a forest beyond.</a:t>
            </a:r>
          </a:p>
          <a:p>
            <a:endParaRPr lang="en-US" sz="3200" dirty="0">
              <a:latin typeface="Kristen ITC" panose="03050502040202030202" pitchFamily="66" charset="0"/>
            </a:endParaRPr>
          </a:p>
          <a:p>
            <a:r>
              <a:rPr lang="en-US" sz="3200" dirty="0">
                <a:latin typeface="Kristen ITC" panose="03050502040202030202" pitchFamily="66" charset="0"/>
              </a:rPr>
              <a:t>To the north-east lies a mountain range. </a:t>
            </a:r>
          </a:p>
          <a:p>
            <a:endParaRPr lang="en-US" sz="3200" dirty="0">
              <a:latin typeface="Kristen ITC" panose="03050502040202030202" pitchFamily="66" charset="0"/>
            </a:endParaRPr>
          </a:p>
          <a:p>
            <a:r>
              <a:rPr lang="en-US" sz="3200" dirty="0">
                <a:latin typeface="Kristen ITC" panose="03050502040202030202" pitchFamily="66" charset="0"/>
              </a:rPr>
              <a:t>To the east and south-east lies a desert.</a:t>
            </a:r>
            <a:endParaRPr lang="en-US" sz="4000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>
            <a:extLst>
              <a:ext uri="{FF2B5EF4-FFF2-40B4-BE49-F238E27FC236}">
                <a16:creationId xmlns:a16="http://schemas.microsoft.com/office/drawing/2014/main" id="{C9545F12-DCC4-4592-AEDE-C0FA75E50387}"/>
              </a:ext>
            </a:extLst>
          </p:cNvPr>
          <p:cNvSpPr/>
          <p:nvPr/>
        </p:nvSpPr>
        <p:spPr>
          <a:xfrm>
            <a:off x="2899946" y="5259519"/>
            <a:ext cx="914401" cy="9143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295EC14-D5B9-4EE5-BA23-A3AD62BF34ED}"/>
              </a:ext>
            </a:extLst>
          </p:cNvPr>
          <p:cNvSpPr/>
          <p:nvPr/>
        </p:nvSpPr>
        <p:spPr>
          <a:xfrm>
            <a:off x="3815597" y="434568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11805903-C2B8-4820-A9EA-1C1662D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986" y="4366982"/>
            <a:ext cx="914400" cy="914400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F6299B72-C320-4E2D-8DFC-4F325FE91A43}"/>
              </a:ext>
            </a:extLst>
          </p:cNvPr>
          <p:cNvSpPr/>
          <p:nvPr/>
        </p:nvSpPr>
        <p:spPr>
          <a:xfrm>
            <a:off x="5638632" y="5261754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18DB158-AA42-4E84-9709-03CFAC149088}"/>
              </a:ext>
            </a:extLst>
          </p:cNvPr>
          <p:cNvSpPr/>
          <p:nvPr/>
        </p:nvSpPr>
        <p:spPr>
          <a:xfrm>
            <a:off x="4721937" y="5263687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12DF794-1356-47EB-B899-968C0D8C1264}"/>
              </a:ext>
            </a:extLst>
          </p:cNvPr>
          <p:cNvSpPr/>
          <p:nvPr/>
        </p:nvSpPr>
        <p:spPr>
          <a:xfrm>
            <a:off x="3807031" y="5259174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76D04C6-161C-4876-8EB7-8287B7DA5A6F}"/>
              </a:ext>
            </a:extLst>
          </p:cNvPr>
          <p:cNvSpPr/>
          <p:nvPr/>
        </p:nvSpPr>
        <p:spPr>
          <a:xfrm>
            <a:off x="4725280" y="4343872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4A06E4B-BDE8-4D97-8279-6058AFCEA7C7}"/>
              </a:ext>
            </a:extLst>
          </p:cNvPr>
          <p:cNvSpPr/>
          <p:nvPr/>
        </p:nvSpPr>
        <p:spPr>
          <a:xfrm>
            <a:off x="4728789" y="343190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5120" cy="5899333"/>
            <a:chOff x="640080" y="685799"/>
            <a:chExt cx="10485120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4D3F12-949B-4C14-A1F4-D0B852A3C7A9}"/>
                </a:ext>
              </a:extLst>
            </p:cNvPr>
            <p:cNvGrpSpPr/>
            <p:nvPr/>
          </p:nvGrpSpPr>
          <p:grpSpPr>
            <a:xfrm>
              <a:off x="1066800" y="685799"/>
              <a:ext cx="10058400" cy="5486401"/>
              <a:chOff x="1371600" y="914399"/>
              <a:chExt cx="10058400" cy="54864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6FC5C77-AC5A-488C-A7B9-4F3F1AB5C2BE}"/>
                  </a:ext>
                </a:extLst>
              </p:cNvPr>
              <p:cNvCxnSpPr/>
              <p:nvPr/>
            </p:nvCxnSpPr>
            <p:spPr>
              <a:xfrm>
                <a:off x="13716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633505-7737-481A-BB82-9B04BA9013DD}"/>
                  </a:ext>
                </a:extLst>
              </p:cNvPr>
              <p:cNvCxnSpPr/>
              <p:nvPr/>
            </p:nvCxnSpPr>
            <p:spPr>
              <a:xfrm>
                <a:off x="2286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2201284-FD5D-4EB2-8511-9B1DE824DCB2}"/>
                  </a:ext>
                </a:extLst>
              </p:cNvPr>
              <p:cNvCxnSpPr/>
              <p:nvPr/>
            </p:nvCxnSpPr>
            <p:spPr>
              <a:xfrm>
                <a:off x="3200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1B732EA-617E-40D2-BD41-D37A9DB71D98}"/>
                  </a:ext>
                </a:extLst>
              </p:cNvPr>
              <p:cNvCxnSpPr/>
              <p:nvPr/>
            </p:nvCxnSpPr>
            <p:spPr>
              <a:xfrm>
                <a:off x="4114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AF2DD2-97F9-48D4-8E59-012F60217900}"/>
                  </a:ext>
                </a:extLst>
              </p:cNvPr>
              <p:cNvCxnSpPr/>
              <p:nvPr/>
            </p:nvCxnSpPr>
            <p:spPr>
              <a:xfrm>
                <a:off x="5029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BC422A-3B4D-4433-B2A1-8B65B938F6BB}"/>
                  </a:ext>
                </a:extLst>
              </p:cNvPr>
              <p:cNvCxnSpPr/>
              <p:nvPr/>
            </p:nvCxnSpPr>
            <p:spPr>
              <a:xfrm>
                <a:off x="5943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A7DA88-EE8F-40E1-BF77-FB0E2956ABB2}"/>
                  </a:ext>
                </a:extLst>
              </p:cNvPr>
              <p:cNvCxnSpPr/>
              <p:nvPr/>
            </p:nvCxnSpPr>
            <p:spPr>
              <a:xfrm>
                <a:off x="68580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37D9A4F-33EA-49AF-BD4D-7BABAC489C08}"/>
                  </a:ext>
                </a:extLst>
              </p:cNvPr>
              <p:cNvCxnSpPr/>
              <p:nvPr/>
            </p:nvCxnSpPr>
            <p:spPr>
              <a:xfrm>
                <a:off x="7772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9675680-4CA1-403C-95AE-733E92EB6A97}"/>
                  </a:ext>
                </a:extLst>
              </p:cNvPr>
              <p:cNvCxnSpPr/>
              <p:nvPr/>
            </p:nvCxnSpPr>
            <p:spPr>
              <a:xfrm>
                <a:off x="8686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8D8A8B-07A3-41D8-8700-B1EC930A7FA7}"/>
                  </a:ext>
                </a:extLst>
              </p:cNvPr>
              <p:cNvCxnSpPr/>
              <p:nvPr/>
            </p:nvCxnSpPr>
            <p:spPr>
              <a:xfrm>
                <a:off x="9601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DDC900E-6F39-48D9-8475-AD68B4833373}"/>
                  </a:ext>
                </a:extLst>
              </p:cNvPr>
              <p:cNvCxnSpPr/>
              <p:nvPr/>
            </p:nvCxnSpPr>
            <p:spPr>
              <a:xfrm>
                <a:off x="10515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D204F6-C71B-48DE-A6CD-3F6372C65541}"/>
                  </a:ext>
                </a:extLst>
              </p:cNvPr>
              <p:cNvCxnSpPr/>
              <p:nvPr/>
            </p:nvCxnSpPr>
            <p:spPr>
              <a:xfrm>
                <a:off x="11430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6D871D-6DEE-4830-823E-30397525D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9143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7C04D-29FC-49C6-987B-1D101C943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18288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B5E688-CCA0-447A-80BA-F093C3A9C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27432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B70C4F-61EC-4327-8F1B-7553CAE0D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36576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B344C-429A-43A0-8AD8-E370A3FD0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45720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B6027F2-433A-4B44-A066-C31A4296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4864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3BFA557-E1C9-42BF-91EE-600B36E34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64007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Graphic 59" descr="Cactus">
            <a:extLst>
              <a:ext uri="{FF2B5EF4-FFF2-40B4-BE49-F238E27FC236}">
                <a16:creationId xmlns:a16="http://schemas.microsoft.com/office/drawing/2014/main" id="{D31E0D72-A69D-4137-A7C1-E043DE3D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5541018"/>
            <a:ext cx="365760" cy="365760"/>
          </a:xfrm>
          <a:prstGeom prst="rect">
            <a:avLst/>
          </a:prstGeom>
        </p:spPr>
      </p:pic>
      <p:pic>
        <p:nvPicPr>
          <p:cNvPr id="62" name="Graphic 61" descr="Mountains">
            <a:extLst>
              <a:ext uri="{FF2B5EF4-FFF2-40B4-BE49-F238E27FC236}">
                <a16:creationId xmlns:a16="http://schemas.microsoft.com/office/drawing/2014/main" id="{92F2E154-2609-438F-B9BC-CD4E73986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6417" y="2745469"/>
            <a:ext cx="365760" cy="365760"/>
          </a:xfrm>
          <a:prstGeom prst="rect">
            <a:avLst/>
          </a:prstGeom>
        </p:spPr>
      </p:pic>
      <p:pic>
        <p:nvPicPr>
          <p:cNvPr id="63" name="Graphic 62" descr="Anchor">
            <a:extLst>
              <a:ext uri="{FF2B5EF4-FFF2-40B4-BE49-F238E27FC236}">
                <a16:creationId xmlns:a16="http://schemas.microsoft.com/office/drawing/2014/main" id="{A45C119B-43BF-41DF-95C4-C2BAF82C2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2745469"/>
            <a:ext cx="365760" cy="365760"/>
          </a:xfrm>
          <a:prstGeom prst="rect">
            <a:avLst/>
          </a:prstGeom>
        </p:spPr>
      </p:pic>
      <p:pic>
        <p:nvPicPr>
          <p:cNvPr id="64" name="Graphic 63" descr="Cactus">
            <a:extLst>
              <a:ext uri="{FF2B5EF4-FFF2-40B4-BE49-F238E27FC236}">
                <a16:creationId xmlns:a16="http://schemas.microsoft.com/office/drawing/2014/main" id="{7C36C018-D608-4723-81D3-E936EB04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5541018"/>
            <a:ext cx="365760" cy="365760"/>
          </a:xfrm>
          <a:prstGeom prst="rect">
            <a:avLst/>
          </a:prstGeom>
        </p:spPr>
      </p:pic>
      <p:pic>
        <p:nvPicPr>
          <p:cNvPr id="65" name="Graphic 64" descr="Cactus">
            <a:extLst>
              <a:ext uri="{FF2B5EF4-FFF2-40B4-BE49-F238E27FC236}">
                <a16:creationId xmlns:a16="http://schemas.microsoft.com/office/drawing/2014/main" id="{F03A9ED4-FB63-4D72-B559-D843619E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3032" y="5541018"/>
            <a:ext cx="365760" cy="365760"/>
          </a:xfrm>
          <a:prstGeom prst="rect">
            <a:avLst/>
          </a:prstGeom>
        </p:spPr>
      </p:pic>
      <p:pic>
        <p:nvPicPr>
          <p:cNvPr id="66" name="Graphic 65" descr="Cactus">
            <a:extLst>
              <a:ext uri="{FF2B5EF4-FFF2-40B4-BE49-F238E27FC236}">
                <a16:creationId xmlns:a16="http://schemas.microsoft.com/office/drawing/2014/main" id="{949F3772-25A4-4B0D-8BDF-277DF552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6842" y="5541018"/>
            <a:ext cx="365760" cy="365760"/>
          </a:xfrm>
          <a:prstGeom prst="rect">
            <a:avLst/>
          </a:prstGeom>
        </p:spPr>
      </p:pic>
      <p:pic>
        <p:nvPicPr>
          <p:cNvPr id="73" name="Graphic 72" descr="Cactus">
            <a:extLst>
              <a:ext uri="{FF2B5EF4-FFF2-40B4-BE49-F238E27FC236}">
                <a16:creationId xmlns:a16="http://schemas.microsoft.com/office/drawing/2014/main" id="{FF9B649C-08A3-4BE3-804F-CBD51BEB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4543591"/>
            <a:ext cx="365760" cy="365760"/>
          </a:xfrm>
          <a:prstGeom prst="rect">
            <a:avLst/>
          </a:prstGeom>
        </p:spPr>
      </p:pic>
      <p:pic>
        <p:nvPicPr>
          <p:cNvPr id="74" name="Graphic 73" descr="Mountains">
            <a:extLst>
              <a:ext uri="{FF2B5EF4-FFF2-40B4-BE49-F238E27FC236}">
                <a16:creationId xmlns:a16="http://schemas.microsoft.com/office/drawing/2014/main" id="{9F9F45D9-B4D4-41E2-9136-4A26CECEA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3654968"/>
            <a:ext cx="365760" cy="365760"/>
          </a:xfrm>
          <a:prstGeom prst="rect">
            <a:avLst/>
          </a:prstGeom>
        </p:spPr>
      </p:pic>
      <p:pic>
        <p:nvPicPr>
          <p:cNvPr id="75" name="Graphic 74" descr="Mountains">
            <a:extLst>
              <a:ext uri="{FF2B5EF4-FFF2-40B4-BE49-F238E27FC236}">
                <a16:creationId xmlns:a16="http://schemas.microsoft.com/office/drawing/2014/main" id="{0CF7AC17-B503-4ED2-9A95-5613DE15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2745469"/>
            <a:ext cx="365760" cy="365760"/>
          </a:xfrm>
          <a:prstGeom prst="rect">
            <a:avLst/>
          </a:prstGeom>
        </p:spPr>
      </p:pic>
      <p:pic>
        <p:nvPicPr>
          <p:cNvPr id="76" name="Graphic 75" descr="Mountains">
            <a:extLst>
              <a:ext uri="{FF2B5EF4-FFF2-40B4-BE49-F238E27FC236}">
                <a16:creationId xmlns:a16="http://schemas.microsoft.com/office/drawing/2014/main" id="{0E2B45B1-A8C5-47CB-B0FD-5C9C29441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1896522"/>
            <a:ext cx="365760" cy="365760"/>
          </a:xfrm>
          <a:prstGeom prst="rect">
            <a:avLst/>
          </a:prstGeom>
        </p:spPr>
      </p:pic>
      <p:pic>
        <p:nvPicPr>
          <p:cNvPr id="77" name="Graphic 76" descr="Mountains">
            <a:extLst>
              <a:ext uri="{FF2B5EF4-FFF2-40B4-BE49-F238E27FC236}">
                <a16:creationId xmlns:a16="http://schemas.microsoft.com/office/drawing/2014/main" id="{8A2CBCE5-9D8C-473F-844D-E643E28E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2745469"/>
            <a:ext cx="365760" cy="365760"/>
          </a:xfrm>
          <a:prstGeom prst="rect">
            <a:avLst/>
          </a:prstGeom>
        </p:spPr>
      </p:pic>
      <p:pic>
        <p:nvPicPr>
          <p:cNvPr id="78" name="Graphic 77" descr="Mountains">
            <a:extLst>
              <a:ext uri="{FF2B5EF4-FFF2-40B4-BE49-F238E27FC236}">
                <a16:creationId xmlns:a16="http://schemas.microsoft.com/office/drawing/2014/main" id="{018C9371-46EF-449D-9614-456B0BC8D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4543591"/>
            <a:ext cx="365760" cy="365760"/>
          </a:xfrm>
          <a:prstGeom prst="rect">
            <a:avLst/>
          </a:prstGeom>
        </p:spPr>
      </p:pic>
      <p:pic>
        <p:nvPicPr>
          <p:cNvPr id="79" name="Graphic 78" descr="Anchor">
            <a:extLst>
              <a:ext uri="{FF2B5EF4-FFF2-40B4-BE49-F238E27FC236}">
                <a16:creationId xmlns:a16="http://schemas.microsoft.com/office/drawing/2014/main" id="{2A282487-E989-4C00-A213-E11CA3A5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3654968"/>
            <a:ext cx="365760" cy="365760"/>
          </a:xfrm>
          <a:prstGeom prst="rect">
            <a:avLst/>
          </a:prstGeom>
        </p:spPr>
      </p:pic>
      <p:pic>
        <p:nvPicPr>
          <p:cNvPr id="80" name="Graphic 79" descr="Anchor">
            <a:extLst>
              <a:ext uri="{FF2B5EF4-FFF2-40B4-BE49-F238E27FC236}">
                <a16:creationId xmlns:a16="http://schemas.microsoft.com/office/drawing/2014/main" id="{EBBBBFFF-8D5D-4A6D-979F-9AD41D6F8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3654968"/>
            <a:ext cx="365760" cy="365760"/>
          </a:xfrm>
          <a:prstGeom prst="rect">
            <a:avLst/>
          </a:prstGeom>
        </p:spPr>
      </p:pic>
      <p:pic>
        <p:nvPicPr>
          <p:cNvPr id="82" name="Graphic 81" descr="Deciduous tree">
            <a:extLst>
              <a:ext uri="{FF2B5EF4-FFF2-40B4-BE49-F238E27FC236}">
                <a16:creationId xmlns:a16="http://schemas.microsoft.com/office/drawing/2014/main" id="{F0372C69-B65B-4B5A-B4F4-D305408A8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936172"/>
            <a:ext cx="365760" cy="365760"/>
          </a:xfrm>
          <a:prstGeom prst="rect">
            <a:avLst/>
          </a:prstGeom>
        </p:spPr>
      </p:pic>
      <p:pic>
        <p:nvPicPr>
          <p:cNvPr id="83" name="Graphic 82" descr="Deciduous tree">
            <a:extLst>
              <a:ext uri="{FF2B5EF4-FFF2-40B4-BE49-F238E27FC236}">
                <a16:creationId xmlns:a16="http://schemas.microsoft.com/office/drawing/2014/main" id="{5FB1BFAF-FE59-44D7-8637-AA02859E7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936172"/>
            <a:ext cx="365760" cy="365760"/>
          </a:xfrm>
          <a:prstGeom prst="rect">
            <a:avLst/>
          </a:prstGeom>
        </p:spPr>
      </p:pic>
      <p:pic>
        <p:nvPicPr>
          <p:cNvPr id="84" name="Graphic 83" descr="Deciduous tree">
            <a:extLst>
              <a:ext uri="{FF2B5EF4-FFF2-40B4-BE49-F238E27FC236}">
                <a16:creationId xmlns:a16="http://schemas.microsoft.com/office/drawing/2014/main" id="{5A37AD13-B2FC-4BE3-945E-A2DB1E284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936172"/>
            <a:ext cx="365760" cy="365760"/>
          </a:xfrm>
          <a:prstGeom prst="rect">
            <a:avLst/>
          </a:prstGeom>
        </p:spPr>
      </p:pic>
      <p:pic>
        <p:nvPicPr>
          <p:cNvPr id="85" name="Graphic 84" descr="Deciduous tree">
            <a:extLst>
              <a:ext uri="{FF2B5EF4-FFF2-40B4-BE49-F238E27FC236}">
                <a16:creationId xmlns:a16="http://schemas.microsoft.com/office/drawing/2014/main" id="{47D4A4E1-6B93-4E6D-B8CB-AAD32057A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1896522"/>
            <a:ext cx="365760" cy="365760"/>
          </a:xfrm>
          <a:prstGeom prst="rect">
            <a:avLst/>
          </a:prstGeom>
        </p:spPr>
      </p:pic>
      <p:pic>
        <p:nvPicPr>
          <p:cNvPr id="86" name="Graphic 85" descr="Deciduous tree">
            <a:extLst>
              <a:ext uri="{FF2B5EF4-FFF2-40B4-BE49-F238E27FC236}">
                <a16:creationId xmlns:a16="http://schemas.microsoft.com/office/drawing/2014/main" id="{67BBFED7-E629-4C4E-BD76-C2996F60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2745469"/>
            <a:ext cx="365760" cy="365760"/>
          </a:xfrm>
          <a:prstGeom prst="rect">
            <a:avLst/>
          </a:prstGeom>
        </p:spPr>
      </p:pic>
      <p:pic>
        <p:nvPicPr>
          <p:cNvPr id="87" name="Graphic 86" descr="Deciduous tree">
            <a:extLst>
              <a:ext uri="{FF2B5EF4-FFF2-40B4-BE49-F238E27FC236}">
                <a16:creationId xmlns:a16="http://schemas.microsoft.com/office/drawing/2014/main" id="{F634E095-B3AB-4F97-8343-5B05F6543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1896522"/>
            <a:ext cx="365760" cy="365760"/>
          </a:xfrm>
          <a:prstGeom prst="rect">
            <a:avLst/>
          </a:prstGeom>
        </p:spPr>
      </p:pic>
      <p:pic>
        <p:nvPicPr>
          <p:cNvPr id="88" name="Graphic 87" descr="Mountains">
            <a:extLst>
              <a:ext uri="{FF2B5EF4-FFF2-40B4-BE49-F238E27FC236}">
                <a16:creationId xmlns:a16="http://schemas.microsoft.com/office/drawing/2014/main" id="{D3E2F0F1-CFBF-41E1-83FD-E8FBDEC5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7812" y="3654968"/>
            <a:ext cx="365760" cy="365760"/>
          </a:xfrm>
          <a:prstGeom prst="rect">
            <a:avLst/>
          </a:prstGeom>
        </p:spPr>
      </p:pic>
      <p:pic>
        <p:nvPicPr>
          <p:cNvPr id="89" name="Graphic 88" descr="Mountains">
            <a:extLst>
              <a:ext uri="{FF2B5EF4-FFF2-40B4-BE49-F238E27FC236}">
                <a16:creationId xmlns:a16="http://schemas.microsoft.com/office/drawing/2014/main" id="{13CDA8B1-7262-47A4-B629-D2A4A6F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3032" y="4543591"/>
            <a:ext cx="365760" cy="365760"/>
          </a:xfrm>
          <a:prstGeom prst="rect">
            <a:avLst/>
          </a:prstGeom>
        </p:spPr>
      </p:pic>
      <p:pic>
        <p:nvPicPr>
          <p:cNvPr id="91" name="Graphic 90" descr="Deciduous tree">
            <a:extLst>
              <a:ext uri="{FF2B5EF4-FFF2-40B4-BE49-F238E27FC236}">
                <a16:creationId xmlns:a16="http://schemas.microsoft.com/office/drawing/2014/main" id="{924DC41D-8AE6-4D66-960F-2387179D0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1896522"/>
            <a:ext cx="365760" cy="365760"/>
          </a:xfrm>
          <a:prstGeom prst="rect">
            <a:avLst/>
          </a:prstGeom>
        </p:spPr>
      </p:pic>
      <p:pic>
        <p:nvPicPr>
          <p:cNvPr id="92" name="Graphic 91" descr="Deciduous tree">
            <a:extLst>
              <a:ext uri="{FF2B5EF4-FFF2-40B4-BE49-F238E27FC236}">
                <a16:creationId xmlns:a16="http://schemas.microsoft.com/office/drawing/2014/main" id="{9F3DBC11-EE34-43AC-9FB2-B160EB464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6417" y="1896522"/>
            <a:ext cx="365760" cy="365760"/>
          </a:xfrm>
          <a:prstGeom prst="rect">
            <a:avLst/>
          </a:prstGeom>
        </p:spPr>
      </p:pic>
      <p:pic>
        <p:nvPicPr>
          <p:cNvPr id="93" name="Graphic 92" descr="Deciduous tree">
            <a:extLst>
              <a:ext uri="{FF2B5EF4-FFF2-40B4-BE49-F238E27FC236}">
                <a16:creationId xmlns:a16="http://schemas.microsoft.com/office/drawing/2014/main" id="{ADCB82DA-63D3-4F0A-927F-55258042F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936172"/>
            <a:ext cx="365760" cy="365760"/>
          </a:xfrm>
          <a:prstGeom prst="rect">
            <a:avLst/>
          </a:prstGeom>
        </p:spPr>
      </p:pic>
      <p:pic>
        <p:nvPicPr>
          <p:cNvPr id="94" name="Graphic 93" descr="Anchor">
            <a:extLst>
              <a:ext uri="{FF2B5EF4-FFF2-40B4-BE49-F238E27FC236}">
                <a16:creationId xmlns:a16="http://schemas.microsoft.com/office/drawing/2014/main" id="{934D09CE-787B-419E-975B-AFD2E2D0E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4543591"/>
            <a:ext cx="365760" cy="365760"/>
          </a:xfrm>
          <a:prstGeom prst="rect">
            <a:avLst/>
          </a:prstGeom>
        </p:spPr>
      </p:pic>
      <p:pic>
        <p:nvPicPr>
          <p:cNvPr id="95" name="Graphic 94" descr="Anchor">
            <a:extLst>
              <a:ext uri="{FF2B5EF4-FFF2-40B4-BE49-F238E27FC236}">
                <a16:creationId xmlns:a16="http://schemas.microsoft.com/office/drawing/2014/main" id="{923841BC-5443-4F32-8E87-4ED7E2AC0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7591" y="5541018"/>
            <a:ext cx="365760" cy="365760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43E176F4-F2F1-4E8F-8B2A-F9772564E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985" y="725548"/>
            <a:ext cx="914400" cy="9144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B4FABF8-B14D-4245-B9CF-7458CB2B1719}"/>
              </a:ext>
            </a:extLst>
          </p:cNvPr>
          <p:cNvSpPr txBox="1"/>
          <p:nvPr/>
        </p:nvSpPr>
        <p:spPr>
          <a:xfrm>
            <a:off x="9315239" y="1610208"/>
            <a:ext cx="180995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Plain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Forest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Water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Desert =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Mountain = 10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9" name="Graphic 128" descr="Cactus">
            <a:extLst>
              <a:ext uri="{FF2B5EF4-FFF2-40B4-BE49-F238E27FC236}">
                <a16:creationId xmlns:a16="http://schemas.microsoft.com/office/drawing/2014/main" id="{D33A5362-21BC-4C20-8EFC-1404AEBA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022" y="4543591"/>
            <a:ext cx="365760" cy="365760"/>
          </a:xfrm>
          <a:prstGeom prst="rect">
            <a:avLst/>
          </a:prstGeom>
        </p:spPr>
      </p:pic>
      <p:pic>
        <p:nvPicPr>
          <p:cNvPr id="153" name="Graphic 152" descr="Cactus">
            <a:extLst>
              <a:ext uri="{FF2B5EF4-FFF2-40B4-BE49-F238E27FC236}">
                <a16:creationId xmlns:a16="http://schemas.microsoft.com/office/drawing/2014/main" id="{2A448387-13FA-4773-9057-D0070647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3654968"/>
            <a:ext cx="365760" cy="3657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29629D-BA3B-4728-B7A9-18E31603E6CE}"/>
              </a:ext>
            </a:extLst>
          </p:cNvPr>
          <p:cNvGrpSpPr/>
          <p:nvPr/>
        </p:nvGrpSpPr>
        <p:grpSpPr>
          <a:xfrm>
            <a:off x="2885775" y="4301913"/>
            <a:ext cx="911161" cy="969809"/>
            <a:chOff x="2885775" y="4301913"/>
            <a:chExt cx="911161" cy="969809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3933BFB-FC93-4ECD-840E-A85539C41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2391774-F54A-4B1F-A84B-E68C8964BC6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512637-6A24-4B3E-86EC-FDD5377B02A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3562CD-A8BA-47DF-B77D-075BFF6967B1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E3CFBE-A6BB-477D-AF2A-B56AA9EF6640}"/>
              </a:ext>
            </a:extLst>
          </p:cNvPr>
          <p:cNvGrpSpPr/>
          <p:nvPr/>
        </p:nvGrpSpPr>
        <p:grpSpPr>
          <a:xfrm>
            <a:off x="2915823" y="5243878"/>
            <a:ext cx="911161" cy="969809"/>
            <a:chOff x="2885775" y="4301913"/>
            <a:chExt cx="911161" cy="96980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A50E523-9284-4169-84A5-0DE618FB9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5C0454-5895-456B-82C0-9E3E2A48429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036A877-B0E3-4E3D-A480-5EA41690FF7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E32C43-AA33-41B4-B312-FA1C53ABD76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0649DF3-9737-4DFC-9354-09F3D11AE14E}"/>
              </a:ext>
            </a:extLst>
          </p:cNvPr>
          <p:cNvGrpSpPr/>
          <p:nvPr/>
        </p:nvGrpSpPr>
        <p:grpSpPr>
          <a:xfrm>
            <a:off x="3838217" y="5257799"/>
            <a:ext cx="911161" cy="969809"/>
            <a:chOff x="2885775" y="4301913"/>
            <a:chExt cx="911161" cy="969809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C216C92-7468-4D0A-BBAE-D7B1F97E0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876" y="4365273"/>
              <a:ext cx="0" cy="29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63D8FA-B311-4BBE-B2FA-8D60927FE65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3822C36-207D-47D6-8187-7D1A4711DA4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73DB845-CA59-4D66-A86B-D0CA7026F2E9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40585F-C087-47EC-B1C7-ECE21F6FD680}"/>
              </a:ext>
            </a:extLst>
          </p:cNvPr>
          <p:cNvGrpSpPr/>
          <p:nvPr/>
        </p:nvGrpSpPr>
        <p:grpSpPr>
          <a:xfrm>
            <a:off x="4760611" y="5257799"/>
            <a:ext cx="911161" cy="969809"/>
            <a:chOff x="2885775" y="4301913"/>
            <a:chExt cx="911161" cy="96980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A170D9F-2606-4B8E-BA38-AD48CE921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A79C62-5A65-4BC9-924F-C57F99BF541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CD118B4-E7B6-41F9-954D-216B52F77F6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FD79F3B-2A26-4B13-AB21-E81AB79FA34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6CE49A-1A22-4A94-94B5-600C7041A0F5}"/>
              </a:ext>
            </a:extLst>
          </p:cNvPr>
          <p:cNvGrpSpPr/>
          <p:nvPr/>
        </p:nvGrpSpPr>
        <p:grpSpPr>
          <a:xfrm>
            <a:off x="4752030" y="4322656"/>
            <a:ext cx="911161" cy="969809"/>
            <a:chOff x="2885775" y="4301913"/>
            <a:chExt cx="911161" cy="969809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E37DE9A-D7BF-4B64-B5F7-91E58FB5A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45EA52A-CC5D-4A73-9840-C6CED4593560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01CCC76-D673-442A-B811-54EAE2BAA84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6DF4427-B322-469D-A29B-48E09EACE6E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0456EC0-FE25-43AF-B52A-2DA519225D4A}"/>
              </a:ext>
            </a:extLst>
          </p:cNvPr>
          <p:cNvGrpSpPr/>
          <p:nvPr/>
        </p:nvGrpSpPr>
        <p:grpSpPr>
          <a:xfrm>
            <a:off x="4761528" y="3387970"/>
            <a:ext cx="911161" cy="969809"/>
            <a:chOff x="2885775" y="4301913"/>
            <a:chExt cx="911161" cy="969809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4B31AE0-97FF-403B-BA1E-5646CCB83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F8984ED-8462-498E-9602-55A3CF67603B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35D21C-A7E6-4D25-907A-4D3C61F0057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01A9B16-DB32-46A9-8333-AD0D9DCAFD1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7C32CC2-AEA6-46F5-98EE-DD0C1036CDBA}"/>
              </a:ext>
            </a:extLst>
          </p:cNvPr>
          <p:cNvGrpSpPr/>
          <p:nvPr/>
        </p:nvGrpSpPr>
        <p:grpSpPr>
          <a:xfrm>
            <a:off x="3838217" y="3429612"/>
            <a:ext cx="911161" cy="969809"/>
            <a:chOff x="2885775" y="4301913"/>
            <a:chExt cx="911161" cy="969809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63046E7-AD4A-4AF6-AD69-4993F5C607A7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E22C163-F9A2-4BA4-8F43-396D05DF6F7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5B1013F-DFF4-4986-8FCB-09BBB453881E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8831D70-4BE2-44E8-9B6B-42B172766C3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1E496E6-09F8-46C9-9ABE-A5C5365EF91A}"/>
              </a:ext>
            </a:extLst>
          </p:cNvPr>
          <p:cNvGrpSpPr/>
          <p:nvPr/>
        </p:nvGrpSpPr>
        <p:grpSpPr>
          <a:xfrm>
            <a:off x="2925064" y="3385739"/>
            <a:ext cx="911161" cy="969809"/>
            <a:chOff x="2885775" y="4301913"/>
            <a:chExt cx="911161" cy="969809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2ADC69D-3FD8-412A-9081-12A38FEAE4D3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81B831-B1A6-4E08-B8D4-AD921496FAD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4B62E10-BBCC-4E06-B2EB-526D411CC3D2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ADAF898-D4F0-47E2-A5E4-16FAC6DCCD9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5DF67B0-2BE6-4F75-9B1F-CDF600BBD5AA}"/>
              </a:ext>
            </a:extLst>
          </p:cNvPr>
          <p:cNvGrpSpPr/>
          <p:nvPr/>
        </p:nvGrpSpPr>
        <p:grpSpPr>
          <a:xfrm>
            <a:off x="5664223" y="3394335"/>
            <a:ext cx="911161" cy="969809"/>
            <a:chOff x="2885775" y="4301913"/>
            <a:chExt cx="911161" cy="969809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4D455D7-88C0-4D50-89EC-612097C693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34BD33B-7B99-4665-844E-3B715DA9F03C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3F9A840-C58E-4A33-96A3-32DB19F10C9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182692B-3594-4946-809F-84A8B244234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BB82C2-6A0C-4FA4-A226-42A3888D5D97}"/>
              </a:ext>
            </a:extLst>
          </p:cNvPr>
          <p:cNvGrpSpPr/>
          <p:nvPr/>
        </p:nvGrpSpPr>
        <p:grpSpPr>
          <a:xfrm>
            <a:off x="5685818" y="2472248"/>
            <a:ext cx="911161" cy="969809"/>
            <a:chOff x="2885775" y="4301913"/>
            <a:chExt cx="911161" cy="969809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FB9486D-A436-4CFA-AE48-4E1965B3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50723BA-388D-418F-BBAE-CF13CF6F8E3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E497133-C12C-49A5-ABA5-F2F5B043AB9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2FF2A5E-2405-4913-AD5B-AE4E57E01D33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F9B8A46-0960-4087-8E07-6A00555F3887}"/>
              </a:ext>
            </a:extLst>
          </p:cNvPr>
          <p:cNvGrpSpPr/>
          <p:nvPr/>
        </p:nvGrpSpPr>
        <p:grpSpPr>
          <a:xfrm>
            <a:off x="4737406" y="2500335"/>
            <a:ext cx="911161" cy="969809"/>
            <a:chOff x="2885775" y="4301913"/>
            <a:chExt cx="911161" cy="969809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5EC660F6-E6C4-4EBC-B377-17D53B0981F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70DF87C-2674-426F-A863-5A19B3D8A59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469DDE8-8517-4AB3-98DC-EC061480CB6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BBAC023-4D15-40FA-95F9-85A27B81CCB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73E230A-9BF4-463C-BE1E-E961D4ED4382}"/>
              </a:ext>
            </a:extLst>
          </p:cNvPr>
          <p:cNvGrpSpPr/>
          <p:nvPr/>
        </p:nvGrpSpPr>
        <p:grpSpPr>
          <a:xfrm>
            <a:off x="3824773" y="2507644"/>
            <a:ext cx="911161" cy="969809"/>
            <a:chOff x="2885775" y="4301913"/>
            <a:chExt cx="911161" cy="969809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C9FE4CDE-3575-45EE-AC22-91666A7883C7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EF876C2-611E-4664-8070-B2B2B1313695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C89C21F-2FFA-4054-AC88-DCE67947BC41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BFBF77A-0E2D-4F1C-BFB8-7650DB0FA1C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AA88D5C-E30E-4C4A-9AFC-3F8DAACBF96A}"/>
              </a:ext>
            </a:extLst>
          </p:cNvPr>
          <p:cNvGrpSpPr/>
          <p:nvPr/>
        </p:nvGrpSpPr>
        <p:grpSpPr>
          <a:xfrm>
            <a:off x="5656319" y="5248518"/>
            <a:ext cx="911161" cy="969809"/>
            <a:chOff x="2885775" y="4301913"/>
            <a:chExt cx="911161" cy="969809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AF4758B-AF0F-4271-BB3E-CD85C47D7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889D847-4480-4A05-848C-B672531ABE9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334F6DC-1703-49F7-9CF4-E8279A92A6D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4A15F41-DDEB-46F9-AC9D-CB7DF376E5E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226ABB7-C27E-42BF-B917-08B63E248DA7}"/>
              </a:ext>
            </a:extLst>
          </p:cNvPr>
          <p:cNvGrpSpPr/>
          <p:nvPr/>
        </p:nvGrpSpPr>
        <p:grpSpPr>
          <a:xfrm>
            <a:off x="1993643" y="5188150"/>
            <a:ext cx="911161" cy="969809"/>
            <a:chOff x="2885775" y="4301913"/>
            <a:chExt cx="911161" cy="96980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01A55AF5-8A7B-4DB3-83CA-277A2D67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EEEEE58-AE9D-44D5-89CA-6B25CA7D2154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B4E6992-F2AB-43FD-8607-6157D01563D9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F6566EA-CFFF-4373-80F9-174BDEB382B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4692ECA-C4AF-48B6-8821-A2F19FB239CA}"/>
              </a:ext>
            </a:extLst>
          </p:cNvPr>
          <p:cNvGrpSpPr/>
          <p:nvPr/>
        </p:nvGrpSpPr>
        <p:grpSpPr>
          <a:xfrm>
            <a:off x="2004155" y="4320685"/>
            <a:ext cx="911161" cy="969809"/>
            <a:chOff x="2885775" y="4301913"/>
            <a:chExt cx="911161" cy="969809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24D2D577-64D2-44D2-9ED5-9C0C8FDB5859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79025FC-4968-47A1-9A9E-CADDAA60065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EF1744-5361-4523-915D-0C6EB973E82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9B1A12F-5A69-451E-BBE1-C493356D21B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D95DE76-61A9-45A3-898A-34756CC53337}"/>
              </a:ext>
            </a:extLst>
          </p:cNvPr>
          <p:cNvGrpSpPr/>
          <p:nvPr/>
        </p:nvGrpSpPr>
        <p:grpSpPr>
          <a:xfrm>
            <a:off x="5675939" y="4362867"/>
            <a:ext cx="911161" cy="969809"/>
            <a:chOff x="2885775" y="4301913"/>
            <a:chExt cx="911161" cy="969809"/>
          </a:xfrm>
        </p:grpSpPr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E7883C0-77D1-4299-A7AF-AD4D2355C8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549DB2F-0BC4-4C2F-B7E5-AC702140815D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DEFEA48-C659-47AF-A5A0-95E482E1860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46A42C5-CB1B-458F-8EB3-8D327D3E9FC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E759E12-AF37-44CC-BB78-2EFBA4AA602F}"/>
              </a:ext>
            </a:extLst>
          </p:cNvPr>
          <p:cNvGrpSpPr/>
          <p:nvPr/>
        </p:nvGrpSpPr>
        <p:grpSpPr>
          <a:xfrm>
            <a:off x="6571647" y="4308735"/>
            <a:ext cx="911161" cy="969809"/>
            <a:chOff x="2885775" y="4301913"/>
            <a:chExt cx="911161" cy="969809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9267FD0-721D-4F92-AC20-5AAFDDC142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97A0E96-F78E-4209-8E54-720F95DF341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FEAD53D-4D6F-49B6-9ABD-642E6E3E5FC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C4D0AF5-4F23-4A34-B03F-938A7B010A49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4D1CDD6-86C1-4899-B914-F2C3A52B7FA8}"/>
              </a:ext>
            </a:extLst>
          </p:cNvPr>
          <p:cNvGrpSpPr/>
          <p:nvPr/>
        </p:nvGrpSpPr>
        <p:grpSpPr>
          <a:xfrm>
            <a:off x="6562992" y="5234048"/>
            <a:ext cx="911161" cy="969809"/>
            <a:chOff x="2885775" y="4301913"/>
            <a:chExt cx="911161" cy="969809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5579C07D-04F0-4209-958E-1FFD33FEB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7CC2C7C-8627-4BFD-BC8E-6B28A79CB3F9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5C3DC60-563D-4DDE-A83C-6AD6F5BD2A8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364922D-D10F-4950-B374-394AD97125B0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96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>
            <a:extLst>
              <a:ext uri="{FF2B5EF4-FFF2-40B4-BE49-F238E27FC236}">
                <a16:creationId xmlns:a16="http://schemas.microsoft.com/office/drawing/2014/main" id="{9384C4B0-6354-449A-B3A4-5AE6EDD38004}"/>
              </a:ext>
            </a:extLst>
          </p:cNvPr>
          <p:cNvSpPr/>
          <p:nvPr/>
        </p:nvSpPr>
        <p:spPr>
          <a:xfrm>
            <a:off x="1982774" y="4347330"/>
            <a:ext cx="914401" cy="9143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9545F12-DCC4-4592-AEDE-C0FA75E50387}"/>
              </a:ext>
            </a:extLst>
          </p:cNvPr>
          <p:cNvSpPr/>
          <p:nvPr/>
        </p:nvSpPr>
        <p:spPr>
          <a:xfrm>
            <a:off x="2899946" y="525951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295EC14-D5B9-4EE5-BA23-A3AD62BF34ED}"/>
              </a:ext>
            </a:extLst>
          </p:cNvPr>
          <p:cNvSpPr/>
          <p:nvPr/>
        </p:nvSpPr>
        <p:spPr>
          <a:xfrm>
            <a:off x="3815597" y="434568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11805903-C2B8-4820-A9EA-1C1662D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986" y="4366982"/>
            <a:ext cx="914400" cy="914400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F6299B72-C320-4E2D-8DFC-4F325FE91A43}"/>
              </a:ext>
            </a:extLst>
          </p:cNvPr>
          <p:cNvSpPr/>
          <p:nvPr/>
        </p:nvSpPr>
        <p:spPr>
          <a:xfrm>
            <a:off x="5638632" y="5261754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18DB158-AA42-4E84-9709-03CFAC149088}"/>
              </a:ext>
            </a:extLst>
          </p:cNvPr>
          <p:cNvSpPr/>
          <p:nvPr/>
        </p:nvSpPr>
        <p:spPr>
          <a:xfrm>
            <a:off x="4721937" y="5263687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12DF794-1356-47EB-B899-968C0D8C1264}"/>
              </a:ext>
            </a:extLst>
          </p:cNvPr>
          <p:cNvSpPr/>
          <p:nvPr/>
        </p:nvSpPr>
        <p:spPr>
          <a:xfrm>
            <a:off x="3807031" y="5259174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76D04C6-161C-4876-8EB7-8287B7DA5A6F}"/>
              </a:ext>
            </a:extLst>
          </p:cNvPr>
          <p:cNvSpPr/>
          <p:nvPr/>
        </p:nvSpPr>
        <p:spPr>
          <a:xfrm>
            <a:off x="4725280" y="4343872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4A06E4B-BDE8-4D97-8279-6058AFCEA7C7}"/>
              </a:ext>
            </a:extLst>
          </p:cNvPr>
          <p:cNvSpPr/>
          <p:nvPr/>
        </p:nvSpPr>
        <p:spPr>
          <a:xfrm>
            <a:off x="4728789" y="343190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5120" cy="5899333"/>
            <a:chOff x="640080" y="685799"/>
            <a:chExt cx="10485120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4D3F12-949B-4C14-A1F4-D0B852A3C7A9}"/>
                </a:ext>
              </a:extLst>
            </p:cNvPr>
            <p:cNvGrpSpPr/>
            <p:nvPr/>
          </p:nvGrpSpPr>
          <p:grpSpPr>
            <a:xfrm>
              <a:off x="1066800" y="685799"/>
              <a:ext cx="10058400" cy="5486401"/>
              <a:chOff x="1371600" y="914399"/>
              <a:chExt cx="10058400" cy="54864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6FC5C77-AC5A-488C-A7B9-4F3F1AB5C2BE}"/>
                  </a:ext>
                </a:extLst>
              </p:cNvPr>
              <p:cNvCxnSpPr/>
              <p:nvPr/>
            </p:nvCxnSpPr>
            <p:spPr>
              <a:xfrm>
                <a:off x="13716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633505-7737-481A-BB82-9B04BA9013DD}"/>
                  </a:ext>
                </a:extLst>
              </p:cNvPr>
              <p:cNvCxnSpPr/>
              <p:nvPr/>
            </p:nvCxnSpPr>
            <p:spPr>
              <a:xfrm>
                <a:off x="2286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2201284-FD5D-4EB2-8511-9B1DE824DCB2}"/>
                  </a:ext>
                </a:extLst>
              </p:cNvPr>
              <p:cNvCxnSpPr/>
              <p:nvPr/>
            </p:nvCxnSpPr>
            <p:spPr>
              <a:xfrm>
                <a:off x="3200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1B732EA-617E-40D2-BD41-D37A9DB71D98}"/>
                  </a:ext>
                </a:extLst>
              </p:cNvPr>
              <p:cNvCxnSpPr/>
              <p:nvPr/>
            </p:nvCxnSpPr>
            <p:spPr>
              <a:xfrm>
                <a:off x="4114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AF2DD2-97F9-48D4-8E59-012F60217900}"/>
                  </a:ext>
                </a:extLst>
              </p:cNvPr>
              <p:cNvCxnSpPr/>
              <p:nvPr/>
            </p:nvCxnSpPr>
            <p:spPr>
              <a:xfrm>
                <a:off x="5029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BC422A-3B4D-4433-B2A1-8B65B938F6BB}"/>
                  </a:ext>
                </a:extLst>
              </p:cNvPr>
              <p:cNvCxnSpPr/>
              <p:nvPr/>
            </p:nvCxnSpPr>
            <p:spPr>
              <a:xfrm>
                <a:off x="5943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A7DA88-EE8F-40E1-BF77-FB0E2956ABB2}"/>
                  </a:ext>
                </a:extLst>
              </p:cNvPr>
              <p:cNvCxnSpPr/>
              <p:nvPr/>
            </p:nvCxnSpPr>
            <p:spPr>
              <a:xfrm>
                <a:off x="68580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37D9A4F-33EA-49AF-BD4D-7BABAC489C08}"/>
                  </a:ext>
                </a:extLst>
              </p:cNvPr>
              <p:cNvCxnSpPr/>
              <p:nvPr/>
            </p:nvCxnSpPr>
            <p:spPr>
              <a:xfrm>
                <a:off x="7772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9675680-4CA1-403C-95AE-733E92EB6A97}"/>
                  </a:ext>
                </a:extLst>
              </p:cNvPr>
              <p:cNvCxnSpPr/>
              <p:nvPr/>
            </p:nvCxnSpPr>
            <p:spPr>
              <a:xfrm>
                <a:off x="8686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8D8A8B-07A3-41D8-8700-B1EC930A7FA7}"/>
                  </a:ext>
                </a:extLst>
              </p:cNvPr>
              <p:cNvCxnSpPr/>
              <p:nvPr/>
            </p:nvCxnSpPr>
            <p:spPr>
              <a:xfrm>
                <a:off x="9601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DDC900E-6F39-48D9-8475-AD68B4833373}"/>
                  </a:ext>
                </a:extLst>
              </p:cNvPr>
              <p:cNvCxnSpPr/>
              <p:nvPr/>
            </p:nvCxnSpPr>
            <p:spPr>
              <a:xfrm>
                <a:off x="10515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D204F6-C71B-48DE-A6CD-3F6372C65541}"/>
                  </a:ext>
                </a:extLst>
              </p:cNvPr>
              <p:cNvCxnSpPr/>
              <p:nvPr/>
            </p:nvCxnSpPr>
            <p:spPr>
              <a:xfrm>
                <a:off x="11430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6D871D-6DEE-4830-823E-30397525D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9143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7C04D-29FC-49C6-987B-1D101C943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18288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B5E688-CCA0-447A-80BA-F093C3A9C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27432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B70C4F-61EC-4327-8F1B-7553CAE0D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36576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B344C-429A-43A0-8AD8-E370A3FD0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45720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B6027F2-433A-4B44-A066-C31A4296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4864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3BFA557-E1C9-42BF-91EE-600B36E34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64007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Graphic 59" descr="Cactus">
            <a:extLst>
              <a:ext uri="{FF2B5EF4-FFF2-40B4-BE49-F238E27FC236}">
                <a16:creationId xmlns:a16="http://schemas.microsoft.com/office/drawing/2014/main" id="{D31E0D72-A69D-4137-A7C1-E043DE3D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5541018"/>
            <a:ext cx="365760" cy="365760"/>
          </a:xfrm>
          <a:prstGeom prst="rect">
            <a:avLst/>
          </a:prstGeom>
        </p:spPr>
      </p:pic>
      <p:pic>
        <p:nvPicPr>
          <p:cNvPr id="62" name="Graphic 61" descr="Mountains">
            <a:extLst>
              <a:ext uri="{FF2B5EF4-FFF2-40B4-BE49-F238E27FC236}">
                <a16:creationId xmlns:a16="http://schemas.microsoft.com/office/drawing/2014/main" id="{92F2E154-2609-438F-B9BC-CD4E73986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6417" y="2745469"/>
            <a:ext cx="365760" cy="365760"/>
          </a:xfrm>
          <a:prstGeom prst="rect">
            <a:avLst/>
          </a:prstGeom>
        </p:spPr>
      </p:pic>
      <p:pic>
        <p:nvPicPr>
          <p:cNvPr id="63" name="Graphic 62" descr="Anchor">
            <a:extLst>
              <a:ext uri="{FF2B5EF4-FFF2-40B4-BE49-F238E27FC236}">
                <a16:creationId xmlns:a16="http://schemas.microsoft.com/office/drawing/2014/main" id="{A45C119B-43BF-41DF-95C4-C2BAF82C2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2745469"/>
            <a:ext cx="365760" cy="365760"/>
          </a:xfrm>
          <a:prstGeom prst="rect">
            <a:avLst/>
          </a:prstGeom>
        </p:spPr>
      </p:pic>
      <p:pic>
        <p:nvPicPr>
          <p:cNvPr id="64" name="Graphic 63" descr="Cactus">
            <a:extLst>
              <a:ext uri="{FF2B5EF4-FFF2-40B4-BE49-F238E27FC236}">
                <a16:creationId xmlns:a16="http://schemas.microsoft.com/office/drawing/2014/main" id="{7C36C018-D608-4723-81D3-E936EB04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5541018"/>
            <a:ext cx="365760" cy="365760"/>
          </a:xfrm>
          <a:prstGeom prst="rect">
            <a:avLst/>
          </a:prstGeom>
        </p:spPr>
      </p:pic>
      <p:pic>
        <p:nvPicPr>
          <p:cNvPr id="65" name="Graphic 64" descr="Cactus">
            <a:extLst>
              <a:ext uri="{FF2B5EF4-FFF2-40B4-BE49-F238E27FC236}">
                <a16:creationId xmlns:a16="http://schemas.microsoft.com/office/drawing/2014/main" id="{F03A9ED4-FB63-4D72-B559-D843619E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3032" y="5541018"/>
            <a:ext cx="365760" cy="365760"/>
          </a:xfrm>
          <a:prstGeom prst="rect">
            <a:avLst/>
          </a:prstGeom>
        </p:spPr>
      </p:pic>
      <p:pic>
        <p:nvPicPr>
          <p:cNvPr id="66" name="Graphic 65" descr="Cactus">
            <a:extLst>
              <a:ext uri="{FF2B5EF4-FFF2-40B4-BE49-F238E27FC236}">
                <a16:creationId xmlns:a16="http://schemas.microsoft.com/office/drawing/2014/main" id="{949F3772-25A4-4B0D-8BDF-277DF552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6842" y="5541018"/>
            <a:ext cx="365760" cy="365760"/>
          </a:xfrm>
          <a:prstGeom prst="rect">
            <a:avLst/>
          </a:prstGeom>
        </p:spPr>
      </p:pic>
      <p:pic>
        <p:nvPicPr>
          <p:cNvPr id="73" name="Graphic 72" descr="Cactus">
            <a:extLst>
              <a:ext uri="{FF2B5EF4-FFF2-40B4-BE49-F238E27FC236}">
                <a16:creationId xmlns:a16="http://schemas.microsoft.com/office/drawing/2014/main" id="{FF9B649C-08A3-4BE3-804F-CBD51BEB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4543591"/>
            <a:ext cx="365760" cy="365760"/>
          </a:xfrm>
          <a:prstGeom prst="rect">
            <a:avLst/>
          </a:prstGeom>
        </p:spPr>
      </p:pic>
      <p:pic>
        <p:nvPicPr>
          <p:cNvPr id="74" name="Graphic 73" descr="Mountains">
            <a:extLst>
              <a:ext uri="{FF2B5EF4-FFF2-40B4-BE49-F238E27FC236}">
                <a16:creationId xmlns:a16="http://schemas.microsoft.com/office/drawing/2014/main" id="{9F9F45D9-B4D4-41E2-9136-4A26CECEA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3654968"/>
            <a:ext cx="365760" cy="365760"/>
          </a:xfrm>
          <a:prstGeom prst="rect">
            <a:avLst/>
          </a:prstGeom>
        </p:spPr>
      </p:pic>
      <p:pic>
        <p:nvPicPr>
          <p:cNvPr id="75" name="Graphic 74" descr="Mountains">
            <a:extLst>
              <a:ext uri="{FF2B5EF4-FFF2-40B4-BE49-F238E27FC236}">
                <a16:creationId xmlns:a16="http://schemas.microsoft.com/office/drawing/2014/main" id="{0CF7AC17-B503-4ED2-9A95-5613DE15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2745469"/>
            <a:ext cx="365760" cy="365760"/>
          </a:xfrm>
          <a:prstGeom prst="rect">
            <a:avLst/>
          </a:prstGeom>
        </p:spPr>
      </p:pic>
      <p:pic>
        <p:nvPicPr>
          <p:cNvPr id="76" name="Graphic 75" descr="Mountains">
            <a:extLst>
              <a:ext uri="{FF2B5EF4-FFF2-40B4-BE49-F238E27FC236}">
                <a16:creationId xmlns:a16="http://schemas.microsoft.com/office/drawing/2014/main" id="{0E2B45B1-A8C5-47CB-B0FD-5C9C29441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1896522"/>
            <a:ext cx="365760" cy="365760"/>
          </a:xfrm>
          <a:prstGeom prst="rect">
            <a:avLst/>
          </a:prstGeom>
        </p:spPr>
      </p:pic>
      <p:pic>
        <p:nvPicPr>
          <p:cNvPr id="77" name="Graphic 76" descr="Mountains">
            <a:extLst>
              <a:ext uri="{FF2B5EF4-FFF2-40B4-BE49-F238E27FC236}">
                <a16:creationId xmlns:a16="http://schemas.microsoft.com/office/drawing/2014/main" id="{8A2CBCE5-9D8C-473F-844D-E643E28E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2745469"/>
            <a:ext cx="365760" cy="365760"/>
          </a:xfrm>
          <a:prstGeom prst="rect">
            <a:avLst/>
          </a:prstGeom>
        </p:spPr>
      </p:pic>
      <p:pic>
        <p:nvPicPr>
          <p:cNvPr id="78" name="Graphic 77" descr="Mountains">
            <a:extLst>
              <a:ext uri="{FF2B5EF4-FFF2-40B4-BE49-F238E27FC236}">
                <a16:creationId xmlns:a16="http://schemas.microsoft.com/office/drawing/2014/main" id="{018C9371-46EF-449D-9614-456B0BC8D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4543591"/>
            <a:ext cx="365760" cy="365760"/>
          </a:xfrm>
          <a:prstGeom prst="rect">
            <a:avLst/>
          </a:prstGeom>
        </p:spPr>
      </p:pic>
      <p:pic>
        <p:nvPicPr>
          <p:cNvPr id="79" name="Graphic 78" descr="Anchor">
            <a:extLst>
              <a:ext uri="{FF2B5EF4-FFF2-40B4-BE49-F238E27FC236}">
                <a16:creationId xmlns:a16="http://schemas.microsoft.com/office/drawing/2014/main" id="{2A282487-E989-4C00-A213-E11CA3A5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3654968"/>
            <a:ext cx="365760" cy="365760"/>
          </a:xfrm>
          <a:prstGeom prst="rect">
            <a:avLst/>
          </a:prstGeom>
        </p:spPr>
      </p:pic>
      <p:pic>
        <p:nvPicPr>
          <p:cNvPr id="80" name="Graphic 79" descr="Anchor">
            <a:extLst>
              <a:ext uri="{FF2B5EF4-FFF2-40B4-BE49-F238E27FC236}">
                <a16:creationId xmlns:a16="http://schemas.microsoft.com/office/drawing/2014/main" id="{EBBBBFFF-8D5D-4A6D-979F-9AD41D6F8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3654968"/>
            <a:ext cx="365760" cy="365760"/>
          </a:xfrm>
          <a:prstGeom prst="rect">
            <a:avLst/>
          </a:prstGeom>
        </p:spPr>
      </p:pic>
      <p:pic>
        <p:nvPicPr>
          <p:cNvPr id="82" name="Graphic 81" descr="Deciduous tree">
            <a:extLst>
              <a:ext uri="{FF2B5EF4-FFF2-40B4-BE49-F238E27FC236}">
                <a16:creationId xmlns:a16="http://schemas.microsoft.com/office/drawing/2014/main" id="{F0372C69-B65B-4B5A-B4F4-D305408A8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936172"/>
            <a:ext cx="365760" cy="365760"/>
          </a:xfrm>
          <a:prstGeom prst="rect">
            <a:avLst/>
          </a:prstGeom>
        </p:spPr>
      </p:pic>
      <p:pic>
        <p:nvPicPr>
          <p:cNvPr id="83" name="Graphic 82" descr="Deciduous tree">
            <a:extLst>
              <a:ext uri="{FF2B5EF4-FFF2-40B4-BE49-F238E27FC236}">
                <a16:creationId xmlns:a16="http://schemas.microsoft.com/office/drawing/2014/main" id="{5FB1BFAF-FE59-44D7-8637-AA02859E7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936172"/>
            <a:ext cx="365760" cy="365760"/>
          </a:xfrm>
          <a:prstGeom prst="rect">
            <a:avLst/>
          </a:prstGeom>
        </p:spPr>
      </p:pic>
      <p:pic>
        <p:nvPicPr>
          <p:cNvPr id="84" name="Graphic 83" descr="Deciduous tree">
            <a:extLst>
              <a:ext uri="{FF2B5EF4-FFF2-40B4-BE49-F238E27FC236}">
                <a16:creationId xmlns:a16="http://schemas.microsoft.com/office/drawing/2014/main" id="{5A37AD13-B2FC-4BE3-945E-A2DB1E284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936172"/>
            <a:ext cx="365760" cy="365760"/>
          </a:xfrm>
          <a:prstGeom prst="rect">
            <a:avLst/>
          </a:prstGeom>
        </p:spPr>
      </p:pic>
      <p:pic>
        <p:nvPicPr>
          <p:cNvPr id="85" name="Graphic 84" descr="Deciduous tree">
            <a:extLst>
              <a:ext uri="{FF2B5EF4-FFF2-40B4-BE49-F238E27FC236}">
                <a16:creationId xmlns:a16="http://schemas.microsoft.com/office/drawing/2014/main" id="{47D4A4E1-6B93-4E6D-B8CB-AAD32057A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1896522"/>
            <a:ext cx="365760" cy="365760"/>
          </a:xfrm>
          <a:prstGeom prst="rect">
            <a:avLst/>
          </a:prstGeom>
        </p:spPr>
      </p:pic>
      <p:pic>
        <p:nvPicPr>
          <p:cNvPr id="86" name="Graphic 85" descr="Deciduous tree">
            <a:extLst>
              <a:ext uri="{FF2B5EF4-FFF2-40B4-BE49-F238E27FC236}">
                <a16:creationId xmlns:a16="http://schemas.microsoft.com/office/drawing/2014/main" id="{67BBFED7-E629-4C4E-BD76-C2996F60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2745469"/>
            <a:ext cx="365760" cy="365760"/>
          </a:xfrm>
          <a:prstGeom prst="rect">
            <a:avLst/>
          </a:prstGeom>
        </p:spPr>
      </p:pic>
      <p:pic>
        <p:nvPicPr>
          <p:cNvPr id="87" name="Graphic 86" descr="Deciduous tree">
            <a:extLst>
              <a:ext uri="{FF2B5EF4-FFF2-40B4-BE49-F238E27FC236}">
                <a16:creationId xmlns:a16="http://schemas.microsoft.com/office/drawing/2014/main" id="{F634E095-B3AB-4F97-8343-5B05F6543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1896522"/>
            <a:ext cx="365760" cy="365760"/>
          </a:xfrm>
          <a:prstGeom prst="rect">
            <a:avLst/>
          </a:prstGeom>
        </p:spPr>
      </p:pic>
      <p:pic>
        <p:nvPicPr>
          <p:cNvPr id="88" name="Graphic 87" descr="Mountains">
            <a:extLst>
              <a:ext uri="{FF2B5EF4-FFF2-40B4-BE49-F238E27FC236}">
                <a16:creationId xmlns:a16="http://schemas.microsoft.com/office/drawing/2014/main" id="{D3E2F0F1-CFBF-41E1-83FD-E8FBDEC5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7812" y="3654968"/>
            <a:ext cx="365760" cy="365760"/>
          </a:xfrm>
          <a:prstGeom prst="rect">
            <a:avLst/>
          </a:prstGeom>
        </p:spPr>
      </p:pic>
      <p:pic>
        <p:nvPicPr>
          <p:cNvPr id="89" name="Graphic 88" descr="Mountains">
            <a:extLst>
              <a:ext uri="{FF2B5EF4-FFF2-40B4-BE49-F238E27FC236}">
                <a16:creationId xmlns:a16="http://schemas.microsoft.com/office/drawing/2014/main" id="{13CDA8B1-7262-47A4-B629-D2A4A6F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3032" y="4543591"/>
            <a:ext cx="365760" cy="365760"/>
          </a:xfrm>
          <a:prstGeom prst="rect">
            <a:avLst/>
          </a:prstGeom>
        </p:spPr>
      </p:pic>
      <p:pic>
        <p:nvPicPr>
          <p:cNvPr id="91" name="Graphic 90" descr="Deciduous tree">
            <a:extLst>
              <a:ext uri="{FF2B5EF4-FFF2-40B4-BE49-F238E27FC236}">
                <a16:creationId xmlns:a16="http://schemas.microsoft.com/office/drawing/2014/main" id="{924DC41D-8AE6-4D66-960F-2387179D0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1896522"/>
            <a:ext cx="365760" cy="365760"/>
          </a:xfrm>
          <a:prstGeom prst="rect">
            <a:avLst/>
          </a:prstGeom>
        </p:spPr>
      </p:pic>
      <p:pic>
        <p:nvPicPr>
          <p:cNvPr id="92" name="Graphic 91" descr="Deciduous tree">
            <a:extLst>
              <a:ext uri="{FF2B5EF4-FFF2-40B4-BE49-F238E27FC236}">
                <a16:creationId xmlns:a16="http://schemas.microsoft.com/office/drawing/2014/main" id="{9F3DBC11-EE34-43AC-9FB2-B160EB464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6417" y="1896522"/>
            <a:ext cx="365760" cy="365760"/>
          </a:xfrm>
          <a:prstGeom prst="rect">
            <a:avLst/>
          </a:prstGeom>
        </p:spPr>
      </p:pic>
      <p:pic>
        <p:nvPicPr>
          <p:cNvPr id="93" name="Graphic 92" descr="Deciduous tree">
            <a:extLst>
              <a:ext uri="{FF2B5EF4-FFF2-40B4-BE49-F238E27FC236}">
                <a16:creationId xmlns:a16="http://schemas.microsoft.com/office/drawing/2014/main" id="{ADCB82DA-63D3-4F0A-927F-55258042F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936172"/>
            <a:ext cx="365760" cy="365760"/>
          </a:xfrm>
          <a:prstGeom prst="rect">
            <a:avLst/>
          </a:prstGeom>
        </p:spPr>
      </p:pic>
      <p:pic>
        <p:nvPicPr>
          <p:cNvPr id="94" name="Graphic 93" descr="Anchor">
            <a:extLst>
              <a:ext uri="{FF2B5EF4-FFF2-40B4-BE49-F238E27FC236}">
                <a16:creationId xmlns:a16="http://schemas.microsoft.com/office/drawing/2014/main" id="{934D09CE-787B-419E-975B-AFD2E2D0E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4543591"/>
            <a:ext cx="365760" cy="365760"/>
          </a:xfrm>
          <a:prstGeom prst="rect">
            <a:avLst/>
          </a:prstGeom>
        </p:spPr>
      </p:pic>
      <p:pic>
        <p:nvPicPr>
          <p:cNvPr id="95" name="Graphic 94" descr="Anchor">
            <a:extLst>
              <a:ext uri="{FF2B5EF4-FFF2-40B4-BE49-F238E27FC236}">
                <a16:creationId xmlns:a16="http://schemas.microsoft.com/office/drawing/2014/main" id="{923841BC-5443-4F32-8E87-4ED7E2AC0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7591" y="5541018"/>
            <a:ext cx="365760" cy="365760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43E176F4-F2F1-4E8F-8B2A-F9772564E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985" y="725548"/>
            <a:ext cx="914400" cy="9144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B4FABF8-B14D-4245-B9CF-7458CB2B1719}"/>
              </a:ext>
            </a:extLst>
          </p:cNvPr>
          <p:cNvSpPr txBox="1"/>
          <p:nvPr/>
        </p:nvSpPr>
        <p:spPr>
          <a:xfrm>
            <a:off x="9315239" y="1610208"/>
            <a:ext cx="180995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Plain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Forest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Water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Desert =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Mountain = 10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9" name="Graphic 128" descr="Cactus">
            <a:extLst>
              <a:ext uri="{FF2B5EF4-FFF2-40B4-BE49-F238E27FC236}">
                <a16:creationId xmlns:a16="http://schemas.microsoft.com/office/drawing/2014/main" id="{D33A5362-21BC-4C20-8EFC-1404AEBA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022" y="4543591"/>
            <a:ext cx="365760" cy="365760"/>
          </a:xfrm>
          <a:prstGeom prst="rect">
            <a:avLst/>
          </a:prstGeom>
        </p:spPr>
      </p:pic>
      <p:pic>
        <p:nvPicPr>
          <p:cNvPr id="153" name="Graphic 152" descr="Cactus">
            <a:extLst>
              <a:ext uri="{FF2B5EF4-FFF2-40B4-BE49-F238E27FC236}">
                <a16:creationId xmlns:a16="http://schemas.microsoft.com/office/drawing/2014/main" id="{2A448387-13FA-4773-9057-D0070647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3654968"/>
            <a:ext cx="365760" cy="3657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29629D-BA3B-4728-B7A9-18E31603E6CE}"/>
              </a:ext>
            </a:extLst>
          </p:cNvPr>
          <p:cNvGrpSpPr/>
          <p:nvPr/>
        </p:nvGrpSpPr>
        <p:grpSpPr>
          <a:xfrm>
            <a:off x="2885775" y="4301913"/>
            <a:ext cx="911161" cy="969809"/>
            <a:chOff x="2885775" y="4301913"/>
            <a:chExt cx="911161" cy="969809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3933BFB-FC93-4ECD-840E-A85539C41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2391774-F54A-4B1F-A84B-E68C8964BC6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512637-6A24-4B3E-86EC-FDD5377B02A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3562CD-A8BA-47DF-B77D-075BFF6967B1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E3CFBE-A6BB-477D-AF2A-B56AA9EF6640}"/>
              </a:ext>
            </a:extLst>
          </p:cNvPr>
          <p:cNvGrpSpPr/>
          <p:nvPr/>
        </p:nvGrpSpPr>
        <p:grpSpPr>
          <a:xfrm>
            <a:off x="2915823" y="5243878"/>
            <a:ext cx="911161" cy="969809"/>
            <a:chOff x="2885775" y="4301913"/>
            <a:chExt cx="911161" cy="96980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A50E523-9284-4169-84A5-0DE618FB9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5C0454-5895-456B-82C0-9E3E2A48429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036A877-B0E3-4E3D-A480-5EA41690FF7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E32C43-AA33-41B4-B312-FA1C53ABD76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0649DF3-9737-4DFC-9354-09F3D11AE14E}"/>
              </a:ext>
            </a:extLst>
          </p:cNvPr>
          <p:cNvGrpSpPr/>
          <p:nvPr/>
        </p:nvGrpSpPr>
        <p:grpSpPr>
          <a:xfrm>
            <a:off x="3838217" y="5257799"/>
            <a:ext cx="911161" cy="969809"/>
            <a:chOff x="2885775" y="4301913"/>
            <a:chExt cx="911161" cy="969809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C216C92-7468-4D0A-BBAE-D7B1F97E0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876" y="4365273"/>
              <a:ext cx="0" cy="29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63D8FA-B311-4BBE-B2FA-8D60927FE65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3822C36-207D-47D6-8187-7D1A4711DA4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73DB845-CA59-4D66-A86B-D0CA7026F2E9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40585F-C087-47EC-B1C7-ECE21F6FD680}"/>
              </a:ext>
            </a:extLst>
          </p:cNvPr>
          <p:cNvGrpSpPr/>
          <p:nvPr/>
        </p:nvGrpSpPr>
        <p:grpSpPr>
          <a:xfrm>
            <a:off x="4760611" y="5257799"/>
            <a:ext cx="911161" cy="969809"/>
            <a:chOff x="2885775" y="4301913"/>
            <a:chExt cx="911161" cy="96980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A170D9F-2606-4B8E-BA38-AD48CE921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A79C62-5A65-4BC9-924F-C57F99BF541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CD118B4-E7B6-41F9-954D-216B52F77F6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FD79F3B-2A26-4B13-AB21-E81AB79FA34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6CE49A-1A22-4A94-94B5-600C7041A0F5}"/>
              </a:ext>
            </a:extLst>
          </p:cNvPr>
          <p:cNvGrpSpPr/>
          <p:nvPr/>
        </p:nvGrpSpPr>
        <p:grpSpPr>
          <a:xfrm>
            <a:off x="4752030" y="4322656"/>
            <a:ext cx="911161" cy="969809"/>
            <a:chOff x="2885775" y="4301913"/>
            <a:chExt cx="911161" cy="969809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E37DE9A-D7BF-4B64-B5F7-91E58FB5A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45EA52A-CC5D-4A73-9840-C6CED4593560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01CCC76-D673-442A-B811-54EAE2BAA84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6DF4427-B322-469D-A29B-48E09EACE6E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0456EC0-FE25-43AF-B52A-2DA519225D4A}"/>
              </a:ext>
            </a:extLst>
          </p:cNvPr>
          <p:cNvGrpSpPr/>
          <p:nvPr/>
        </p:nvGrpSpPr>
        <p:grpSpPr>
          <a:xfrm>
            <a:off x="4761528" y="3387970"/>
            <a:ext cx="911161" cy="969809"/>
            <a:chOff x="2885775" y="4301913"/>
            <a:chExt cx="911161" cy="969809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4B31AE0-97FF-403B-BA1E-5646CCB83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F8984ED-8462-498E-9602-55A3CF67603B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35D21C-A7E6-4D25-907A-4D3C61F0057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01A9B16-DB32-46A9-8333-AD0D9DCAFD1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7C32CC2-AEA6-46F5-98EE-DD0C1036CDBA}"/>
              </a:ext>
            </a:extLst>
          </p:cNvPr>
          <p:cNvGrpSpPr/>
          <p:nvPr/>
        </p:nvGrpSpPr>
        <p:grpSpPr>
          <a:xfrm>
            <a:off x="3838217" y="3429612"/>
            <a:ext cx="911161" cy="969809"/>
            <a:chOff x="2885775" y="4301913"/>
            <a:chExt cx="911161" cy="969809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63046E7-AD4A-4AF6-AD69-4993F5C607A7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E22C163-F9A2-4BA4-8F43-396D05DF6F7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5B1013F-DFF4-4986-8FCB-09BBB453881E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8831D70-4BE2-44E8-9B6B-42B172766C3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1E496E6-09F8-46C9-9ABE-A5C5365EF91A}"/>
              </a:ext>
            </a:extLst>
          </p:cNvPr>
          <p:cNvGrpSpPr/>
          <p:nvPr/>
        </p:nvGrpSpPr>
        <p:grpSpPr>
          <a:xfrm>
            <a:off x="2925064" y="3385739"/>
            <a:ext cx="911161" cy="969809"/>
            <a:chOff x="2885775" y="4301913"/>
            <a:chExt cx="911161" cy="969809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2ADC69D-3FD8-412A-9081-12A38FEAE4D3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81B831-B1A6-4E08-B8D4-AD921496FAD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4B62E10-BBCC-4E06-B2EB-526D411CC3D2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ADAF898-D4F0-47E2-A5E4-16FAC6DCCD9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5DF67B0-2BE6-4F75-9B1F-CDF600BBD5AA}"/>
              </a:ext>
            </a:extLst>
          </p:cNvPr>
          <p:cNvGrpSpPr/>
          <p:nvPr/>
        </p:nvGrpSpPr>
        <p:grpSpPr>
          <a:xfrm>
            <a:off x="5664223" y="3394335"/>
            <a:ext cx="911161" cy="969809"/>
            <a:chOff x="2885775" y="4301913"/>
            <a:chExt cx="911161" cy="969809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4D455D7-88C0-4D50-89EC-612097C693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34BD33B-7B99-4665-844E-3B715DA9F03C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3F9A840-C58E-4A33-96A3-32DB19F10C9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182692B-3594-4946-809F-84A8B244234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BB82C2-6A0C-4FA4-A226-42A3888D5D97}"/>
              </a:ext>
            </a:extLst>
          </p:cNvPr>
          <p:cNvGrpSpPr/>
          <p:nvPr/>
        </p:nvGrpSpPr>
        <p:grpSpPr>
          <a:xfrm>
            <a:off x="5685818" y="2472248"/>
            <a:ext cx="911161" cy="969809"/>
            <a:chOff x="2885775" y="4301913"/>
            <a:chExt cx="911161" cy="969809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FB9486D-A436-4CFA-AE48-4E1965B3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50723BA-388D-418F-BBAE-CF13CF6F8E3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E497133-C12C-49A5-ABA5-F2F5B043AB9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2FF2A5E-2405-4913-AD5B-AE4E57E01D33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F9B8A46-0960-4087-8E07-6A00555F3887}"/>
              </a:ext>
            </a:extLst>
          </p:cNvPr>
          <p:cNvGrpSpPr/>
          <p:nvPr/>
        </p:nvGrpSpPr>
        <p:grpSpPr>
          <a:xfrm>
            <a:off x="4737406" y="2500335"/>
            <a:ext cx="911161" cy="969809"/>
            <a:chOff x="2885775" y="4301913"/>
            <a:chExt cx="911161" cy="969809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5EC660F6-E6C4-4EBC-B377-17D53B0981F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70DF87C-2674-426F-A863-5A19B3D8A59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469DDE8-8517-4AB3-98DC-EC061480CB6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BBAC023-4D15-40FA-95F9-85A27B81CCB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73E230A-9BF4-463C-BE1E-E961D4ED4382}"/>
              </a:ext>
            </a:extLst>
          </p:cNvPr>
          <p:cNvGrpSpPr/>
          <p:nvPr/>
        </p:nvGrpSpPr>
        <p:grpSpPr>
          <a:xfrm>
            <a:off x="3824773" y="2507644"/>
            <a:ext cx="911161" cy="969809"/>
            <a:chOff x="2885775" y="4301913"/>
            <a:chExt cx="911161" cy="969809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C9FE4CDE-3575-45EE-AC22-91666A7883C7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EF876C2-611E-4664-8070-B2B2B1313695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C89C21F-2FFA-4054-AC88-DCE67947BC41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BFBF77A-0E2D-4F1C-BFB8-7650DB0FA1C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AA88D5C-E30E-4C4A-9AFC-3F8DAACBF96A}"/>
              </a:ext>
            </a:extLst>
          </p:cNvPr>
          <p:cNvGrpSpPr/>
          <p:nvPr/>
        </p:nvGrpSpPr>
        <p:grpSpPr>
          <a:xfrm>
            <a:off x="5656319" y="5248518"/>
            <a:ext cx="911161" cy="969809"/>
            <a:chOff x="2885775" y="4301913"/>
            <a:chExt cx="911161" cy="969809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AF4758B-AF0F-4271-BB3E-CD85C47D7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889D847-4480-4A05-848C-B672531ABE9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334F6DC-1703-49F7-9CF4-E8279A92A6D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4A15F41-DDEB-46F9-AC9D-CB7DF376E5E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226ABB7-C27E-42BF-B917-08B63E248DA7}"/>
              </a:ext>
            </a:extLst>
          </p:cNvPr>
          <p:cNvGrpSpPr/>
          <p:nvPr/>
        </p:nvGrpSpPr>
        <p:grpSpPr>
          <a:xfrm>
            <a:off x="1993643" y="5188150"/>
            <a:ext cx="911161" cy="969809"/>
            <a:chOff x="2885775" y="4301913"/>
            <a:chExt cx="911161" cy="96980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01A55AF5-8A7B-4DB3-83CA-277A2D67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EEEEE58-AE9D-44D5-89CA-6B25CA7D2154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B4E6992-F2AB-43FD-8607-6157D01563D9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F6566EA-CFFF-4373-80F9-174BDEB382B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4692ECA-C4AF-48B6-8821-A2F19FB239CA}"/>
              </a:ext>
            </a:extLst>
          </p:cNvPr>
          <p:cNvGrpSpPr/>
          <p:nvPr/>
        </p:nvGrpSpPr>
        <p:grpSpPr>
          <a:xfrm>
            <a:off x="2004155" y="4320685"/>
            <a:ext cx="911161" cy="969809"/>
            <a:chOff x="2885775" y="4301913"/>
            <a:chExt cx="911161" cy="969809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24D2D577-64D2-44D2-9ED5-9C0C8FDB5859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79025FC-4968-47A1-9A9E-CADDAA60065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EF1744-5361-4523-915D-0C6EB973E82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9B1A12F-5A69-451E-BBE1-C493356D21B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6AF6236-C0BE-414E-B525-9C9DD7831F31}"/>
              </a:ext>
            </a:extLst>
          </p:cNvPr>
          <p:cNvGrpSpPr/>
          <p:nvPr/>
        </p:nvGrpSpPr>
        <p:grpSpPr>
          <a:xfrm>
            <a:off x="1986871" y="3407532"/>
            <a:ext cx="911161" cy="969809"/>
            <a:chOff x="2885775" y="4301913"/>
            <a:chExt cx="911161" cy="969809"/>
          </a:xfrm>
        </p:grpSpPr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E4D5DA30-ABFE-4F0B-A9DC-DEFBDFECAE9A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DDD1192-2638-45C0-9E52-1DE6F05C5502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5821C91-1D9D-4918-BBB2-195377EB60C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2A70A92-465C-4623-8370-ECB7E44DF62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ADE186F-B8DF-47A8-A886-601B27F6138C}"/>
              </a:ext>
            </a:extLst>
          </p:cNvPr>
          <p:cNvGrpSpPr/>
          <p:nvPr/>
        </p:nvGrpSpPr>
        <p:grpSpPr>
          <a:xfrm>
            <a:off x="1088252" y="3422552"/>
            <a:ext cx="911161" cy="969809"/>
            <a:chOff x="2885775" y="4301913"/>
            <a:chExt cx="911161" cy="969809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B9E860FF-CE8B-4DA6-A3A1-90982967A282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7E5CD5A-9B83-47BB-BAEB-9665DB3F064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4BB1C36-1265-4A04-B8E1-52FC2FA8CD9A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B59FAB8-CE03-411C-9977-7F3FE4C28C0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3CAD6C1-BA0A-46A4-A05D-CC926228C4DD}"/>
              </a:ext>
            </a:extLst>
          </p:cNvPr>
          <p:cNvGrpSpPr/>
          <p:nvPr/>
        </p:nvGrpSpPr>
        <p:grpSpPr>
          <a:xfrm>
            <a:off x="1093548" y="4308277"/>
            <a:ext cx="911161" cy="969809"/>
            <a:chOff x="2885775" y="4301913"/>
            <a:chExt cx="911161" cy="969809"/>
          </a:xfrm>
        </p:grpSpPr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0FF1A6B1-683A-4B67-AF1A-7072E251DB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3DBDE7E-6BE9-4927-9C7E-AFBED264EEC9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0480911-7D5C-443F-B9A8-3AB684538CA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C97989FA-B4BD-4745-85C3-D255148ED58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2397DE8-BCB0-4111-9532-608AEAD5B12E}"/>
              </a:ext>
            </a:extLst>
          </p:cNvPr>
          <p:cNvGrpSpPr/>
          <p:nvPr/>
        </p:nvGrpSpPr>
        <p:grpSpPr>
          <a:xfrm>
            <a:off x="1080000" y="5266147"/>
            <a:ext cx="911161" cy="969809"/>
            <a:chOff x="2885775" y="4301913"/>
            <a:chExt cx="911161" cy="969809"/>
          </a:xfrm>
        </p:grpSpPr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9A20558F-58B2-440B-8F8B-BC0D84B435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4E68CC1-5061-4AED-8F4D-5C9A16F5C19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1CF548F-F461-4C2E-BEE8-47E0DED50DE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70C0314-4350-4C3C-8E8C-8360F4B0D0E0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DA2E94B9-6DE8-4168-92CC-CA2D34925D94}"/>
              </a:ext>
            </a:extLst>
          </p:cNvPr>
          <p:cNvGrpSpPr/>
          <p:nvPr/>
        </p:nvGrpSpPr>
        <p:grpSpPr>
          <a:xfrm>
            <a:off x="5675939" y="4362867"/>
            <a:ext cx="911161" cy="969809"/>
            <a:chOff x="2885775" y="4301913"/>
            <a:chExt cx="911161" cy="969809"/>
          </a:xfrm>
        </p:grpSpPr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44B46C49-8175-4CAA-983D-50089FF7D8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9C79EA-8C50-4470-A905-4989D4CF4AF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FBC51E79-2716-4EB7-B3E3-A84438AB09F9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A162AF3-8E5E-43EC-B2B6-E1D8EC5858B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E87D94A-A3D2-4E63-A543-CB74F77A997B}"/>
              </a:ext>
            </a:extLst>
          </p:cNvPr>
          <p:cNvGrpSpPr/>
          <p:nvPr/>
        </p:nvGrpSpPr>
        <p:grpSpPr>
          <a:xfrm>
            <a:off x="6571647" y="4308735"/>
            <a:ext cx="911161" cy="969809"/>
            <a:chOff x="2885775" y="4301913"/>
            <a:chExt cx="911161" cy="969809"/>
          </a:xfrm>
        </p:grpSpPr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662C8718-DF31-4B79-8445-B25422642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17F36E8-06F9-4579-9601-D1B3E0F8EDCB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80B2BF6-346F-40B4-82BA-1E442268159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430F399-958D-4189-B8A5-978FA9ACEA69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7738F10-3113-44A3-B3BE-341BB64A4ABC}"/>
              </a:ext>
            </a:extLst>
          </p:cNvPr>
          <p:cNvGrpSpPr/>
          <p:nvPr/>
        </p:nvGrpSpPr>
        <p:grpSpPr>
          <a:xfrm>
            <a:off x="6562992" y="5234048"/>
            <a:ext cx="911161" cy="969809"/>
            <a:chOff x="2885775" y="4301913"/>
            <a:chExt cx="911161" cy="969809"/>
          </a:xfrm>
        </p:grpSpPr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C6B0975-A875-4B96-A6F0-A3957BD41B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4568D88-0005-41E8-AE58-6EEAB8C43E8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B1CC52BE-6B20-4BB9-B5B8-63AF61C75D9A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D7DA7B54-0565-4D80-A6DF-2846CC0EBBE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291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205">
            <a:extLst>
              <a:ext uri="{FF2B5EF4-FFF2-40B4-BE49-F238E27FC236}">
                <a16:creationId xmlns:a16="http://schemas.microsoft.com/office/drawing/2014/main" id="{1A94DAC6-A36F-4DEC-84E5-1A2100F09D02}"/>
              </a:ext>
            </a:extLst>
          </p:cNvPr>
          <p:cNvSpPr/>
          <p:nvPr/>
        </p:nvSpPr>
        <p:spPr>
          <a:xfrm>
            <a:off x="1986441" y="3435351"/>
            <a:ext cx="914401" cy="9143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384C4B0-6354-449A-B3A4-5AE6EDD38004}"/>
              </a:ext>
            </a:extLst>
          </p:cNvPr>
          <p:cNvSpPr/>
          <p:nvPr/>
        </p:nvSpPr>
        <p:spPr>
          <a:xfrm>
            <a:off x="1982774" y="4347330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9545F12-DCC4-4592-AEDE-C0FA75E50387}"/>
              </a:ext>
            </a:extLst>
          </p:cNvPr>
          <p:cNvSpPr/>
          <p:nvPr/>
        </p:nvSpPr>
        <p:spPr>
          <a:xfrm>
            <a:off x="2899946" y="525951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295EC14-D5B9-4EE5-BA23-A3AD62BF34ED}"/>
              </a:ext>
            </a:extLst>
          </p:cNvPr>
          <p:cNvSpPr/>
          <p:nvPr/>
        </p:nvSpPr>
        <p:spPr>
          <a:xfrm>
            <a:off x="3815597" y="434568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11805903-C2B8-4820-A9EA-1C1662D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986" y="4366982"/>
            <a:ext cx="914400" cy="914400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F6299B72-C320-4E2D-8DFC-4F325FE91A43}"/>
              </a:ext>
            </a:extLst>
          </p:cNvPr>
          <p:cNvSpPr/>
          <p:nvPr/>
        </p:nvSpPr>
        <p:spPr>
          <a:xfrm>
            <a:off x="5638632" y="5261754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18DB158-AA42-4E84-9709-03CFAC149088}"/>
              </a:ext>
            </a:extLst>
          </p:cNvPr>
          <p:cNvSpPr/>
          <p:nvPr/>
        </p:nvSpPr>
        <p:spPr>
          <a:xfrm>
            <a:off x="4721937" y="5263687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12DF794-1356-47EB-B899-968C0D8C1264}"/>
              </a:ext>
            </a:extLst>
          </p:cNvPr>
          <p:cNvSpPr/>
          <p:nvPr/>
        </p:nvSpPr>
        <p:spPr>
          <a:xfrm>
            <a:off x="3807031" y="5259174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76D04C6-161C-4876-8EB7-8287B7DA5A6F}"/>
              </a:ext>
            </a:extLst>
          </p:cNvPr>
          <p:cNvSpPr/>
          <p:nvPr/>
        </p:nvSpPr>
        <p:spPr>
          <a:xfrm>
            <a:off x="4725280" y="4343872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4A06E4B-BDE8-4D97-8279-6058AFCEA7C7}"/>
              </a:ext>
            </a:extLst>
          </p:cNvPr>
          <p:cNvSpPr/>
          <p:nvPr/>
        </p:nvSpPr>
        <p:spPr>
          <a:xfrm>
            <a:off x="4728789" y="343190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5120" cy="5899333"/>
            <a:chOff x="640080" y="685799"/>
            <a:chExt cx="10485120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4D3F12-949B-4C14-A1F4-D0B852A3C7A9}"/>
                </a:ext>
              </a:extLst>
            </p:cNvPr>
            <p:cNvGrpSpPr/>
            <p:nvPr/>
          </p:nvGrpSpPr>
          <p:grpSpPr>
            <a:xfrm>
              <a:off x="1066800" y="685799"/>
              <a:ext cx="10058400" cy="5486401"/>
              <a:chOff x="1371600" y="914399"/>
              <a:chExt cx="10058400" cy="54864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6FC5C77-AC5A-488C-A7B9-4F3F1AB5C2BE}"/>
                  </a:ext>
                </a:extLst>
              </p:cNvPr>
              <p:cNvCxnSpPr/>
              <p:nvPr/>
            </p:nvCxnSpPr>
            <p:spPr>
              <a:xfrm>
                <a:off x="13716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633505-7737-481A-BB82-9B04BA9013DD}"/>
                  </a:ext>
                </a:extLst>
              </p:cNvPr>
              <p:cNvCxnSpPr/>
              <p:nvPr/>
            </p:nvCxnSpPr>
            <p:spPr>
              <a:xfrm>
                <a:off x="2286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2201284-FD5D-4EB2-8511-9B1DE824DCB2}"/>
                  </a:ext>
                </a:extLst>
              </p:cNvPr>
              <p:cNvCxnSpPr/>
              <p:nvPr/>
            </p:nvCxnSpPr>
            <p:spPr>
              <a:xfrm>
                <a:off x="3200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1B732EA-617E-40D2-BD41-D37A9DB71D98}"/>
                  </a:ext>
                </a:extLst>
              </p:cNvPr>
              <p:cNvCxnSpPr/>
              <p:nvPr/>
            </p:nvCxnSpPr>
            <p:spPr>
              <a:xfrm>
                <a:off x="4114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AF2DD2-97F9-48D4-8E59-012F60217900}"/>
                  </a:ext>
                </a:extLst>
              </p:cNvPr>
              <p:cNvCxnSpPr/>
              <p:nvPr/>
            </p:nvCxnSpPr>
            <p:spPr>
              <a:xfrm>
                <a:off x="5029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BC422A-3B4D-4433-B2A1-8B65B938F6BB}"/>
                  </a:ext>
                </a:extLst>
              </p:cNvPr>
              <p:cNvCxnSpPr/>
              <p:nvPr/>
            </p:nvCxnSpPr>
            <p:spPr>
              <a:xfrm>
                <a:off x="5943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A7DA88-EE8F-40E1-BF77-FB0E2956ABB2}"/>
                  </a:ext>
                </a:extLst>
              </p:cNvPr>
              <p:cNvCxnSpPr/>
              <p:nvPr/>
            </p:nvCxnSpPr>
            <p:spPr>
              <a:xfrm>
                <a:off x="68580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37D9A4F-33EA-49AF-BD4D-7BABAC489C08}"/>
                  </a:ext>
                </a:extLst>
              </p:cNvPr>
              <p:cNvCxnSpPr/>
              <p:nvPr/>
            </p:nvCxnSpPr>
            <p:spPr>
              <a:xfrm>
                <a:off x="7772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9675680-4CA1-403C-95AE-733E92EB6A97}"/>
                  </a:ext>
                </a:extLst>
              </p:cNvPr>
              <p:cNvCxnSpPr/>
              <p:nvPr/>
            </p:nvCxnSpPr>
            <p:spPr>
              <a:xfrm>
                <a:off x="8686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8D8A8B-07A3-41D8-8700-B1EC930A7FA7}"/>
                  </a:ext>
                </a:extLst>
              </p:cNvPr>
              <p:cNvCxnSpPr/>
              <p:nvPr/>
            </p:nvCxnSpPr>
            <p:spPr>
              <a:xfrm>
                <a:off x="9601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DDC900E-6F39-48D9-8475-AD68B4833373}"/>
                  </a:ext>
                </a:extLst>
              </p:cNvPr>
              <p:cNvCxnSpPr/>
              <p:nvPr/>
            </p:nvCxnSpPr>
            <p:spPr>
              <a:xfrm>
                <a:off x="10515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D204F6-C71B-48DE-A6CD-3F6372C65541}"/>
                  </a:ext>
                </a:extLst>
              </p:cNvPr>
              <p:cNvCxnSpPr/>
              <p:nvPr/>
            </p:nvCxnSpPr>
            <p:spPr>
              <a:xfrm>
                <a:off x="11430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6D871D-6DEE-4830-823E-30397525D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9143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7C04D-29FC-49C6-987B-1D101C943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18288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B5E688-CCA0-447A-80BA-F093C3A9C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27432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B70C4F-61EC-4327-8F1B-7553CAE0D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36576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B344C-429A-43A0-8AD8-E370A3FD0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45720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B6027F2-433A-4B44-A066-C31A4296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4864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3BFA557-E1C9-42BF-91EE-600B36E34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64007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Graphic 59" descr="Cactus">
            <a:extLst>
              <a:ext uri="{FF2B5EF4-FFF2-40B4-BE49-F238E27FC236}">
                <a16:creationId xmlns:a16="http://schemas.microsoft.com/office/drawing/2014/main" id="{D31E0D72-A69D-4137-A7C1-E043DE3D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5541018"/>
            <a:ext cx="365760" cy="365760"/>
          </a:xfrm>
          <a:prstGeom prst="rect">
            <a:avLst/>
          </a:prstGeom>
        </p:spPr>
      </p:pic>
      <p:pic>
        <p:nvPicPr>
          <p:cNvPr id="62" name="Graphic 61" descr="Mountains">
            <a:extLst>
              <a:ext uri="{FF2B5EF4-FFF2-40B4-BE49-F238E27FC236}">
                <a16:creationId xmlns:a16="http://schemas.microsoft.com/office/drawing/2014/main" id="{92F2E154-2609-438F-B9BC-CD4E73986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6417" y="2745469"/>
            <a:ext cx="365760" cy="365760"/>
          </a:xfrm>
          <a:prstGeom prst="rect">
            <a:avLst/>
          </a:prstGeom>
        </p:spPr>
      </p:pic>
      <p:pic>
        <p:nvPicPr>
          <p:cNvPr id="63" name="Graphic 62" descr="Anchor">
            <a:extLst>
              <a:ext uri="{FF2B5EF4-FFF2-40B4-BE49-F238E27FC236}">
                <a16:creationId xmlns:a16="http://schemas.microsoft.com/office/drawing/2014/main" id="{A45C119B-43BF-41DF-95C4-C2BAF82C2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2745469"/>
            <a:ext cx="365760" cy="365760"/>
          </a:xfrm>
          <a:prstGeom prst="rect">
            <a:avLst/>
          </a:prstGeom>
        </p:spPr>
      </p:pic>
      <p:pic>
        <p:nvPicPr>
          <p:cNvPr id="64" name="Graphic 63" descr="Cactus">
            <a:extLst>
              <a:ext uri="{FF2B5EF4-FFF2-40B4-BE49-F238E27FC236}">
                <a16:creationId xmlns:a16="http://schemas.microsoft.com/office/drawing/2014/main" id="{7C36C018-D608-4723-81D3-E936EB04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5541018"/>
            <a:ext cx="365760" cy="365760"/>
          </a:xfrm>
          <a:prstGeom prst="rect">
            <a:avLst/>
          </a:prstGeom>
        </p:spPr>
      </p:pic>
      <p:pic>
        <p:nvPicPr>
          <p:cNvPr id="65" name="Graphic 64" descr="Cactus">
            <a:extLst>
              <a:ext uri="{FF2B5EF4-FFF2-40B4-BE49-F238E27FC236}">
                <a16:creationId xmlns:a16="http://schemas.microsoft.com/office/drawing/2014/main" id="{F03A9ED4-FB63-4D72-B559-D843619E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3032" y="5541018"/>
            <a:ext cx="365760" cy="365760"/>
          </a:xfrm>
          <a:prstGeom prst="rect">
            <a:avLst/>
          </a:prstGeom>
        </p:spPr>
      </p:pic>
      <p:pic>
        <p:nvPicPr>
          <p:cNvPr id="66" name="Graphic 65" descr="Cactus">
            <a:extLst>
              <a:ext uri="{FF2B5EF4-FFF2-40B4-BE49-F238E27FC236}">
                <a16:creationId xmlns:a16="http://schemas.microsoft.com/office/drawing/2014/main" id="{949F3772-25A4-4B0D-8BDF-277DF552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6842" y="5541018"/>
            <a:ext cx="365760" cy="365760"/>
          </a:xfrm>
          <a:prstGeom prst="rect">
            <a:avLst/>
          </a:prstGeom>
        </p:spPr>
      </p:pic>
      <p:pic>
        <p:nvPicPr>
          <p:cNvPr id="73" name="Graphic 72" descr="Cactus">
            <a:extLst>
              <a:ext uri="{FF2B5EF4-FFF2-40B4-BE49-F238E27FC236}">
                <a16:creationId xmlns:a16="http://schemas.microsoft.com/office/drawing/2014/main" id="{FF9B649C-08A3-4BE3-804F-CBD51BEB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4543591"/>
            <a:ext cx="365760" cy="365760"/>
          </a:xfrm>
          <a:prstGeom prst="rect">
            <a:avLst/>
          </a:prstGeom>
        </p:spPr>
      </p:pic>
      <p:pic>
        <p:nvPicPr>
          <p:cNvPr id="74" name="Graphic 73" descr="Mountains">
            <a:extLst>
              <a:ext uri="{FF2B5EF4-FFF2-40B4-BE49-F238E27FC236}">
                <a16:creationId xmlns:a16="http://schemas.microsoft.com/office/drawing/2014/main" id="{9F9F45D9-B4D4-41E2-9136-4A26CECEA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3654968"/>
            <a:ext cx="365760" cy="365760"/>
          </a:xfrm>
          <a:prstGeom prst="rect">
            <a:avLst/>
          </a:prstGeom>
        </p:spPr>
      </p:pic>
      <p:pic>
        <p:nvPicPr>
          <p:cNvPr id="75" name="Graphic 74" descr="Mountains">
            <a:extLst>
              <a:ext uri="{FF2B5EF4-FFF2-40B4-BE49-F238E27FC236}">
                <a16:creationId xmlns:a16="http://schemas.microsoft.com/office/drawing/2014/main" id="{0CF7AC17-B503-4ED2-9A95-5613DE15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2745469"/>
            <a:ext cx="365760" cy="365760"/>
          </a:xfrm>
          <a:prstGeom prst="rect">
            <a:avLst/>
          </a:prstGeom>
        </p:spPr>
      </p:pic>
      <p:pic>
        <p:nvPicPr>
          <p:cNvPr id="76" name="Graphic 75" descr="Mountains">
            <a:extLst>
              <a:ext uri="{FF2B5EF4-FFF2-40B4-BE49-F238E27FC236}">
                <a16:creationId xmlns:a16="http://schemas.microsoft.com/office/drawing/2014/main" id="{0E2B45B1-A8C5-47CB-B0FD-5C9C29441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1896522"/>
            <a:ext cx="365760" cy="365760"/>
          </a:xfrm>
          <a:prstGeom prst="rect">
            <a:avLst/>
          </a:prstGeom>
        </p:spPr>
      </p:pic>
      <p:pic>
        <p:nvPicPr>
          <p:cNvPr id="77" name="Graphic 76" descr="Mountains">
            <a:extLst>
              <a:ext uri="{FF2B5EF4-FFF2-40B4-BE49-F238E27FC236}">
                <a16:creationId xmlns:a16="http://schemas.microsoft.com/office/drawing/2014/main" id="{8A2CBCE5-9D8C-473F-844D-E643E28E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2745469"/>
            <a:ext cx="365760" cy="365760"/>
          </a:xfrm>
          <a:prstGeom prst="rect">
            <a:avLst/>
          </a:prstGeom>
        </p:spPr>
      </p:pic>
      <p:pic>
        <p:nvPicPr>
          <p:cNvPr id="78" name="Graphic 77" descr="Mountains">
            <a:extLst>
              <a:ext uri="{FF2B5EF4-FFF2-40B4-BE49-F238E27FC236}">
                <a16:creationId xmlns:a16="http://schemas.microsoft.com/office/drawing/2014/main" id="{018C9371-46EF-449D-9614-456B0BC8D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4543591"/>
            <a:ext cx="365760" cy="365760"/>
          </a:xfrm>
          <a:prstGeom prst="rect">
            <a:avLst/>
          </a:prstGeom>
        </p:spPr>
      </p:pic>
      <p:pic>
        <p:nvPicPr>
          <p:cNvPr id="79" name="Graphic 78" descr="Anchor">
            <a:extLst>
              <a:ext uri="{FF2B5EF4-FFF2-40B4-BE49-F238E27FC236}">
                <a16:creationId xmlns:a16="http://schemas.microsoft.com/office/drawing/2014/main" id="{2A282487-E989-4C00-A213-E11CA3A5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3654968"/>
            <a:ext cx="365760" cy="365760"/>
          </a:xfrm>
          <a:prstGeom prst="rect">
            <a:avLst/>
          </a:prstGeom>
        </p:spPr>
      </p:pic>
      <p:pic>
        <p:nvPicPr>
          <p:cNvPr id="80" name="Graphic 79" descr="Anchor">
            <a:extLst>
              <a:ext uri="{FF2B5EF4-FFF2-40B4-BE49-F238E27FC236}">
                <a16:creationId xmlns:a16="http://schemas.microsoft.com/office/drawing/2014/main" id="{EBBBBFFF-8D5D-4A6D-979F-9AD41D6F8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3654968"/>
            <a:ext cx="365760" cy="365760"/>
          </a:xfrm>
          <a:prstGeom prst="rect">
            <a:avLst/>
          </a:prstGeom>
        </p:spPr>
      </p:pic>
      <p:pic>
        <p:nvPicPr>
          <p:cNvPr id="82" name="Graphic 81" descr="Deciduous tree">
            <a:extLst>
              <a:ext uri="{FF2B5EF4-FFF2-40B4-BE49-F238E27FC236}">
                <a16:creationId xmlns:a16="http://schemas.microsoft.com/office/drawing/2014/main" id="{F0372C69-B65B-4B5A-B4F4-D305408A8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936172"/>
            <a:ext cx="365760" cy="365760"/>
          </a:xfrm>
          <a:prstGeom prst="rect">
            <a:avLst/>
          </a:prstGeom>
        </p:spPr>
      </p:pic>
      <p:pic>
        <p:nvPicPr>
          <p:cNvPr id="83" name="Graphic 82" descr="Deciduous tree">
            <a:extLst>
              <a:ext uri="{FF2B5EF4-FFF2-40B4-BE49-F238E27FC236}">
                <a16:creationId xmlns:a16="http://schemas.microsoft.com/office/drawing/2014/main" id="{5FB1BFAF-FE59-44D7-8637-AA02859E7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936172"/>
            <a:ext cx="365760" cy="365760"/>
          </a:xfrm>
          <a:prstGeom prst="rect">
            <a:avLst/>
          </a:prstGeom>
        </p:spPr>
      </p:pic>
      <p:pic>
        <p:nvPicPr>
          <p:cNvPr id="84" name="Graphic 83" descr="Deciduous tree">
            <a:extLst>
              <a:ext uri="{FF2B5EF4-FFF2-40B4-BE49-F238E27FC236}">
                <a16:creationId xmlns:a16="http://schemas.microsoft.com/office/drawing/2014/main" id="{5A37AD13-B2FC-4BE3-945E-A2DB1E284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936172"/>
            <a:ext cx="365760" cy="365760"/>
          </a:xfrm>
          <a:prstGeom prst="rect">
            <a:avLst/>
          </a:prstGeom>
        </p:spPr>
      </p:pic>
      <p:pic>
        <p:nvPicPr>
          <p:cNvPr id="85" name="Graphic 84" descr="Deciduous tree">
            <a:extLst>
              <a:ext uri="{FF2B5EF4-FFF2-40B4-BE49-F238E27FC236}">
                <a16:creationId xmlns:a16="http://schemas.microsoft.com/office/drawing/2014/main" id="{47D4A4E1-6B93-4E6D-B8CB-AAD32057A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1896522"/>
            <a:ext cx="365760" cy="365760"/>
          </a:xfrm>
          <a:prstGeom prst="rect">
            <a:avLst/>
          </a:prstGeom>
        </p:spPr>
      </p:pic>
      <p:pic>
        <p:nvPicPr>
          <p:cNvPr id="86" name="Graphic 85" descr="Deciduous tree">
            <a:extLst>
              <a:ext uri="{FF2B5EF4-FFF2-40B4-BE49-F238E27FC236}">
                <a16:creationId xmlns:a16="http://schemas.microsoft.com/office/drawing/2014/main" id="{67BBFED7-E629-4C4E-BD76-C2996F60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2745469"/>
            <a:ext cx="365760" cy="365760"/>
          </a:xfrm>
          <a:prstGeom prst="rect">
            <a:avLst/>
          </a:prstGeom>
        </p:spPr>
      </p:pic>
      <p:pic>
        <p:nvPicPr>
          <p:cNvPr id="87" name="Graphic 86" descr="Deciduous tree">
            <a:extLst>
              <a:ext uri="{FF2B5EF4-FFF2-40B4-BE49-F238E27FC236}">
                <a16:creationId xmlns:a16="http://schemas.microsoft.com/office/drawing/2014/main" id="{F634E095-B3AB-4F97-8343-5B05F6543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1896522"/>
            <a:ext cx="365760" cy="365760"/>
          </a:xfrm>
          <a:prstGeom prst="rect">
            <a:avLst/>
          </a:prstGeom>
        </p:spPr>
      </p:pic>
      <p:pic>
        <p:nvPicPr>
          <p:cNvPr id="88" name="Graphic 87" descr="Mountains">
            <a:extLst>
              <a:ext uri="{FF2B5EF4-FFF2-40B4-BE49-F238E27FC236}">
                <a16:creationId xmlns:a16="http://schemas.microsoft.com/office/drawing/2014/main" id="{D3E2F0F1-CFBF-41E1-83FD-E8FBDEC5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7812" y="3654968"/>
            <a:ext cx="365760" cy="365760"/>
          </a:xfrm>
          <a:prstGeom prst="rect">
            <a:avLst/>
          </a:prstGeom>
        </p:spPr>
      </p:pic>
      <p:pic>
        <p:nvPicPr>
          <p:cNvPr id="89" name="Graphic 88" descr="Mountains">
            <a:extLst>
              <a:ext uri="{FF2B5EF4-FFF2-40B4-BE49-F238E27FC236}">
                <a16:creationId xmlns:a16="http://schemas.microsoft.com/office/drawing/2014/main" id="{13CDA8B1-7262-47A4-B629-D2A4A6F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3032" y="4543591"/>
            <a:ext cx="365760" cy="365760"/>
          </a:xfrm>
          <a:prstGeom prst="rect">
            <a:avLst/>
          </a:prstGeom>
        </p:spPr>
      </p:pic>
      <p:pic>
        <p:nvPicPr>
          <p:cNvPr id="91" name="Graphic 90" descr="Deciduous tree">
            <a:extLst>
              <a:ext uri="{FF2B5EF4-FFF2-40B4-BE49-F238E27FC236}">
                <a16:creationId xmlns:a16="http://schemas.microsoft.com/office/drawing/2014/main" id="{924DC41D-8AE6-4D66-960F-2387179D0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1896522"/>
            <a:ext cx="365760" cy="365760"/>
          </a:xfrm>
          <a:prstGeom prst="rect">
            <a:avLst/>
          </a:prstGeom>
        </p:spPr>
      </p:pic>
      <p:pic>
        <p:nvPicPr>
          <p:cNvPr id="92" name="Graphic 91" descr="Deciduous tree">
            <a:extLst>
              <a:ext uri="{FF2B5EF4-FFF2-40B4-BE49-F238E27FC236}">
                <a16:creationId xmlns:a16="http://schemas.microsoft.com/office/drawing/2014/main" id="{9F3DBC11-EE34-43AC-9FB2-B160EB464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6417" y="1896522"/>
            <a:ext cx="365760" cy="365760"/>
          </a:xfrm>
          <a:prstGeom prst="rect">
            <a:avLst/>
          </a:prstGeom>
        </p:spPr>
      </p:pic>
      <p:pic>
        <p:nvPicPr>
          <p:cNvPr id="93" name="Graphic 92" descr="Deciduous tree">
            <a:extLst>
              <a:ext uri="{FF2B5EF4-FFF2-40B4-BE49-F238E27FC236}">
                <a16:creationId xmlns:a16="http://schemas.microsoft.com/office/drawing/2014/main" id="{ADCB82DA-63D3-4F0A-927F-55258042F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936172"/>
            <a:ext cx="365760" cy="365760"/>
          </a:xfrm>
          <a:prstGeom prst="rect">
            <a:avLst/>
          </a:prstGeom>
        </p:spPr>
      </p:pic>
      <p:pic>
        <p:nvPicPr>
          <p:cNvPr id="94" name="Graphic 93" descr="Anchor">
            <a:extLst>
              <a:ext uri="{FF2B5EF4-FFF2-40B4-BE49-F238E27FC236}">
                <a16:creationId xmlns:a16="http://schemas.microsoft.com/office/drawing/2014/main" id="{934D09CE-787B-419E-975B-AFD2E2D0E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4543591"/>
            <a:ext cx="365760" cy="365760"/>
          </a:xfrm>
          <a:prstGeom prst="rect">
            <a:avLst/>
          </a:prstGeom>
        </p:spPr>
      </p:pic>
      <p:pic>
        <p:nvPicPr>
          <p:cNvPr id="95" name="Graphic 94" descr="Anchor">
            <a:extLst>
              <a:ext uri="{FF2B5EF4-FFF2-40B4-BE49-F238E27FC236}">
                <a16:creationId xmlns:a16="http://schemas.microsoft.com/office/drawing/2014/main" id="{923841BC-5443-4F32-8E87-4ED7E2AC0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7591" y="5541018"/>
            <a:ext cx="365760" cy="365760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43E176F4-F2F1-4E8F-8B2A-F9772564E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985" y="725548"/>
            <a:ext cx="914400" cy="9144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B4FABF8-B14D-4245-B9CF-7458CB2B1719}"/>
              </a:ext>
            </a:extLst>
          </p:cNvPr>
          <p:cNvSpPr txBox="1"/>
          <p:nvPr/>
        </p:nvSpPr>
        <p:spPr>
          <a:xfrm>
            <a:off x="9315239" y="1610208"/>
            <a:ext cx="180995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Plain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Forest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Water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Desert =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Mountain = 10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9" name="Graphic 128" descr="Cactus">
            <a:extLst>
              <a:ext uri="{FF2B5EF4-FFF2-40B4-BE49-F238E27FC236}">
                <a16:creationId xmlns:a16="http://schemas.microsoft.com/office/drawing/2014/main" id="{D33A5362-21BC-4C20-8EFC-1404AEBA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022" y="4543591"/>
            <a:ext cx="365760" cy="365760"/>
          </a:xfrm>
          <a:prstGeom prst="rect">
            <a:avLst/>
          </a:prstGeom>
        </p:spPr>
      </p:pic>
      <p:pic>
        <p:nvPicPr>
          <p:cNvPr id="153" name="Graphic 152" descr="Cactus">
            <a:extLst>
              <a:ext uri="{FF2B5EF4-FFF2-40B4-BE49-F238E27FC236}">
                <a16:creationId xmlns:a16="http://schemas.microsoft.com/office/drawing/2014/main" id="{2A448387-13FA-4773-9057-D0070647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3654968"/>
            <a:ext cx="365760" cy="3657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29629D-BA3B-4728-B7A9-18E31603E6CE}"/>
              </a:ext>
            </a:extLst>
          </p:cNvPr>
          <p:cNvGrpSpPr/>
          <p:nvPr/>
        </p:nvGrpSpPr>
        <p:grpSpPr>
          <a:xfrm>
            <a:off x="2885775" y="4301913"/>
            <a:ext cx="911161" cy="969809"/>
            <a:chOff x="2885775" y="4301913"/>
            <a:chExt cx="911161" cy="969809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3933BFB-FC93-4ECD-840E-A85539C41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2391774-F54A-4B1F-A84B-E68C8964BC6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512637-6A24-4B3E-86EC-FDD5377B02A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3562CD-A8BA-47DF-B77D-075BFF6967B1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E3CFBE-A6BB-477D-AF2A-B56AA9EF6640}"/>
              </a:ext>
            </a:extLst>
          </p:cNvPr>
          <p:cNvGrpSpPr/>
          <p:nvPr/>
        </p:nvGrpSpPr>
        <p:grpSpPr>
          <a:xfrm>
            <a:off x="2915823" y="5243878"/>
            <a:ext cx="911161" cy="969809"/>
            <a:chOff x="2885775" y="4301913"/>
            <a:chExt cx="911161" cy="96980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A50E523-9284-4169-84A5-0DE618FB9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5C0454-5895-456B-82C0-9E3E2A48429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036A877-B0E3-4E3D-A480-5EA41690FF7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E32C43-AA33-41B4-B312-FA1C53ABD76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0649DF3-9737-4DFC-9354-09F3D11AE14E}"/>
              </a:ext>
            </a:extLst>
          </p:cNvPr>
          <p:cNvGrpSpPr/>
          <p:nvPr/>
        </p:nvGrpSpPr>
        <p:grpSpPr>
          <a:xfrm>
            <a:off x="3838217" y="5257799"/>
            <a:ext cx="911161" cy="969809"/>
            <a:chOff x="2885775" y="4301913"/>
            <a:chExt cx="911161" cy="969809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C216C92-7468-4D0A-BBAE-D7B1F97E0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876" y="4365273"/>
              <a:ext cx="0" cy="29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63D8FA-B311-4BBE-B2FA-8D60927FE65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3822C36-207D-47D6-8187-7D1A4711DA4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73DB845-CA59-4D66-A86B-D0CA7026F2E9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40585F-C087-47EC-B1C7-ECE21F6FD680}"/>
              </a:ext>
            </a:extLst>
          </p:cNvPr>
          <p:cNvGrpSpPr/>
          <p:nvPr/>
        </p:nvGrpSpPr>
        <p:grpSpPr>
          <a:xfrm>
            <a:off x="4760611" y="5257799"/>
            <a:ext cx="911161" cy="969809"/>
            <a:chOff x="2885775" y="4301913"/>
            <a:chExt cx="911161" cy="96980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A170D9F-2606-4B8E-BA38-AD48CE921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A79C62-5A65-4BC9-924F-C57F99BF541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CD118B4-E7B6-41F9-954D-216B52F77F6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FD79F3B-2A26-4B13-AB21-E81AB79FA34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6CE49A-1A22-4A94-94B5-600C7041A0F5}"/>
              </a:ext>
            </a:extLst>
          </p:cNvPr>
          <p:cNvGrpSpPr/>
          <p:nvPr/>
        </p:nvGrpSpPr>
        <p:grpSpPr>
          <a:xfrm>
            <a:off x="4752030" y="4322656"/>
            <a:ext cx="911161" cy="969809"/>
            <a:chOff x="2885775" y="4301913"/>
            <a:chExt cx="911161" cy="969809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E37DE9A-D7BF-4B64-B5F7-91E58FB5A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45EA52A-CC5D-4A73-9840-C6CED4593560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01CCC76-D673-442A-B811-54EAE2BAA84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6DF4427-B322-469D-A29B-48E09EACE6E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0456EC0-FE25-43AF-B52A-2DA519225D4A}"/>
              </a:ext>
            </a:extLst>
          </p:cNvPr>
          <p:cNvGrpSpPr/>
          <p:nvPr/>
        </p:nvGrpSpPr>
        <p:grpSpPr>
          <a:xfrm>
            <a:off x="4761528" y="3387970"/>
            <a:ext cx="911161" cy="969809"/>
            <a:chOff x="2885775" y="4301913"/>
            <a:chExt cx="911161" cy="969809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4B31AE0-97FF-403B-BA1E-5646CCB83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F8984ED-8462-498E-9602-55A3CF67603B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35D21C-A7E6-4D25-907A-4D3C61F0057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01A9B16-DB32-46A9-8333-AD0D9DCAFD1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7C32CC2-AEA6-46F5-98EE-DD0C1036CDBA}"/>
              </a:ext>
            </a:extLst>
          </p:cNvPr>
          <p:cNvGrpSpPr/>
          <p:nvPr/>
        </p:nvGrpSpPr>
        <p:grpSpPr>
          <a:xfrm>
            <a:off x="3838217" y="3429612"/>
            <a:ext cx="911161" cy="969809"/>
            <a:chOff x="2885775" y="4301913"/>
            <a:chExt cx="911161" cy="969809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63046E7-AD4A-4AF6-AD69-4993F5C607A7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E22C163-F9A2-4BA4-8F43-396D05DF6F7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5B1013F-DFF4-4986-8FCB-09BBB453881E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8831D70-4BE2-44E8-9B6B-42B172766C3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1E496E6-09F8-46C9-9ABE-A5C5365EF91A}"/>
              </a:ext>
            </a:extLst>
          </p:cNvPr>
          <p:cNvGrpSpPr/>
          <p:nvPr/>
        </p:nvGrpSpPr>
        <p:grpSpPr>
          <a:xfrm>
            <a:off x="2925064" y="3385739"/>
            <a:ext cx="911161" cy="969809"/>
            <a:chOff x="2885775" y="4301913"/>
            <a:chExt cx="911161" cy="969809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2ADC69D-3FD8-412A-9081-12A38FEAE4D3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81B831-B1A6-4E08-B8D4-AD921496FAD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4B62E10-BBCC-4E06-B2EB-526D411CC3D2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ADAF898-D4F0-47E2-A5E4-16FAC6DCCD9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5DF67B0-2BE6-4F75-9B1F-CDF600BBD5AA}"/>
              </a:ext>
            </a:extLst>
          </p:cNvPr>
          <p:cNvGrpSpPr/>
          <p:nvPr/>
        </p:nvGrpSpPr>
        <p:grpSpPr>
          <a:xfrm>
            <a:off x="5664223" y="3394335"/>
            <a:ext cx="911161" cy="969809"/>
            <a:chOff x="2885775" y="4301913"/>
            <a:chExt cx="911161" cy="969809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4D455D7-88C0-4D50-89EC-612097C693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34BD33B-7B99-4665-844E-3B715DA9F03C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3F9A840-C58E-4A33-96A3-32DB19F10C9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182692B-3594-4946-809F-84A8B244234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BB82C2-6A0C-4FA4-A226-42A3888D5D97}"/>
              </a:ext>
            </a:extLst>
          </p:cNvPr>
          <p:cNvGrpSpPr/>
          <p:nvPr/>
        </p:nvGrpSpPr>
        <p:grpSpPr>
          <a:xfrm>
            <a:off x="5685818" y="2472248"/>
            <a:ext cx="911161" cy="969809"/>
            <a:chOff x="2885775" y="4301913"/>
            <a:chExt cx="911161" cy="969809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FB9486D-A436-4CFA-AE48-4E1965B3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50723BA-388D-418F-BBAE-CF13CF6F8E3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E497133-C12C-49A5-ABA5-F2F5B043AB9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2FF2A5E-2405-4913-AD5B-AE4E57E01D33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F9B8A46-0960-4087-8E07-6A00555F3887}"/>
              </a:ext>
            </a:extLst>
          </p:cNvPr>
          <p:cNvGrpSpPr/>
          <p:nvPr/>
        </p:nvGrpSpPr>
        <p:grpSpPr>
          <a:xfrm>
            <a:off x="4737406" y="2500335"/>
            <a:ext cx="911161" cy="969809"/>
            <a:chOff x="2885775" y="4301913"/>
            <a:chExt cx="911161" cy="969809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5EC660F6-E6C4-4EBC-B377-17D53B0981F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70DF87C-2674-426F-A863-5A19B3D8A59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469DDE8-8517-4AB3-98DC-EC061480CB6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BBAC023-4D15-40FA-95F9-85A27B81CCB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73E230A-9BF4-463C-BE1E-E961D4ED4382}"/>
              </a:ext>
            </a:extLst>
          </p:cNvPr>
          <p:cNvGrpSpPr/>
          <p:nvPr/>
        </p:nvGrpSpPr>
        <p:grpSpPr>
          <a:xfrm>
            <a:off x="3824773" y="2507644"/>
            <a:ext cx="911161" cy="969809"/>
            <a:chOff x="2885775" y="4301913"/>
            <a:chExt cx="911161" cy="969809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C9FE4CDE-3575-45EE-AC22-91666A7883C7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EF876C2-611E-4664-8070-B2B2B1313695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C89C21F-2FFA-4054-AC88-DCE67947BC41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BFBF77A-0E2D-4F1C-BFB8-7650DB0FA1C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AA88D5C-E30E-4C4A-9AFC-3F8DAACBF96A}"/>
              </a:ext>
            </a:extLst>
          </p:cNvPr>
          <p:cNvGrpSpPr/>
          <p:nvPr/>
        </p:nvGrpSpPr>
        <p:grpSpPr>
          <a:xfrm>
            <a:off x="5656319" y="5248518"/>
            <a:ext cx="911161" cy="969809"/>
            <a:chOff x="2885775" y="4301913"/>
            <a:chExt cx="911161" cy="969809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AF4758B-AF0F-4271-BB3E-CD85C47D7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889D847-4480-4A05-848C-B672531ABE9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334F6DC-1703-49F7-9CF4-E8279A92A6D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4A15F41-DDEB-46F9-AC9D-CB7DF376E5E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226ABB7-C27E-42BF-B917-08B63E248DA7}"/>
              </a:ext>
            </a:extLst>
          </p:cNvPr>
          <p:cNvGrpSpPr/>
          <p:nvPr/>
        </p:nvGrpSpPr>
        <p:grpSpPr>
          <a:xfrm>
            <a:off x="1993643" y="5188150"/>
            <a:ext cx="911161" cy="969809"/>
            <a:chOff x="2885775" y="4301913"/>
            <a:chExt cx="911161" cy="96980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01A55AF5-8A7B-4DB3-83CA-277A2D67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EEEEE58-AE9D-44D5-89CA-6B25CA7D2154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B4E6992-F2AB-43FD-8607-6157D01563D9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F6566EA-CFFF-4373-80F9-174BDEB382B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4692ECA-C4AF-48B6-8821-A2F19FB239CA}"/>
              </a:ext>
            </a:extLst>
          </p:cNvPr>
          <p:cNvGrpSpPr/>
          <p:nvPr/>
        </p:nvGrpSpPr>
        <p:grpSpPr>
          <a:xfrm>
            <a:off x="2004155" y="4320685"/>
            <a:ext cx="911161" cy="969809"/>
            <a:chOff x="2885775" y="4301913"/>
            <a:chExt cx="911161" cy="969809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24D2D577-64D2-44D2-9ED5-9C0C8FDB5859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79025FC-4968-47A1-9A9E-CADDAA60065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EF1744-5361-4523-915D-0C6EB973E82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9B1A12F-5A69-451E-BBE1-C493356D21B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6AF6236-C0BE-414E-B525-9C9DD7831F31}"/>
              </a:ext>
            </a:extLst>
          </p:cNvPr>
          <p:cNvGrpSpPr/>
          <p:nvPr/>
        </p:nvGrpSpPr>
        <p:grpSpPr>
          <a:xfrm>
            <a:off x="1986871" y="3407532"/>
            <a:ext cx="911161" cy="969809"/>
            <a:chOff x="2885775" y="4301913"/>
            <a:chExt cx="911161" cy="969809"/>
          </a:xfrm>
        </p:grpSpPr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E4D5DA30-ABFE-4F0B-A9DC-DEFBDFECAE9A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DDD1192-2638-45C0-9E52-1DE6F05C5502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5821C91-1D9D-4918-BBB2-195377EB60C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2A70A92-465C-4623-8370-ECB7E44DF62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ADE186F-B8DF-47A8-A886-601B27F6138C}"/>
              </a:ext>
            </a:extLst>
          </p:cNvPr>
          <p:cNvGrpSpPr/>
          <p:nvPr/>
        </p:nvGrpSpPr>
        <p:grpSpPr>
          <a:xfrm>
            <a:off x="1088252" y="3422552"/>
            <a:ext cx="911161" cy="969809"/>
            <a:chOff x="2885775" y="4301913"/>
            <a:chExt cx="911161" cy="969809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B9E860FF-CE8B-4DA6-A3A1-90982967A282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7E5CD5A-9B83-47BB-BAEB-9665DB3F064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4BB1C36-1265-4A04-B8E1-52FC2FA8CD9A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B59FAB8-CE03-411C-9977-7F3FE4C28C0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3CAD6C1-BA0A-46A4-A05D-CC926228C4DD}"/>
              </a:ext>
            </a:extLst>
          </p:cNvPr>
          <p:cNvGrpSpPr/>
          <p:nvPr/>
        </p:nvGrpSpPr>
        <p:grpSpPr>
          <a:xfrm>
            <a:off x="1093548" y="4308277"/>
            <a:ext cx="911161" cy="969809"/>
            <a:chOff x="2885775" y="4301913"/>
            <a:chExt cx="911161" cy="969809"/>
          </a:xfrm>
        </p:grpSpPr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0FF1A6B1-683A-4B67-AF1A-7072E251DB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3DBDE7E-6BE9-4927-9C7E-AFBED264EEC9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0480911-7D5C-443F-B9A8-3AB684538CA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C97989FA-B4BD-4745-85C3-D255148ED58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2397DE8-BCB0-4111-9532-608AEAD5B12E}"/>
              </a:ext>
            </a:extLst>
          </p:cNvPr>
          <p:cNvGrpSpPr/>
          <p:nvPr/>
        </p:nvGrpSpPr>
        <p:grpSpPr>
          <a:xfrm>
            <a:off x="1080000" y="5266147"/>
            <a:ext cx="911161" cy="969809"/>
            <a:chOff x="2885775" y="4301913"/>
            <a:chExt cx="911161" cy="969809"/>
          </a:xfrm>
        </p:grpSpPr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9A20558F-58B2-440B-8F8B-BC0D84B435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4E68CC1-5061-4AED-8F4D-5C9A16F5C19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1CF548F-F461-4C2E-BEE8-47E0DED50DE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70C0314-4350-4C3C-8E8C-8360F4B0D0E0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1C17172-22DF-4840-B453-CAD3CB58CDA5}"/>
              </a:ext>
            </a:extLst>
          </p:cNvPr>
          <p:cNvGrpSpPr/>
          <p:nvPr/>
        </p:nvGrpSpPr>
        <p:grpSpPr>
          <a:xfrm>
            <a:off x="1081023" y="2507644"/>
            <a:ext cx="911161" cy="969809"/>
            <a:chOff x="2885775" y="4301913"/>
            <a:chExt cx="911161" cy="969809"/>
          </a:xfrm>
        </p:grpSpPr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4F7D7BC-9058-46D0-822D-5EB862058437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24A752C-6FF5-4C3B-8762-B909C019DE4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9754DDA-8B75-4424-91C5-9BC0DFBFBD2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6378001-5BD0-4272-B2B0-DB14A1E72BE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482C28A-CF3D-4DA4-BD5D-943DD07DDF1B}"/>
              </a:ext>
            </a:extLst>
          </p:cNvPr>
          <p:cNvGrpSpPr/>
          <p:nvPr/>
        </p:nvGrpSpPr>
        <p:grpSpPr>
          <a:xfrm>
            <a:off x="1978376" y="2522114"/>
            <a:ext cx="911161" cy="969809"/>
            <a:chOff x="2885775" y="4301913"/>
            <a:chExt cx="911161" cy="969809"/>
          </a:xfrm>
        </p:grpSpPr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54BC642C-918C-459C-B40D-B6197DB87C30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97A31D6-907C-4905-B675-7C932058C991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40BA9DF-EE75-4C2E-BCD4-75DAC336FDF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E70BE55-CE02-4E0B-B80C-9AB6D469DFE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861057D-C573-43D7-B26E-65559286C509}"/>
              </a:ext>
            </a:extLst>
          </p:cNvPr>
          <p:cNvGrpSpPr/>
          <p:nvPr/>
        </p:nvGrpSpPr>
        <p:grpSpPr>
          <a:xfrm>
            <a:off x="2897073" y="2479148"/>
            <a:ext cx="911161" cy="969809"/>
            <a:chOff x="2885775" y="4301913"/>
            <a:chExt cx="911161" cy="969809"/>
          </a:xfrm>
        </p:grpSpPr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79128BB6-1059-4123-ACDA-A97301067E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76797B8-C683-41C4-8362-8DA25FB907A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071D061-2800-4B10-A083-D9A48BFC8CE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98893CC-D3BA-4EF4-9345-E1032260357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791308C-2EAB-43B9-8C10-51A37DAC6A55}"/>
              </a:ext>
            </a:extLst>
          </p:cNvPr>
          <p:cNvGrpSpPr/>
          <p:nvPr/>
        </p:nvGrpSpPr>
        <p:grpSpPr>
          <a:xfrm>
            <a:off x="5675939" y="4362867"/>
            <a:ext cx="911161" cy="969809"/>
            <a:chOff x="2885775" y="4301913"/>
            <a:chExt cx="911161" cy="969809"/>
          </a:xfrm>
        </p:grpSpPr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164B992E-6E53-4BBE-A641-FCAAFA54D3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44225A12-A63A-42CE-B34D-541A66C1D1D5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E18725A-082C-4E3F-9EC1-FF85544C5CD9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80B11B5B-AA1C-485E-A9AD-5904829FB5A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52DC5807-B2DC-4CE0-8D67-EBA4047C8465}"/>
              </a:ext>
            </a:extLst>
          </p:cNvPr>
          <p:cNvGrpSpPr/>
          <p:nvPr/>
        </p:nvGrpSpPr>
        <p:grpSpPr>
          <a:xfrm>
            <a:off x="6571647" y="4308735"/>
            <a:ext cx="911161" cy="969809"/>
            <a:chOff x="2885775" y="4301913"/>
            <a:chExt cx="911161" cy="969809"/>
          </a:xfrm>
        </p:grpSpPr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EA273BE3-D00C-4267-B426-3BF4B039E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F6BEAC3-8B1D-4C65-B7AA-8B6C223A644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AAFBDF4B-82DB-45D1-AE4C-7170FA705FE9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9609656D-38D8-462C-AA51-38A12B956AF3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5076B27-A189-4F8C-B5F5-8B959740A810}"/>
              </a:ext>
            </a:extLst>
          </p:cNvPr>
          <p:cNvGrpSpPr/>
          <p:nvPr/>
        </p:nvGrpSpPr>
        <p:grpSpPr>
          <a:xfrm>
            <a:off x="6562992" y="5234048"/>
            <a:ext cx="911161" cy="969809"/>
            <a:chOff x="2885775" y="4301913"/>
            <a:chExt cx="911161" cy="969809"/>
          </a:xfrm>
        </p:grpSpPr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0CA49998-E557-4F27-B2D0-7A23F7B032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C0FA107-2565-41D0-AC21-574842DAA580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3DF5F0A6-F014-4092-8A03-C40C9DC39E3C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66A1E00-104D-4766-AB1F-103A9D12B9E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93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>
            <a:extLst>
              <a:ext uri="{FF2B5EF4-FFF2-40B4-BE49-F238E27FC236}">
                <a16:creationId xmlns:a16="http://schemas.microsoft.com/office/drawing/2014/main" id="{7EEE6993-DA89-4A88-BB79-F07D37F8FEE7}"/>
              </a:ext>
            </a:extLst>
          </p:cNvPr>
          <p:cNvSpPr/>
          <p:nvPr/>
        </p:nvSpPr>
        <p:spPr>
          <a:xfrm>
            <a:off x="2894728" y="2517165"/>
            <a:ext cx="914401" cy="9143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A94DAC6-A36F-4DEC-84E5-1A2100F09D02}"/>
              </a:ext>
            </a:extLst>
          </p:cNvPr>
          <p:cNvSpPr/>
          <p:nvPr/>
        </p:nvSpPr>
        <p:spPr>
          <a:xfrm>
            <a:off x="1986441" y="3435351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384C4B0-6354-449A-B3A4-5AE6EDD38004}"/>
              </a:ext>
            </a:extLst>
          </p:cNvPr>
          <p:cNvSpPr/>
          <p:nvPr/>
        </p:nvSpPr>
        <p:spPr>
          <a:xfrm>
            <a:off x="1982774" y="4347330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9545F12-DCC4-4592-AEDE-C0FA75E50387}"/>
              </a:ext>
            </a:extLst>
          </p:cNvPr>
          <p:cNvSpPr/>
          <p:nvPr/>
        </p:nvSpPr>
        <p:spPr>
          <a:xfrm>
            <a:off x="2899946" y="525951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295EC14-D5B9-4EE5-BA23-A3AD62BF34ED}"/>
              </a:ext>
            </a:extLst>
          </p:cNvPr>
          <p:cNvSpPr/>
          <p:nvPr/>
        </p:nvSpPr>
        <p:spPr>
          <a:xfrm>
            <a:off x="3815597" y="434568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11805903-C2B8-4820-A9EA-1C1662D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986" y="4366982"/>
            <a:ext cx="914400" cy="914400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F6299B72-C320-4E2D-8DFC-4F325FE91A43}"/>
              </a:ext>
            </a:extLst>
          </p:cNvPr>
          <p:cNvSpPr/>
          <p:nvPr/>
        </p:nvSpPr>
        <p:spPr>
          <a:xfrm>
            <a:off x="5638632" y="5261754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18DB158-AA42-4E84-9709-03CFAC149088}"/>
              </a:ext>
            </a:extLst>
          </p:cNvPr>
          <p:cNvSpPr/>
          <p:nvPr/>
        </p:nvSpPr>
        <p:spPr>
          <a:xfrm>
            <a:off x="4721937" y="5263687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12DF794-1356-47EB-B899-968C0D8C1264}"/>
              </a:ext>
            </a:extLst>
          </p:cNvPr>
          <p:cNvSpPr/>
          <p:nvPr/>
        </p:nvSpPr>
        <p:spPr>
          <a:xfrm>
            <a:off x="3807031" y="5259174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76D04C6-161C-4876-8EB7-8287B7DA5A6F}"/>
              </a:ext>
            </a:extLst>
          </p:cNvPr>
          <p:cNvSpPr/>
          <p:nvPr/>
        </p:nvSpPr>
        <p:spPr>
          <a:xfrm>
            <a:off x="4725280" y="4343872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4A06E4B-BDE8-4D97-8279-6058AFCEA7C7}"/>
              </a:ext>
            </a:extLst>
          </p:cNvPr>
          <p:cNvSpPr/>
          <p:nvPr/>
        </p:nvSpPr>
        <p:spPr>
          <a:xfrm>
            <a:off x="4728789" y="343190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5120" cy="5899333"/>
            <a:chOff x="640080" y="685799"/>
            <a:chExt cx="10485120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4D3F12-949B-4C14-A1F4-D0B852A3C7A9}"/>
                </a:ext>
              </a:extLst>
            </p:cNvPr>
            <p:cNvGrpSpPr/>
            <p:nvPr/>
          </p:nvGrpSpPr>
          <p:grpSpPr>
            <a:xfrm>
              <a:off x="1066800" y="685799"/>
              <a:ext cx="10058400" cy="5486401"/>
              <a:chOff x="1371600" y="914399"/>
              <a:chExt cx="10058400" cy="54864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6FC5C77-AC5A-488C-A7B9-4F3F1AB5C2BE}"/>
                  </a:ext>
                </a:extLst>
              </p:cNvPr>
              <p:cNvCxnSpPr/>
              <p:nvPr/>
            </p:nvCxnSpPr>
            <p:spPr>
              <a:xfrm>
                <a:off x="13716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633505-7737-481A-BB82-9B04BA9013DD}"/>
                  </a:ext>
                </a:extLst>
              </p:cNvPr>
              <p:cNvCxnSpPr/>
              <p:nvPr/>
            </p:nvCxnSpPr>
            <p:spPr>
              <a:xfrm>
                <a:off x="2286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2201284-FD5D-4EB2-8511-9B1DE824DCB2}"/>
                  </a:ext>
                </a:extLst>
              </p:cNvPr>
              <p:cNvCxnSpPr/>
              <p:nvPr/>
            </p:nvCxnSpPr>
            <p:spPr>
              <a:xfrm>
                <a:off x="3200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1B732EA-617E-40D2-BD41-D37A9DB71D98}"/>
                  </a:ext>
                </a:extLst>
              </p:cNvPr>
              <p:cNvCxnSpPr/>
              <p:nvPr/>
            </p:nvCxnSpPr>
            <p:spPr>
              <a:xfrm>
                <a:off x="4114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AF2DD2-97F9-48D4-8E59-012F60217900}"/>
                  </a:ext>
                </a:extLst>
              </p:cNvPr>
              <p:cNvCxnSpPr/>
              <p:nvPr/>
            </p:nvCxnSpPr>
            <p:spPr>
              <a:xfrm>
                <a:off x="5029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BC422A-3B4D-4433-B2A1-8B65B938F6BB}"/>
                  </a:ext>
                </a:extLst>
              </p:cNvPr>
              <p:cNvCxnSpPr/>
              <p:nvPr/>
            </p:nvCxnSpPr>
            <p:spPr>
              <a:xfrm>
                <a:off x="5943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A7DA88-EE8F-40E1-BF77-FB0E2956ABB2}"/>
                  </a:ext>
                </a:extLst>
              </p:cNvPr>
              <p:cNvCxnSpPr/>
              <p:nvPr/>
            </p:nvCxnSpPr>
            <p:spPr>
              <a:xfrm>
                <a:off x="68580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37D9A4F-33EA-49AF-BD4D-7BABAC489C08}"/>
                  </a:ext>
                </a:extLst>
              </p:cNvPr>
              <p:cNvCxnSpPr/>
              <p:nvPr/>
            </p:nvCxnSpPr>
            <p:spPr>
              <a:xfrm>
                <a:off x="7772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9675680-4CA1-403C-95AE-733E92EB6A97}"/>
                  </a:ext>
                </a:extLst>
              </p:cNvPr>
              <p:cNvCxnSpPr/>
              <p:nvPr/>
            </p:nvCxnSpPr>
            <p:spPr>
              <a:xfrm>
                <a:off x="8686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8D8A8B-07A3-41D8-8700-B1EC930A7FA7}"/>
                  </a:ext>
                </a:extLst>
              </p:cNvPr>
              <p:cNvCxnSpPr/>
              <p:nvPr/>
            </p:nvCxnSpPr>
            <p:spPr>
              <a:xfrm>
                <a:off x="9601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DDC900E-6F39-48D9-8475-AD68B4833373}"/>
                  </a:ext>
                </a:extLst>
              </p:cNvPr>
              <p:cNvCxnSpPr/>
              <p:nvPr/>
            </p:nvCxnSpPr>
            <p:spPr>
              <a:xfrm>
                <a:off x="10515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D204F6-C71B-48DE-A6CD-3F6372C65541}"/>
                  </a:ext>
                </a:extLst>
              </p:cNvPr>
              <p:cNvCxnSpPr/>
              <p:nvPr/>
            </p:nvCxnSpPr>
            <p:spPr>
              <a:xfrm>
                <a:off x="11430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6D871D-6DEE-4830-823E-30397525D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9143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7C04D-29FC-49C6-987B-1D101C943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18288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B5E688-CCA0-447A-80BA-F093C3A9C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27432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B70C4F-61EC-4327-8F1B-7553CAE0D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36576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B344C-429A-43A0-8AD8-E370A3FD0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45720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B6027F2-433A-4B44-A066-C31A4296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4864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3BFA557-E1C9-42BF-91EE-600B36E34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64007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Graphic 59" descr="Cactus">
            <a:extLst>
              <a:ext uri="{FF2B5EF4-FFF2-40B4-BE49-F238E27FC236}">
                <a16:creationId xmlns:a16="http://schemas.microsoft.com/office/drawing/2014/main" id="{D31E0D72-A69D-4137-A7C1-E043DE3D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5541018"/>
            <a:ext cx="365760" cy="365760"/>
          </a:xfrm>
          <a:prstGeom prst="rect">
            <a:avLst/>
          </a:prstGeom>
        </p:spPr>
      </p:pic>
      <p:pic>
        <p:nvPicPr>
          <p:cNvPr id="62" name="Graphic 61" descr="Mountains">
            <a:extLst>
              <a:ext uri="{FF2B5EF4-FFF2-40B4-BE49-F238E27FC236}">
                <a16:creationId xmlns:a16="http://schemas.microsoft.com/office/drawing/2014/main" id="{92F2E154-2609-438F-B9BC-CD4E73986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6417" y="2745469"/>
            <a:ext cx="365760" cy="365760"/>
          </a:xfrm>
          <a:prstGeom prst="rect">
            <a:avLst/>
          </a:prstGeom>
        </p:spPr>
      </p:pic>
      <p:pic>
        <p:nvPicPr>
          <p:cNvPr id="63" name="Graphic 62" descr="Anchor">
            <a:extLst>
              <a:ext uri="{FF2B5EF4-FFF2-40B4-BE49-F238E27FC236}">
                <a16:creationId xmlns:a16="http://schemas.microsoft.com/office/drawing/2014/main" id="{A45C119B-43BF-41DF-95C4-C2BAF82C2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2745469"/>
            <a:ext cx="365760" cy="365760"/>
          </a:xfrm>
          <a:prstGeom prst="rect">
            <a:avLst/>
          </a:prstGeom>
        </p:spPr>
      </p:pic>
      <p:pic>
        <p:nvPicPr>
          <p:cNvPr id="64" name="Graphic 63" descr="Cactus">
            <a:extLst>
              <a:ext uri="{FF2B5EF4-FFF2-40B4-BE49-F238E27FC236}">
                <a16:creationId xmlns:a16="http://schemas.microsoft.com/office/drawing/2014/main" id="{7C36C018-D608-4723-81D3-E936EB04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5541018"/>
            <a:ext cx="365760" cy="365760"/>
          </a:xfrm>
          <a:prstGeom prst="rect">
            <a:avLst/>
          </a:prstGeom>
        </p:spPr>
      </p:pic>
      <p:pic>
        <p:nvPicPr>
          <p:cNvPr id="65" name="Graphic 64" descr="Cactus">
            <a:extLst>
              <a:ext uri="{FF2B5EF4-FFF2-40B4-BE49-F238E27FC236}">
                <a16:creationId xmlns:a16="http://schemas.microsoft.com/office/drawing/2014/main" id="{F03A9ED4-FB63-4D72-B559-D843619E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3032" y="5541018"/>
            <a:ext cx="365760" cy="365760"/>
          </a:xfrm>
          <a:prstGeom prst="rect">
            <a:avLst/>
          </a:prstGeom>
        </p:spPr>
      </p:pic>
      <p:pic>
        <p:nvPicPr>
          <p:cNvPr id="66" name="Graphic 65" descr="Cactus">
            <a:extLst>
              <a:ext uri="{FF2B5EF4-FFF2-40B4-BE49-F238E27FC236}">
                <a16:creationId xmlns:a16="http://schemas.microsoft.com/office/drawing/2014/main" id="{949F3772-25A4-4B0D-8BDF-277DF552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6842" y="5541018"/>
            <a:ext cx="365760" cy="365760"/>
          </a:xfrm>
          <a:prstGeom prst="rect">
            <a:avLst/>
          </a:prstGeom>
        </p:spPr>
      </p:pic>
      <p:pic>
        <p:nvPicPr>
          <p:cNvPr id="73" name="Graphic 72" descr="Cactus">
            <a:extLst>
              <a:ext uri="{FF2B5EF4-FFF2-40B4-BE49-F238E27FC236}">
                <a16:creationId xmlns:a16="http://schemas.microsoft.com/office/drawing/2014/main" id="{FF9B649C-08A3-4BE3-804F-CBD51BEB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4543591"/>
            <a:ext cx="365760" cy="365760"/>
          </a:xfrm>
          <a:prstGeom prst="rect">
            <a:avLst/>
          </a:prstGeom>
        </p:spPr>
      </p:pic>
      <p:pic>
        <p:nvPicPr>
          <p:cNvPr id="74" name="Graphic 73" descr="Mountains">
            <a:extLst>
              <a:ext uri="{FF2B5EF4-FFF2-40B4-BE49-F238E27FC236}">
                <a16:creationId xmlns:a16="http://schemas.microsoft.com/office/drawing/2014/main" id="{9F9F45D9-B4D4-41E2-9136-4A26CECEA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3654968"/>
            <a:ext cx="365760" cy="365760"/>
          </a:xfrm>
          <a:prstGeom prst="rect">
            <a:avLst/>
          </a:prstGeom>
        </p:spPr>
      </p:pic>
      <p:pic>
        <p:nvPicPr>
          <p:cNvPr id="75" name="Graphic 74" descr="Mountains">
            <a:extLst>
              <a:ext uri="{FF2B5EF4-FFF2-40B4-BE49-F238E27FC236}">
                <a16:creationId xmlns:a16="http://schemas.microsoft.com/office/drawing/2014/main" id="{0CF7AC17-B503-4ED2-9A95-5613DE15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2745469"/>
            <a:ext cx="365760" cy="365760"/>
          </a:xfrm>
          <a:prstGeom prst="rect">
            <a:avLst/>
          </a:prstGeom>
        </p:spPr>
      </p:pic>
      <p:pic>
        <p:nvPicPr>
          <p:cNvPr id="76" name="Graphic 75" descr="Mountains">
            <a:extLst>
              <a:ext uri="{FF2B5EF4-FFF2-40B4-BE49-F238E27FC236}">
                <a16:creationId xmlns:a16="http://schemas.microsoft.com/office/drawing/2014/main" id="{0E2B45B1-A8C5-47CB-B0FD-5C9C29441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1896522"/>
            <a:ext cx="365760" cy="365760"/>
          </a:xfrm>
          <a:prstGeom prst="rect">
            <a:avLst/>
          </a:prstGeom>
        </p:spPr>
      </p:pic>
      <p:pic>
        <p:nvPicPr>
          <p:cNvPr id="77" name="Graphic 76" descr="Mountains">
            <a:extLst>
              <a:ext uri="{FF2B5EF4-FFF2-40B4-BE49-F238E27FC236}">
                <a16:creationId xmlns:a16="http://schemas.microsoft.com/office/drawing/2014/main" id="{8A2CBCE5-9D8C-473F-844D-E643E28E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2745469"/>
            <a:ext cx="365760" cy="365760"/>
          </a:xfrm>
          <a:prstGeom prst="rect">
            <a:avLst/>
          </a:prstGeom>
        </p:spPr>
      </p:pic>
      <p:pic>
        <p:nvPicPr>
          <p:cNvPr id="78" name="Graphic 77" descr="Mountains">
            <a:extLst>
              <a:ext uri="{FF2B5EF4-FFF2-40B4-BE49-F238E27FC236}">
                <a16:creationId xmlns:a16="http://schemas.microsoft.com/office/drawing/2014/main" id="{018C9371-46EF-449D-9614-456B0BC8D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4543591"/>
            <a:ext cx="365760" cy="365760"/>
          </a:xfrm>
          <a:prstGeom prst="rect">
            <a:avLst/>
          </a:prstGeom>
        </p:spPr>
      </p:pic>
      <p:pic>
        <p:nvPicPr>
          <p:cNvPr id="79" name="Graphic 78" descr="Anchor">
            <a:extLst>
              <a:ext uri="{FF2B5EF4-FFF2-40B4-BE49-F238E27FC236}">
                <a16:creationId xmlns:a16="http://schemas.microsoft.com/office/drawing/2014/main" id="{2A282487-E989-4C00-A213-E11CA3A5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3654968"/>
            <a:ext cx="365760" cy="365760"/>
          </a:xfrm>
          <a:prstGeom prst="rect">
            <a:avLst/>
          </a:prstGeom>
        </p:spPr>
      </p:pic>
      <p:pic>
        <p:nvPicPr>
          <p:cNvPr id="80" name="Graphic 79" descr="Anchor">
            <a:extLst>
              <a:ext uri="{FF2B5EF4-FFF2-40B4-BE49-F238E27FC236}">
                <a16:creationId xmlns:a16="http://schemas.microsoft.com/office/drawing/2014/main" id="{EBBBBFFF-8D5D-4A6D-979F-9AD41D6F8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3654968"/>
            <a:ext cx="365760" cy="365760"/>
          </a:xfrm>
          <a:prstGeom prst="rect">
            <a:avLst/>
          </a:prstGeom>
        </p:spPr>
      </p:pic>
      <p:pic>
        <p:nvPicPr>
          <p:cNvPr id="82" name="Graphic 81" descr="Deciduous tree">
            <a:extLst>
              <a:ext uri="{FF2B5EF4-FFF2-40B4-BE49-F238E27FC236}">
                <a16:creationId xmlns:a16="http://schemas.microsoft.com/office/drawing/2014/main" id="{F0372C69-B65B-4B5A-B4F4-D305408A8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936172"/>
            <a:ext cx="365760" cy="365760"/>
          </a:xfrm>
          <a:prstGeom prst="rect">
            <a:avLst/>
          </a:prstGeom>
        </p:spPr>
      </p:pic>
      <p:pic>
        <p:nvPicPr>
          <p:cNvPr id="83" name="Graphic 82" descr="Deciduous tree">
            <a:extLst>
              <a:ext uri="{FF2B5EF4-FFF2-40B4-BE49-F238E27FC236}">
                <a16:creationId xmlns:a16="http://schemas.microsoft.com/office/drawing/2014/main" id="{5FB1BFAF-FE59-44D7-8637-AA02859E7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936172"/>
            <a:ext cx="365760" cy="365760"/>
          </a:xfrm>
          <a:prstGeom prst="rect">
            <a:avLst/>
          </a:prstGeom>
        </p:spPr>
      </p:pic>
      <p:pic>
        <p:nvPicPr>
          <p:cNvPr id="84" name="Graphic 83" descr="Deciduous tree">
            <a:extLst>
              <a:ext uri="{FF2B5EF4-FFF2-40B4-BE49-F238E27FC236}">
                <a16:creationId xmlns:a16="http://schemas.microsoft.com/office/drawing/2014/main" id="{5A37AD13-B2FC-4BE3-945E-A2DB1E284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936172"/>
            <a:ext cx="365760" cy="365760"/>
          </a:xfrm>
          <a:prstGeom prst="rect">
            <a:avLst/>
          </a:prstGeom>
        </p:spPr>
      </p:pic>
      <p:pic>
        <p:nvPicPr>
          <p:cNvPr id="85" name="Graphic 84" descr="Deciduous tree">
            <a:extLst>
              <a:ext uri="{FF2B5EF4-FFF2-40B4-BE49-F238E27FC236}">
                <a16:creationId xmlns:a16="http://schemas.microsoft.com/office/drawing/2014/main" id="{47D4A4E1-6B93-4E6D-B8CB-AAD32057A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1896522"/>
            <a:ext cx="365760" cy="365760"/>
          </a:xfrm>
          <a:prstGeom prst="rect">
            <a:avLst/>
          </a:prstGeom>
        </p:spPr>
      </p:pic>
      <p:pic>
        <p:nvPicPr>
          <p:cNvPr id="86" name="Graphic 85" descr="Deciduous tree">
            <a:extLst>
              <a:ext uri="{FF2B5EF4-FFF2-40B4-BE49-F238E27FC236}">
                <a16:creationId xmlns:a16="http://schemas.microsoft.com/office/drawing/2014/main" id="{67BBFED7-E629-4C4E-BD76-C2996F60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2745469"/>
            <a:ext cx="365760" cy="365760"/>
          </a:xfrm>
          <a:prstGeom prst="rect">
            <a:avLst/>
          </a:prstGeom>
        </p:spPr>
      </p:pic>
      <p:pic>
        <p:nvPicPr>
          <p:cNvPr id="87" name="Graphic 86" descr="Deciduous tree">
            <a:extLst>
              <a:ext uri="{FF2B5EF4-FFF2-40B4-BE49-F238E27FC236}">
                <a16:creationId xmlns:a16="http://schemas.microsoft.com/office/drawing/2014/main" id="{F634E095-B3AB-4F97-8343-5B05F6543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1896522"/>
            <a:ext cx="365760" cy="365760"/>
          </a:xfrm>
          <a:prstGeom prst="rect">
            <a:avLst/>
          </a:prstGeom>
        </p:spPr>
      </p:pic>
      <p:pic>
        <p:nvPicPr>
          <p:cNvPr id="88" name="Graphic 87" descr="Mountains">
            <a:extLst>
              <a:ext uri="{FF2B5EF4-FFF2-40B4-BE49-F238E27FC236}">
                <a16:creationId xmlns:a16="http://schemas.microsoft.com/office/drawing/2014/main" id="{D3E2F0F1-CFBF-41E1-83FD-E8FBDEC5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7812" y="3654968"/>
            <a:ext cx="365760" cy="365760"/>
          </a:xfrm>
          <a:prstGeom prst="rect">
            <a:avLst/>
          </a:prstGeom>
        </p:spPr>
      </p:pic>
      <p:pic>
        <p:nvPicPr>
          <p:cNvPr id="89" name="Graphic 88" descr="Mountains">
            <a:extLst>
              <a:ext uri="{FF2B5EF4-FFF2-40B4-BE49-F238E27FC236}">
                <a16:creationId xmlns:a16="http://schemas.microsoft.com/office/drawing/2014/main" id="{13CDA8B1-7262-47A4-B629-D2A4A6F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3032" y="4543591"/>
            <a:ext cx="365760" cy="365760"/>
          </a:xfrm>
          <a:prstGeom prst="rect">
            <a:avLst/>
          </a:prstGeom>
        </p:spPr>
      </p:pic>
      <p:pic>
        <p:nvPicPr>
          <p:cNvPr id="91" name="Graphic 90" descr="Deciduous tree">
            <a:extLst>
              <a:ext uri="{FF2B5EF4-FFF2-40B4-BE49-F238E27FC236}">
                <a16:creationId xmlns:a16="http://schemas.microsoft.com/office/drawing/2014/main" id="{924DC41D-8AE6-4D66-960F-2387179D0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1896522"/>
            <a:ext cx="365760" cy="365760"/>
          </a:xfrm>
          <a:prstGeom prst="rect">
            <a:avLst/>
          </a:prstGeom>
        </p:spPr>
      </p:pic>
      <p:pic>
        <p:nvPicPr>
          <p:cNvPr id="92" name="Graphic 91" descr="Deciduous tree">
            <a:extLst>
              <a:ext uri="{FF2B5EF4-FFF2-40B4-BE49-F238E27FC236}">
                <a16:creationId xmlns:a16="http://schemas.microsoft.com/office/drawing/2014/main" id="{9F3DBC11-EE34-43AC-9FB2-B160EB464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6417" y="1896522"/>
            <a:ext cx="365760" cy="365760"/>
          </a:xfrm>
          <a:prstGeom prst="rect">
            <a:avLst/>
          </a:prstGeom>
        </p:spPr>
      </p:pic>
      <p:pic>
        <p:nvPicPr>
          <p:cNvPr id="93" name="Graphic 92" descr="Deciduous tree">
            <a:extLst>
              <a:ext uri="{FF2B5EF4-FFF2-40B4-BE49-F238E27FC236}">
                <a16:creationId xmlns:a16="http://schemas.microsoft.com/office/drawing/2014/main" id="{ADCB82DA-63D3-4F0A-927F-55258042F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936172"/>
            <a:ext cx="365760" cy="365760"/>
          </a:xfrm>
          <a:prstGeom prst="rect">
            <a:avLst/>
          </a:prstGeom>
        </p:spPr>
      </p:pic>
      <p:pic>
        <p:nvPicPr>
          <p:cNvPr id="94" name="Graphic 93" descr="Anchor">
            <a:extLst>
              <a:ext uri="{FF2B5EF4-FFF2-40B4-BE49-F238E27FC236}">
                <a16:creationId xmlns:a16="http://schemas.microsoft.com/office/drawing/2014/main" id="{934D09CE-787B-419E-975B-AFD2E2D0E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4543591"/>
            <a:ext cx="365760" cy="365760"/>
          </a:xfrm>
          <a:prstGeom prst="rect">
            <a:avLst/>
          </a:prstGeom>
        </p:spPr>
      </p:pic>
      <p:pic>
        <p:nvPicPr>
          <p:cNvPr id="95" name="Graphic 94" descr="Anchor">
            <a:extLst>
              <a:ext uri="{FF2B5EF4-FFF2-40B4-BE49-F238E27FC236}">
                <a16:creationId xmlns:a16="http://schemas.microsoft.com/office/drawing/2014/main" id="{923841BC-5443-4F32-8E87-4ED7E2AC0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7591" y="5541018"/>
            <a:ext cx="365760" cy="365760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43E176F4-F2F1-4E8F-8B2A-F9772564E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985" y="725548"/>
            <a:ext cx="914400" cy="9144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B4FABF8-B14D-4245-B9CF-7458CB2B1719}"/>
              </a:ext>
            </a:extLst>
          </p:cNvPr>
          <p:cNvSpPr txBox="1"/>
          <p:nvPr/>
        </p:nvSpPr>
        <p:spPr>
          <a:xfrm>
            <a:off x="9315239" y="1610208"/>
            <a:ext cx="180995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Plain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Forest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Water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Desert =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Mountain = 10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9" name="Graphic 128" descr="Cactus">
            <a:extLst>
              <a:ext uri="{FF2B5EF4-FFF2-40B4-BE49-F238E27FC236}">
                <a16:creationId xmlns:a16="http://schemas.microsoft.com/office/drawing/2014/main" id="{D33A5362-21BC-4C20-8EFC-1404AEBA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022" y="4543591"/>
            <a:ext cx="365760" cy="365760"/>
          </a:xfrm>
          <a:prstGeom prst="rect">
            <a:avLst/>
          </a:prstGeom>
        </p:spPr>
      </p:pic>
      <p:pic>
        <p:nvPicPr>
          <p:cNvPr id="153" name="Graphic 152" descr="Cactus">
            <a:extLst>
              <a:ext uri="{FF2B5EF4-FFF2-40B4-BE49-F238E27FC236}">
                <a16:creationId xmlns:a16="http://schemas.microsoft.com/office/drawing/2014/main" id="{2A448387-13FA-4773-9057-D0070647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3654968"/>
            <a:ext cx="365760" cy="3657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29629D-BA3B-4728-B7A9-18E31603E6CE}"/>
              </a:ext>
            </a:extLst>
          </p:cNvPr>
          <p:cNvGrpSpPr/>
          <p:nvPr/>
        </p:nvGrpSpPr>
        <p:grpSpPr>
          <a:xfrm>
            <a:off x="2885775" y="4301913"/>
            <a:ext cx="911161" cy="969809"/>
            <a:chOff x="2885775" y="4301913"/>
            <a:chExt cx="911161" cy="969809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3933BFB-FC93-4ECD-840E-A85539C41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2391774-F54A-4B1F-A84B-E68C8964BC6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512637-6A24-4B3E-86EC-FDD5377B02A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3562CD-A8BA-47DF-B77D-075BFF6967B1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E3CFBE-A6BB-477D-AF2A-B56AA9EF6640}"/>
              </a:ext>
            </a:extLst>
          </p:cNvPr>
          <p:cNvGrpSpPr/>
          <p:nvPr/>
        </p:nvGrpSpPr>
        <p:grpSpPr>
          <a:xfrm>
            <a:off x="2915823" y="5243878"/>
            <a:ext cx="911161" cy="969809"/>
            <a:chOff x="2885775" y="4301913"/>
            <a:chExt cx="911161" cy="96980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A50E523-9284-4169-84A5-0DE618FB9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5C0454-5895-456B-82C0-9E3E2A48429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036A877-B0E3-4E3D-A480-5EA41690FF7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E32C43-AA33-41B4-B312-FA1C53ABD76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0649DF3-9737-4DFC-9354-09F3D11AE14E}"/>
              </a:ext>
            </a:extLst>
          </p:cNvPr>
          <p:cNvGrpSpPr/>
          <p:nvPr/>
        </p:nvGrpSpPr>
        <p:grpSpPr>
          <a:xfrm>
            <a:off x="3838217" y="5257799"/>
            <a:ext cx="911161" cy="969809"/>
            <a:chOff x="2885775" y="4301913"/>
            <a:chExt cx="911161" cy="969809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C216C92-7468-4D0A-BBAE-D7B1F97E0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876" y="4365273"/>
              <a:ext cx="0" cy="29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63D8FA-B311-4BBE-B2FA-8D60927FE65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3822C36-207D-47D6-8187-7D1A4711DA4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73DB845-CA59-4D66-A86B-D0CA7026F2E9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40585F-C087-47EC-B1C7-ECE21F6FD680}"/>
              </a:ext>
            </a:extLst>
          </p:cNvPr>
          <p:cNvGrpSpPr/>
          <p:nvPr/>
        </p:nvGrpSpPr>
        <p:grpSpPr>
          <a:xfrm>
            <a:off x="4760611" y="5257799"/>
            <a:ext cx="911161" cy="969809"/>
            <a:chOff x="2885775" y="4301913"/>
            <a:chExt cx="911161" cy="96980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A170D9F-2606-4B8E-BA38-AD48CE921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A79C62-5A65-4BC9-924F-C57F99BF541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CD118B4-E7B6-41F9-954D-216B52F77F6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FD79F3B-2A26-4B13-AB21-E81AB79FA34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6CE49A-1A22-4A94-94B5-600C7041A0F5}"/>
              </a:ext>
            </a:extLst>
          </p:cNvPr>
          <p:cNvGrpSpPr/>
          <p:nvPr/>
        </p:nvGrpSpPr>
        <p:grpSpPr>
          <a:xfrm>
            <a:off x="4752030" y="4322656"/>
            <a:ext cx="911161" cy="969809"/>
            <a:chOff x="2885775" y="4301913"/>
            <a:chExt cx="911161" cy="969809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E37DE9A-D7BF-4B64-B5F7-91E58FB5A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45EA52A-CC5D-4A73-9840-C6CED4593560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01CCC76-D673-442A-B811-54EAE2BAA84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6DF4427-B322-469D-A29B-48E09EACE6E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0456EC0-FE25-43AF-B52A-2DA519225D4A}"/>
              </a:ext>
            </a:extLst>
          </p:cNvPr>
          <p:cNvGrpSpPr/>
          <p:nvPr/>
        </p:nvGrpSpPr>
        <p:grpSpPr>
          <a:xfrm>
            <a:off x="4761528" y="3387970"/>
            <a:ext cx="911161" cy="969809"/>
            <a:chOff x="2885775" y="4301913"/>
            <a:chExt cx="911161" cy="969809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4B31AE0-97FF-403B-BA1E-5646CCB83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F8984ED-8462-498E-9602-55A3CF67603B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35D21C-A7E6-4D25-907A-4D3C61F0057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01A9B16-DB32-46A9-8333-AD0D9DCAFD1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7C32CC2-AEA6-46F5-98EE-DD0C1036CDBA}"/>
              </a:ext>
            </a:extLst>
          </p:cNvPr>
          <p:cNvGrpSpPr/>
          <p:nvPr/>
        </p:nvGrpSpPr>
        <p:grpSpPr>
          <a:xfrm>
            <a:off x="3838217" y="3429612"/>
            <a:ext cx="911161" cy="969809"/>
            <a:chOff x="2885775" y="4301913"/>
            <a:chExt cx="911161" cy="969809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63046E7-AD4A-4AF6-AD69-4993F5C607A7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E22C163-F9A2-4BA4-8F43-396D05DF6F7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5B1013F-DFF4-4986-8FCB-09BBB453881E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8831D70-4BE2-44E8-9B6B-42B172766C3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1E496E6-09F8-46C9-9ABE-A5C5365EF91A}"/>
              </a:ext>
            </a:extLst>
          </p:cNvPr>
          <p:cNvGrpSpPr/>
          <p:nvPr/>
        </p:nvGrpSpPr>
        <p:grpSpPr>
          <a:xfrm>
            <a:off x="2925064" y="3385739"/>
            <a:ext cx="911161" cy="969809"/>
            <a:chOff x="2885775" y="4301913"/>
            <a:chExt cx="911161" cy="969809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2ADC69D-3FD8-412A-9081-12A38FEAE4D3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81B831-B1A6-4E08-B8D4-AD921496FAD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4B62E10-BBCC-4E06-B2EB-526D411CC3D2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ADAF898-D4F0-47E2-A5E4-16FAC6DCCD9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5DF67B0-2BE6-4F75-9B1F-CDF600BBD5AA}"/>
              </a:ext>
            </a:extLst>
          </p:cNvPr>
          <p:cNvGrpSpPr/>
          <p:nvPr/>
        </p:nvGrpSpPr>
        <p:grpSpPr>
          <a:xfrm>
            <a:off x="5664223" y="3394335"/>
            <a:ext cx="911161" cy="969809"/>
            <a:chOff x="2885775" y="4301913"/>
            <a:chExt cx="911161" cy="969809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4D455D7-88C0-4D50-89EC-612097C693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34BD33B-7B99-4665-844E-3B715DA9F03C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3F9A840-C58E-4A33-96A3-32DB19F10C9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182692B-3594-4946-809F-84A8B244234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BB82C2-6A0C-4FA4-A226-42A3888D5D97}"/>
              </a:ext>
            </a:extLst>
          </p:cNvPr>
          <p:cNvGrpSpPr/>
          <p:nvPr/>
        </p:nvGrpSpPr>
        <p:grpSpPr>
          <a:xfrm>
            <a:off x="5685818" y="2472248"/>
            <a:ext cx="911161" cy="969809"/>
            <a:chOff x="2885775" y="4301913"/>
            <a:chExt cx="911161" cy="969809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FB9486D-A436-4CFA-AE48-4E1965B3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50723BA-388D-418F-BBAE-CF13CF6F8E3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E497133-C12C-49A5-ABA5-F2F5B043AB9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2FF2A5E-2405-4913-AD5B-AE4E57E01D33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F9B8A46-0960-4087-8E07-6A00555F3887}"/>
              </a:ext>
            </a:extLst>
          </p:cNvPr>
          <p:cNvGrpSpPr/>
          <p:nvPr/>
        </p:nvGrpSpPr>
        <p:grpSpPr>
          <a:xfrm>
            <a:off x="4737406" y="2500335"/>
            <a:ext cx="911161" cy="969809"/>
            <a:chOff x="2885775" y="4301913"/>
            <a:chExt cx="911161" cy="969809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5EC660F6-E6C4-4EBC-B377-17D53B0981F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70DF87C-2674-426F-A863-5A19B3D8A59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469DDE8-8517-4AB3-98DC-EC061480CB6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BBAC023-4D15-40FA-95F9-85A27B81CCB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73E230A-9BF4-463C-BE1E-E961D4ED4382}"/>
              </a:ext>
            </a:extLst>
          </p:cNvPr>
          <p:cNvGrpSpPr/>
          <p:nvPr/>
        </p:nvGrpSpPr>
        <p:grpSpPr>
          <a:xfrm>
            <a:off x="3824773" y="2507644"/>
            <a:ext cx="911161" cy="969809"/>
            <a:chOff x="2885775" y="4301913"/>
            <a:chExt cx="911161" cy="969809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C9FE4CDE-3575-45EE-AC22-91666A7883C7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EF876C2-611E-4664-8070-B2B2B1313695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C89C21F-2FFA-4054-AC88-DCE67947BC41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BFBF77A-0E2D-4F1C-BFB8-7650DB0FA1C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AA88D5C-E30E-4C4A-9AFC-3F8DAACBF96A}"/>
              </a:ext>
            </a:extLst>
          </p:cNvPr>
          <p:cNvGrpSpPr/>
          <p:nvPr/>
        </p:nvGrpSpPr>
        <p:grpSpPr>
          <a:xfrm>
            <a:off x="5656319" y="5248518"/>
            <a:ext cx="911161" cy="969809"/>
            <a:chOff x="2885775" y="4301913"/>
            <a:chExt cx="911161" cy="969809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AF4758B-AF0F-4271-BB3E-CD85C47D7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889D847-4480-4A05-848C-B672531ABE9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334F6DC-1703-49F7-9CF4-E8279A92A6D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4A15F41-DDEB-46F9-AC9D-CB7DF376E5E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226ABB7-C27E-42BF-B917-08B63E248DA7}"/>
              </a:ext>
            </a:extLst>
          </p:cNvPr>
          <p:cNvGrpSpPr/>
          <p:nvPr/>
        </p:nvGrpSpPr>
        <p:grpSpPr>
          <a:xfrm>
            <a:off x="1993643" y="5188150"/>
            <a:ext cx="911161" cy="969809"/>
            <a:chOff x="2885775" y="4301913"/>
            <a:chExt cx="911161" cy="96980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01A55AF5-8A7B-4DB3-83CA-277A2D67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EEEEE58-AE9D-44D5-89CA-6B25CA7D2154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B4E6992-F2AB-43FD-8607-6157D01563D9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F6566EA-CFFF-4373-80F9-174BDEB382B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4692ECA-C4AF-48B6-8821-A2F19FB239CA}"/>
              </a:ext>
            </a:extLst>
          </p:cNvPr>
          <p:cNvGrpSpPr/>
          <p:nvPr/>
        </p:nvGrpSpPr>
        <p:grpSpPr>
          <a:xfrm>
            <a:off x="2004155" y="4320685"/>
            <a:ext cx="911161" cy="969809"/>
            <a:chOff x="2885775" y="4301913"/>
            <a:chExt cx="911161" cy="969809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24D2D577-64D2-44D2-9ED5-9C0C8FDB5859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79025FC-4968-47A1-9A9E-CADDAA60065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EF1744-5361-4523-915D-0C6EB973E82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9B1A12F-5A69-451E-BBE1-C493356D21B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6AF6236-C0BE-414E-B525-9C9DD7831F31}"/>
              </a:ext>
            </a:extLst>
          </p:cNvPr>
          <p:cNvGrpSpPr/>
          <p:nvPr/>
        </p:nvGrpSpPr>
        <p:grpSpPr>
          <a:xfrm>
            <a:off x="1986871" y="3407532"/>
            <a:ext cx="911161" cy="969809"/>
            <a:chOff x="2885775" y="4301913"/>
            <a:chExt cx="911161" cy="969809"/>
          </a:xfrm>
        </p:grpSpPr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E4D5DA30-ABFE-4F0B-A9DC-DEFBDFECAE9A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DDD1192-2638-45C0-9E52-1DE6F05C5502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5821C91-1D9D-4918-BBB2-195377EB60C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2A70A92-465C-4623-8370-ECB7E44DF62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ADE186F-B8DF-47A8-A886-601B27F6138C}"/>
              </a:ext>
            </a:extLst>
          </p:cNvPr>
          <p:cNvGrpSpPr/>
          <p:nvPr/>
        </p:nvGrpSpPr>
        <p:grpSpPr>
          <a:xfrm>
            <a:off x="1088252" y="3422552"/>
            <a:ext cx="911161" cy="969809"/>
            <a:chOff x="2885775" y="4301913"/>
            <a:chExt cx="911161" cy="969809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B9E860FF-CE8B-4DA6-A3A1-90982967A282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7E5CD5A-9B83-47BB-BAEB-9665DB3F064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4BB1C36-1265-4A04-B8E1-52FC2FA8CD9A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B59FAB8-CE03-411C-9977-7F3FE4C28C0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3CAD6C1-BA0A-46A4-A05D-CC926228C4DD}"/>
              </a:ext>
            </a:extLst>
          </p:cNvPr>
          <p:cNvGrpSpPr/>
          <p:nvPr/>
        </p:nvGrpSpPr>
        <p:grpSpPr>
          <a:xfrm>
            <a:off x="1093548" y="4308277"/>
            <a:ext cx="911161" cy="969809"/>
            <a:chOff x="2885775" y="4301913"/>
            <a:chExt cx="911161" cy="969809"/>
          </a:xfrm>
        </p:grpSpPr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0FF1A6B1-683A-4B67-AF1A-7072E251DB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3DBDE7E-6BE9-4927-9C7E-AFBED264EEC9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0480911-7D5C-443F-B9A8-3AB684538CA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C97989FA-B4BD-4745-85C3-D255148ED58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2397DE8-BCB0-4111-9532-608AEAD5B12E}"/>
              </a:ext>
            </a:extLst>
          </p:cNvPr>
          <p:cNvGrpSpPr/>
          <p:nvPr/>
        </p:nvGrpSpPr>
        <p:grpSpPr>
          <a:xfrm>
            <a:off x="1080000" y="5266147"/>
            <a:ext cx="911161" cy="969809"/>
            <a:chOff x="2885775" y="4301913"/>
            <a:chExt cx="911161" cy="969809"/>
          </a:xfrm>
        </p:grpSpPr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9A20558F-58B2-440B-8F8B-BC0D84B435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4E68CC1-5061-4AED-8F4D-5C9A16F5C19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1CF548F-F461-4C2E-BEE8-47E0DED50DE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70C0314-4350-4C3C-8E8C-8360F4B0D0E0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1C17172-22DF-4840-B453-CAD3CB58CDA5}"/>
              </a:ext>
            </a:extLst>
          </p:cNvPr>
          <p:cNvGrpSpPr/>
          <p:nvPr/>
        </p:nvGrpSpPr>
        <p:grpSpPr>
          <a:xfrm>
            <a:off x="1081023" y="2507644"/>
            <a:ext cx="911161" cy="969809"/>
            <a:chOff x="2885775" y="4301913"/>
            <a:chExt cx="911161" cy="969809"/>
          </a:xfrm>
        </p:grpSpPr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4F7D7BC-9058-46D0-822D-5EB862058437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24A752C-6FF5-4C3B-8762-B909C019DE4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9754DDA-8B75-4424-91C5-9BC0DFBFBD2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6378001-5BD0-4272-B2B0-DB14A1E72BE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482C28A-CF3D-4DA4-BD5D-943DD07DDF1B}"/>
              </a:ext>
            </a:extLst>
          </p:cNvPr>
          <p:cNvGrpSpPr/>
          <p:nvPr/>
        </p:nvGrpSpPr>
        <p:grpSpPr>
          <a:xfrm>
            <a:off x="1978376" y="2522114"/>
            <a:ext cx="911161" cy="969809"/>
            <a:chOff x="2885775" y="4301913"/>
            <a:chExt cx="911161" cy="969809"/>
          </a:xfrm>
        </p:grpSpPr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54BC642C-918C-459C-B40D-B6197DB87C30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97A31D6-907C-4905-B675-7C932058C991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40BA9DF-EE75-4C2E-BCD4-75DAC336FDF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E70BE55-CE02-4E0B-B80C-9AB6D469DFE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861057D-C573-43D7-B26E-65559286C509}"/>
              </a:ext>
            </a:extLst>
          </p:cNvPr>
          <p:cNvGrpSpPr/>
          <p:nvPr/>
        </p:nvGrpSpPr>
        <p:grpSpPr>
          <a:xfrm>
            <a:off x="2897073" y="2479148"/>
            <a:ext cx="911161" cy="969809"/>
            <a:chOff x="2885775" y="4301913"/>
            <a:chExt cx="911161" cy="969809"/>
          </a:xfrm>
        </p:grpSpPr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79128BB6-1059-4123-ACDA-A97301067E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76797B8-C683-41C4-8362-8DA25FB907A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071D061-2800-4B10-A083-D9A48BFC8CE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98893CC-D3BA-4EF4-9345-E1032260357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76ECE3C6-5A01-41BE-B3B4-0621CA2C366D}"/>
              </a:ext>
            </a:extLst>
          </p:cNvPr>
          <p:cNvGrpSpPr/>
          <p:nvPr/>
        </p:nvGrpSpPr>
        <p:grpSpPr>
          <a:xfrm>
            <a:off x="1996994" y="1606695"/>
            <a:ext cx="911161" cy="969809"/>
            <a:chOff x="2885775" y="4301913"/>
            <a:chExt cx="911161" cy="96980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98CF8681-4EF7-406F-A2A7-8BDC30C6880C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D28212B0-32E7-4D64-9D47-04F6DB5CE16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8B4E4058-D6B5-4B8E-AF02-D57D8AF97B4C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E373C24A-9B9B-4866-84E3-D5AB3A40734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389D410-5676-4F43-86D1-7270A8D1F6A5}"/>
              </a:ext>
            </a:extLst>
          </p:cNvPr>
          <p:cNvGrpSpPr/>
          <p:nvPr/>
        </p:nvGrpSpPr>
        <p:grpSpPr>
          <a:xfrm>
            <a:off x="2904804" y="1620063"/>
            <a:ext cx="911161" cy="969809"/>
            <a:chOff x="2885775" y="4301913"/>
            <a:chExt cx="911161" cy="969809"/>
          </a:xfrm>
        </p:grpSpPr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04B8084B-86A1-4D73-8CB7-AF58EF9A276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0D4018B-D907-4D83-86FB-B527C37F7BB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4705E53-EBFE-4B39-B73C-853AF0B3A8C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86F95BB-3765-4DB4-A2F8-1763B5C6B19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13DC62B-70C0-4542-87A1-AC3A43C7853A}"/>
              </a:ext>
            </a:extLst>
          </p:cNvPr>
          <p:cNvGrpSpPr/>
          <p:nvPr/>
        </p:nvGrpSpPr>
        <p:grpSpPr>
          <a:xfrm>
            <a:off x="3820823" y="1571542"/>
            <a:ext cx="911161" cy="969809"/>
            <a:chOff x="2885775" y="4301913"/>
            <a:chExt cx="911161" cy="969809"/>
          </a:xfrm>
        </p:grpSpPr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20B4B6A2-93C0-4026-807C-EA6C9EB1D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FBC28849-7C6F-4C51-AC26-97418F4F4D99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B8C5B09-9CCB-4D28-8232-0B8C53BAF6D1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D5D2B8B-66BF-4B15-BDF5-C45CDF59F93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F848521-4BAF-49D5-8C31-C407FB0A2B55}"/>
              </a:ext>
            </a:extLst>
          </p:cNvPr>
          <p:cNvGrpSpPr/>
          <p:nvPr/>
        </p:nvGrpSpPr>
        <p:grpSpPr>
          <a:xfrm>
            <a:off x="5675939" y="4362867"/>
            <a:ext cx="911161" cy="969809"/>
            <a:chOff x="2885775" y="4301913"/>
            <a:chExt cx="911161" cy="969809"/>
          </a:xfrm>
        </p:grpSpPr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DD3892AD-B344-43A9-969E-77DD8060E8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74AB6552-125D-408C-BAEE-910E6E7C752B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6D89CEA-6B35-43DB-920F-0A225FFCBFD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0B5AE480-434B-4B99-A1EA-51FFCB71832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764220D8-8242-4976-82BC-63C6F378A87E}"/>
              </a:ext>
            </a:extLst>
          </p:cNvPr>
          <p:cNvGrpSpPr/>
          <p:nvPr/>
        </p:nvGrpSpPr>
        <p:grpSpPr>
          <a:xfrm>
            <a:off x="6571647" y="4308735"/>
            <a:ext cx="911161" cy="969809"/>
            <a:chOff x="2885775" y="4301913"/>
            <a:chExt cx="911161" cy="969809"/>
          </a:xfrm>
        </p:grpSpPr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B29AD9A8-AD56-4CE7-BF7C-3E73FBE111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3203453E-0D49-484A-AD1F-17F1682EFB2D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AE2E8EB-AA39-4A3E-83AF-5D3240A3F26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0B24CB9-F469-4099-A448-05717CE01A20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F62D88F-49E7-4A39-9218-90614D8674EB}"/>
              </a:ext>
            </a:extLst>
          </p:cNvPr>
          <p:cNvGrpSpPr/>
          <p:nvPr/>
        </p:nvGrpSpPr>
        <p:grpSpPr>
          <a:xfrm>
            <a:off x="6562992" y="5234048"/>
            <a:ext cx="911161" cy="969809"/>
            <a:chOff x="2885775" y="4301913"/>
            <a:chExt cx="911161" cy="969809"/>
          </a:xfrm>
        </p:grpSpPr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1410C9DA-F031-4D1A-BEA9-7A3430230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2197227D-A8F4-49D6-9D93-26A3D5F4FDC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0B99ADAB-5545-4BC7-A337-D0422B8AF4DE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3828413A-0F04-468C-805F-0AA7FA634B04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0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42">
            <a:extLst>
              <a:ext uri="{FF2B5EF4-FFF2-40B4-BE49-F238E27FC236}">
                <a16:creationId xmlns:a16="http://schemas.microsoft.com/office/drawing/2014/main" id="{48ADA413-250D-4859-A71D-EB9A505B750F}"/>
              </a:ext>
            </a:extLst>
          </p:cNvPr>
          <p:cNvSpPr/>
          <p:nvPr/>
        </p:nvSpPr>
        <p:spPr>
          <a:xfrm>
            <a:off x="3810896" y="1601980"/>
            <a:ext cx="914401" cy="9143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EEE6993-DA89-4A88-BB79-F07D37F8FEE7}"/>
              </a:ext>
            </a:extLst>
          </p:cNvPr>
          <p:cNvSpPr/>
          <p:nvPr/>
        </p:nvSpPr>
        <p:spPr>
          <a:xfrm>
            <a:off x="2894728" y="2517165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A94DAC6-A36F-4DEC-84E5-1A2100F09D02}"/>
              </a:ext>
            </a:extLst>
          </p:cNvPr>
          <p:cNvSpPr/>
          <p:nvPr/>
        </p:nvSpPr>
        <p:spPr>
          <a:xfrm>
            <a:off x="1986441" y="3435351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384C4B0-6354-449A-B3A4-5AE6EDD38004}"/>
              </a:ext>
            </a:extLst>
          </p:cNvPr>
          <p:cNvSpPr/>
          <p:nvPr/>
        </p:nvSpPr>
        <p:spPr>
          <a:xfrm>
            <a:off x="1982774" y="4347330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9545F12-DCC4-4592-AEDE-C0FA75E50387}"/>
              </a:ext>
            </a:extLst>
          </p:cNvPr>
          <p:cNvSpPr/>
          <p:nvPr/>
        </p:nvSpPr>
        <p:spPr>
          <a:xfrm>
            <a:off x="2899946" y="525951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295EC14-D5B9-4EE5-BA23-A3AD62BF34ED}"/>
              </a:ext>
            </a:extLst>
          </p:cNvPr>
          <p:cNvSpPr/>
          <p:nvPr/>
        </p:nvSpPr>
        <p:spPr>
          <a:xfrm>
            <a:off x="3815597" y="434568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11805903-C2B8-4820-A9EA-1C1662D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986" y="4366982"/>
            <a:ext cx="914400" cy="914400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F6299B72-C320-4E2D-8DFC-4F325FE91A43}"/>
              </a:ext>
            </a:extLst>
          </p:cNvPr>
          <p:cNvSpPr/>
          <p:nvPr/>
        </p:nvSpPr>
        <p:spPr>
          <a:xfrm>
            <a:off x="5638632" y="5261754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18DB158-AA42-4E84-9709-03CFAC149088}"/>
              </a:ext>
            </a:extLst>
          </p:cNvPr>
          <p:cNvSpPr/>
          <p:nvPr/>
        </p:nvSpPr>
        <p:spPr>
          <a:xfrm>
            <a:off x="4721937" y="5263687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12DF794-1356-47EB-B899-968C0D8C1264}"/>
              </a:ext>
            </a:extLst>
          </p:cNvPr>
          <p:cNvSpPr/>
          <p:nvPr/>
        </p:nvSpPr>
        <p:spPr>
          <a:xfrm>
            <a:off x="3807031" y="5259174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76D04C6-161C-4876-8EB7-8287B7DA5A6F}"/>
              </a:ext>
            </a:extLst>
          </p:cNvPr>
          <p:cNvSpPr/>
          <p:nvPr/>
        </p:nvSpPr>
        <p:spPr>
          <a:xfrm>
            <a:off x="4725280" y="4343872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4A06E4B-BDE8-4D97-8279-6058AFCEA7C7}"/>
              </a:ext>
            </a:extLst>
          </p:cNvPr>
          <p:cNvSpPr/>
          <p:nvPr/>
        </p:nvSpPr>
        <p:spPr>
          <a:xfrm>
            <a:off x="4728789" y="343190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5120" cy="5899333"/>
            <a:chOff x="640080" y="685799"/>
            <a:chExt cx="10485120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4D3F12-949B-4C14-A1F4-D0B852A3C7A9}"/>
                </a:ext>
              </a:extLst>
            </p:cNvPr>
            <p:cNvGrpSpPr/>
            <p:nvPr/>
          </p:nvGrpSpPr>
          <p:grpSpPr>
            <a:xfrm>
              <a:off x="1066800" y="685799"/>
              <a:ext cx="10058400" cy="5486401"/>
              <a:chOff x="1371600" y="914399"/>
              <a:chExt cx="10058400" cy="54864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6FC5C77-AC5A-488C-A7B9-4F3F1AB5C2BE}"/>
                  </a:ext>
                </a:extLst>
              </p:cNvPr>
              <p:cNvCxnSpPr/>
              <p:nvPr/>
            </p:nvCxnSpPr>
            <p:spPr>
              <a:xfrm>
                <a:off x="13716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633505-7737-481A-BB82-9B04BA9013DD}"/>
                  </a:ext>
                </a:extLst>
              </p:cNvPr>
              <p:cNvCxnSpPr/>
              <p:nvPr/>
            </p:nvCxnSpPr>
            <p:spPr>
              <a:xfrm>
                <a:off x="2286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2201284-FD5D-4EB2-8511-9B1DE824DCB2}"/>
                  </a:ext>
                </a:extLst>
              </p:cNvPr>
              <p:cNvCxnSpPr/>
              <p:nvPr/>
            </p:nvCxnSpPr>
            <p:spPr>
              <a:xfrm>
                <a:off x="3200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1B732EA-617E-40D2-BD41-D37A9DB71D98}"/>
                  </a:ext>
                </a:extLst>
              </p:cNvPr>
              <p:cNvCxnSpPr/>
              <p:nvPr/>
            </p:nvCxnSpPr>
            <p:spPr>
              <a:xfrm>
                <a:off x="4114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AF2DD2-97F9-48D4-8E59-012F60217900}"/>
                  </a:ext>
                </a:extLst>
              </p:cNvPr>
              <p:cNvCxnSpPr/>
              <p:nvPr/>
            </p:nvCxnSpPr>
            <p:spPr>
              <a:xfrm>
                <a:off x="5029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BC422A-3B4D-4433-B2A1-8B65B938F6BB}"/>
                  </a:ext>
                </a:extLst>
              </p:cNvPr>
              <p:cNvCxnSpPr/>
              <p:nvPr/>
            </p:nvCxnSpPr>
            <p:spPr>
              <a:xfrm>
                <a:off x="5943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A7DA88-EE8F-40E1-BF77-FB0E2956ABB2}"/>
                  </a:ext>
                </a:extLst>
              </p:cNvPr>
              <p:cNvCxnSpPr/>
              <p:nvPr/>
            </p:nvCxnSpPr>
            <p:spPr>
              <a:xfrm>
                <a:off x="68580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37D9A4F-33EA-49AF-BD4D-7BABAC489C08}"/>
                  </a:ext>
                </a:extLst>
              </p:cNvPr>
              <p:cNvCxnSpPr/>
              <p:nvPr/>
            </p:nvCxnSpPr>
            <p:spPr>
              <a:xfrm>
                <a:off x="7772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9675680-4CA1-403C-95AE-733E92EB6A97}"/>
                  </a:ext>
                </a:extLst>
              </p:cNvPr>
              <p:cNvCxnSpPr/>
              <p:nvPr/>
            </p:nvCxnSpPr>
            <p:spPr>
              <a:xfrm>
                <a:off x="8686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8D8A8B-07A3-41D8-8700-B1EC930A7FA7}"/>
                  </a:ext>
                </a:extLst>
              </p:cNvPr>
              <p:cNvCxnSpPr/>
              <p:nvPr/>
            </p:nvCxnSpPr>
            <p:spPr>
              <a:xfrm>
                <a:off x="9601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DDC900E-6F39-48D9-8475-AD68B4833373}"/>
                  </a:ext>
                </a:extLst>
              </p:cNvPr>
              <p:cNvCxnSpPr/>
              <p:nvPr/>
            </p:nvCxnSpPr>
            <p:spPr>
              <a:xfrm>
                <a:off x="10515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D204F6-C71B-48DE-A6CD-3F6372C65541}"/>
                  </a:ext>
                </a:extLst>
              </p:cNvPr>
              <p:cNvCxnSpPr/>
              <p:nvPr/>
            </p:nvCxnSpPr>
            <p:spPr>
              <a:xfrm>
                <a:off x="11430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6D871D-6DEE-4830-823E-30397525D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9143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7C04D-29FC-49C6-987B-1D101C943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18288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B5E688-CCA0-447A-80BA-F093C3A9C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27432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B70C4F-61EC-4327-8F1B-7553CAE0D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36576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B344C-429A-43A0-8AD8-E370A3FD0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45720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B6027F2-433A-4B44-A066-C31A4296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4864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3BFA557-E1C9-42BF-91EE-600B36E34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64007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Graphic 59" descr="Cactus">
            <a:extLst>
              <a:ext uri="{FF2B5EF4-FFF2-40B4-BE49-F238E27FC236}">
                <a16:creationId xmlns:a16="http://schemas.microsoft.com/office/drawing/2014/main" id="{D31E0D72-A69D-4137-A7C1-E043DE3D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5541018"/>
            <a:ext cx="365760" cy="365760"/>
          </a:xfrm>
          <a:prstGeom prst="rect">
            <a:avLst/>
          </a:prstGeom>
        </p:spPr>
      </p:pic>
      <p:pic>
        <p:nvPicPr>
          <p:cNvPr id="62" name="Graphic 61" descr="Mountains">
            <a:extLst>
              <a:ext uri="{FF2B5EF4-FFF2-40B4-BE49-F238E27FC236}">
                <a16:creationId xmlns:a16="http://schemas.microsoft.com/office/drawing/2014/main" id="{92F2E154-2609-438F-B9BC-CD4E73986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6417" y="2745469"/>
            <a:ext cx="365760" cy="365760"/>
          </a:xfrm>
          <a:prstGeom prst="rect">
            <a:avLst/>
          </a:prstGeom>
        </p:spPr>
      </p:pic>
      <p:pic>
        <p:nvPicPr>
          <p:cNvPr id="63" name="Graphic 62" descr="Anchor">
            <a:extLst>
              <a:ext uri="{FF2B5EF4-FFF2-40B4-BE49-F238E27FC236}">
                <a16:creationId xmlns:a16="http://schemas.microsoft.com/office/drawing/2014/main" id="{A45C119B-43BF-41DF-95C4-C2BAF82C2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2745469"/>
            <a:ext cx="365760" cy="365760"/>
          </a:xfrm>
          <a:prstGeom prst="rect">
            <a:avLst/>
          </a:prstGeom>
        </p:spPr>
      </p:pic>
      <p:pic>
        <p:nvPicPr>
          <p:cNvPr id="64" name="Graphic 63" descr="Cactus">
            <a:extLst>
              <a:ext uri="{FF2B5EF4-FFF2-40B4-BE49-F238E27FC236}">
                <a16:creationId xmlns:a16="http://schemas.microsoft.com/office/drawing/2014/main" id="{7C36C018-D608-4723-81D3-E936EB04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5541018"/>
            <a:ext cx="365760" cy="365760"/>
          </a:xfrm>
          <a:prstGeom prst="rect">
            <a:avLst/>
          </a:prstGeom>
        </p:spPr>
      </p:pic>
      <p:pic>
        <p:nvPicPr>
          <p:cNvPr id="65" name="Graphic 64" descr="Cactus">
            <a:extLst>
              <a:ext uri="{FF2B5EF4-FFF2-40B4-BE49-F238E27FC236}">
                <a16:creationId xmlns:a16="http://schemas.microsoft.com/office/drawing/2014/main" id="{F03A9ED4-FB63-4D72-B559-D843619E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3032" y="5541018"/>
            <a:ext cx="365760" cy="365760"/>
          </a:xfrm>
          <a:prstGeom prst="rect">
            <a:avLst/>
          </a:prstGeom>
        </p:spPr>
      </p:pic>
      <p:pic>
        <p:nvPicPr>
          <p:cNvPr id="66" name="Graphic 65" descr="Cactus">
            <a:extLst>
              <a:ext uri="{FF2B5EF4-FFF2-40B4-BE49-F238E27FC236}">
                <a16:creationId xmlns:a16="http://schemas.microsoft.com/office/drawing/2014/main" id="{949F3772-25A4-4B0D-8BDF-277DF552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6842" y="5541018"/>
            <a:ext cx="365760" cy="365760"/>
          </a:xfrm>
          <a:prstGeom prst="rect">
            <a:avLst/>
          </a:prstGeom>
        </p:spPr>
      </p:pic>
      <p:pic>
        <p:nvPicPr>
          <p:cNvPr id="73" name="Graphic 72" descr="Cactus">
            <a:extLst>
              <a:ext uri="{FF2B5EF4-FFF2-40B4-BE49-F238E27FC236}">
                <a16:creationId xmlns:a16="http://schemas.microsoft.com/office/drawing/2014/main" id="{FF9B649C-08A3-4BE3-804F-CBD51BEB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4543591"/>
            <a:ext cx="365760" cy="365760"/>
          </a:xfrm>
          <a:prstGeom prst="rect">
            <a:avLst/>
          </a:prstGeom>
        </p:spPr>
      </p:pic>
      <p:pic>
        <p:nvPicPr>
          <p:cNvPr id="74" name="Graphic 73" descr="Mountains">
            <a:extLst>
              <a:ext uri="{FF2B5EF4-FFF2-40B4-BE49-F238E27FC236}">
                <a16:creationId xmlns:a16="http://schemas.microsoft.com/office/drawing/2014/main" id="{9F9F45D9-B4D4-41E2-9136-4A26CECEA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3654968"/>
            <a:ext cx="365760" cy="365760"/>
          </a:xfrm>
          <a:prstGeom prst="rect">
            <a:avLst/>
          </a:prstGeom>
        </p:spPr>
      </p:pic>
      <p:pic>
        <p:nvPicPr>
          <p:cNvPr id="75" name="Graphic 74" descr="Mountains">
            <a:extLst>
              <a:ext uri="{FF2B5EF4-FFF2-40B4-BE49-F238E27FC236}">
                <a16:creationId xmlns:a16="http://schemas.microsoft.com/office/drawing/2014/main" id="{0CF7AC17-B503-4ED2-9A95-5613DE15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2745469"/>
            <a:ext cx="365760" cy="365760"/>
          </a:xfrm>
          <a:prstGeom prst="rect">
            <a:avLst/>
          </a:prstGeom>
        </p:spPr>
      </p:pic>
      <p:pic>
        <p:nvPicPr>
          <p:cNvPr id="76" name="Graphic 75" descr="Mountains">
            <a:extLst>
              <a:ext uri="{FF2B5EF4-FFF2-40B4-BE49-F238E27FC236}">
                <a16:creationId xmlns:a16="http://schemas.microsoft.com/office/drawing/2014/main" id="{0E2B45B1-A8C5-47CB-B0FD-5C9C29441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1896522"/>
            <a:ext cx="365760" cy="365760"/>
          </a:xfrm>
          <a:prstGeom prst="rect">
            <a:avLst/>
          </a:prstGeom>
        </p:spPr>
      </p:pic>
      <p:pic>
        <p:nvPicPr>
          <p:cNvPr id="77" name="Graphic 76" descr="Mountains">
            <a:extLst>
              <a:ext uri="{FF2B5EF4-FFF2-40B4-BE49-F238E27FC236}">
                <a16:creationId xmlns:a16="http://schemas.microsoft.com/office/drawing/2014/main" id="{8A2CBCE5-9D8C-473F-844D-E643E28E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2745469"/>
            <a:ext cx="365760" cy="365760"/>
          </a:xfrm>
          <a:prstGeom prst="rect">
            <a:avLst/>
          </a:prstGeom>
        </p:spPr>
      </p:pic>
      <p:pic>
        <p:nvPicPr>
          <p:cNvPr id="78" name="Graphic 77" descr="Mountains">
            <a:extLst>
              <a:ext uri="{FF2B5EF4-FFF2-40B4-BE49-F238E27FC236}">
                <a16:creationId xmlns:a16="http://schemas.microsoft.com/office/drawing/2014/main" id="{018C9371-46EF-449D-9614-456B0BC8D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4543591"/>
            <a:ext cx="365760" cy="365760"/>
          </a:xfrm>
          <a:prstGeom prst="rect">
            <a:avLst/>
          </a:prstGeom>
        </p:spPr>
      </p:pic>
      <p:pic>
        <p:nvPicPr>
          <p:cNvPr id="79" name="Graphic 78" descr="Anchor">
            <a:extLst>
              <a:ext uri="{FF2B5EF4-FFF2-40B4-BE49-F238E27FC236}">
                <a16:creationId xmlns:a16="http://schemas.microsoft.com/office/drawing/2014/main" id="{2A282487-E989-4C00-A213-E11CA3A5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3654968"/>
            <a:ext cx="365760" cy="365760"/>
          </a:xfrm>
          <a:prstGeom prst="rect">
            <a:avLst/>
          </a:prstGeom>
        </p:spPr>
      </p:pic>
      <p:pic>
        <p:nvPicPr>
          <p:cNvPr id="80" name="Graphic 79" descr="Anchor">
            <a:extLst>
              <a:ext uri="{FF2B5EF4-FFF2-40B4-BE49-F238E27FC236}">
                <a16:creationId xmlns:a16="http://schemas.microsoft.com/office/drawing/2014/main" id="{EBBBBFFF-8D5D-4A6D-979F-9AD41D6F8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3654968"/>
            <a:ext cx="365760" cy="365760"/>
          </a:xfrm>
          <a:prstGeom prst="rect">
            <a:avLst/>
          </a:prstGeom>
        </p:spPr>
      </p:pic>
      <p:pic>
        <p:nvPicPr>
          <p:cNvPr id="82" name="Graphic 81" descr="Deciduous tree">
            <a:extLst>
              <a:ext uri="{FF2B5EF4-FFF2-40B4-BE49-F238E27FC236}">
                <a16:creationId xmlns:a16="http://schemas.microsoft.com/office/drawing/2014/main" id="{F0372C69-B65B-4B5A-B4F4-D305408A8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936172"/>
            <a:ext cx="365760" cy="365760"/>
          </a:xfrm>
          <a:prstGeom prst="rect">
            <a:avLst/>
          </a:prstGeom>
        </p:spPr>
      </p:pic>
      <p:pic>
        <p:nvPicPr>
          <p:cNvPr id="83" name="Graphic 82" descr="Deciduous tree">
            <a:extLst>
              <a:ext uri="{FF2B5EF4-FFF2-40B4-BE49-F238E27FC236}">
                <a16:creationId xmlns:a16="http://schemas.microsoft.com/office/drawing/2014/main" id="{5FB1BFAF-FE59-44D7-8637-AA02859E7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936172"/>
            <a:ext cx="365760" cy="365760"/>
          </a:xfrm>
          <a:prstGeom prst="rect">
            <a:avLst/>
          </a:prstGeom>
        </p:spPr>
      </p:pic>
      <p:pic>
        <p:nvPicPr>
          <p:cNvPr id="84" name="Graphic 83" descr="Deciduous tree">
            <a:extLst>
              <a:ext uri="{FF2B5EF4-FFF2-40B4-BE49-F238E27FC236}">
                <a16:creationId xmlns:a16="http://schemas.microsoft.com/office/drawing/2014/main" id="{5A37AD13-B2FC-4BE3-945E-A2DB1E284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936172"/>
            <a:ext cx="365760" cy="365760"/>
          </a:xfrm>
          <a:prstGeom prst="rect">
            <a:avLst/>
          </a:prstGeom>
        </p:spPr>
      </p:pic>
      <p:pic>
        <p:nvPicPr>
          <p:cNvPr id="85" name="Graphic 84" descr="Deciduous tree">
            <a:extLst>
              <a:ext uri="{FF2B5EF4-FFF2-40B4-BE49-F238E27FC236}">
                <a16:creationId xmlns:a16="http://schemas.microsoft.com/office/drawing/2014/main" id="{47D4A4E1-6B93-4E6D-B8CB-AAD32057A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1896522"/>
            <a:ext cx="365760" cy="365760"/>
          </a:xfrm>
          <a:prstGeom prst="rect">
            <a:avLst/>
          </a:prstGeom>
        </p:spPr>
      </p:pic>
      <p:pic>
        <p:nvPicPr>
          <p:cNvPr id="86" name="Graphic 85" descr="Deciduous tree">
            <a:extLst>
              <a:ext uri="{FF2B5EF4-FFF2-40B4-BE49-F238E27FC236}">
                <a16:creationId xmlns:a16="http://schemas.microsoft.com/office/drawing/2014/main" id="{67BBFED7-E629-4C4E-BD76-C2996F60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2745469"/>
            <a:ext cx="365760" cy="365760"/>
          </a:xfrm>
          <a:prstGeom prst="rect">
            <a:avLst/>
          </a:prstGeom>
        </p:spPr>
      </p:pic>
      <p:pic>
        <p:nvPicPr>
          <p:cNvPr id="87" name="Graphic 86" descr="Deciduous tree">
            <a:extLst>
              <a:ext uri="{FF2B5EF4-FFF2-40B4-BE49-F238E27FC236}">
                <a16:creationId xmlns:a16="http://schemas.microsoft.com/office/drawing/2014/main" id="{F634E095-B3AB-4F97-8343-5B05F6543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1896522"/>
            <a:ext cx="365760" cy="365760"/>
          </a:xfrm>
          <a:prstGeom prst="rect">
            <a:avLst/>
          </a:prstGeom>
        </p:spPr>
      </p:pic>
      <p:pic>
        <p:nvPicPr>
          <p:cNvPr id="88" name="Graphic 87" descr="Mountains">
            <a:extLst>
              <a:ext uri="{FF2B5EF4-FFF2-40B4-BE49-F238E27FC236}">
                <a16:creationId xmlns:a16="http://schemas.microsoft.com/office/drawing/2014/main" id="{D3E2F0F1-CFBF-41E1-83FD-E8FBDEC5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7812" y="3654968"/>
            <a:ext cx="365760" cy="365760"/>
          </a:xfrm>
          <a:prstGeom prst="rect">
            <a:avLst/>
          </a:prstGeom>
        </p:spPr>
      </p:pic>
      <p:pic>
        <p:nvPicPr>
          <p:cNvPr id="89" name="Graphic 88" descr="Mountains">
            <a:extLst>
              <a:ext uri="{FF2B5EF4-FFF2-40B4-BE49-F238E27FC236}">
                <a16:creationId xmlns:a16="http://schemas.microsoft.com/office/drawing/2014/main" id="{13CDA8B1-7262-47A4-B629-D2A4A6F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3032" y="4543591"/>
            <a:ext cx="365760" cy="365760"/>
          </a:xfrm>
          <a:prstGeom prst="rect">
            <a:avLst/>
          </a:prstGeom>
        </p:spPr>
      </p:pic>
      <p:pic>
        <p:nvPicPr>
          <p:cNvPr id="91" name="Graphic 90" descr="Deciduous tree">
            <a:extLst>
              <a:ext uri="{FF2B5EF4-FFF2-40B4-BE49-F238E27FC236}">
                <a16:creationId xmlns:a16="http://schemas.microsoft.com/office/drawing/2014/main" id="{924DC41D-8AE6-4D66-960F-2387179D0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1896522"/>
            <a:ext cx="365760" cy="365760"/>
          </a:xfrm>
          <a:prstGeom prst="rect">
            <a:avLst/>
          </a:prstGeom>
        </p:spPr>
      </p:pic>
      <p:pic>
        <p:nvPicPr>
          <p:cNvPr id="92" name="Graphic 91" descr="Deciduous tree">
            <a:extLst>
              <a:ext uri="{FF2B5EF4-FFF2-40B4-BE49-F238E27FC236}">
                <a16:creationId xmlns:a16="http://schemas.microsoft.com/office/drawing/2014/main" id="{9F3DBC11-EE34-43AC-9FB2-B160EB464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6417" y="1896522"/>
            <a:ext cx="365760" cy="365760"/>
          </a:xfrm>
          <a:prstGeom prst="rect">
            <a:avLst/>
          </a:prstGeom>
        </p:spPr>
      </p:pic>
      <p:pic>
        <p:nvPicPr>
          <p:cNvPr id="93" name="Graphic 92" descr="Deciduous tree">
            <a:extLst>
              <a:ext uri="{FF2B5EF4-FFF2-40B4-BE49-F238E27FC236}">
                <a16:creationId xmlns:a16="http://schemas.microsoft.com/office/drawing/2014/main" id="{ADCB82DA-63D3-4F0A-927F-55258042F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936172"/>
            <a:ext cx="365760" cy="365760"/>
          </a:xfrm>
          <a:prstGeom prst="rect">
            <a:avLst/>
          </a:prstGeom>
        </p:spPr>
      </p:pic>
      <p:pic>
        <p:nvPicPr>
          <p:cNvPr id="94" name="Graphic 93" descr="Anchor">
            <a:extLst>
              <a:ext uri="{FF2B5EF4-FFF2-40B4-BE49-F238E27FC236}">
                <a16:creationId xmlns:a16="http://schemas.microsoft.com/office/drawing/2014/main" id="{934D09CE-787B-419E-975B-AFD2E2D0E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4543591"/>
            <a:ext cx="365760" cy="365760"/>
          </a:xfrm>
          <a:prstGeom prst="rect">
            <a:avLst/>
          </a:prstGeom>
        </p:spPr>
      </p:pic>
      <p:pic>
        <p:nvPicPr>
          <p:cNvPr id="95" name="Graphic 94" descr="Anchor">
            <a:extLst>
              <a:ext uri="{FF2B5EF4-FFF2-40B4-BE49-F238E27FC236}">
                <a16:creationId xmlns:a16="http://schemas.microsoft.com/office/drawing/2014/main" id="{923841BC-5443-4F32-8E87-4ED7E2AC0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7591" y="5541018"/>
            <a:ext cx="365760" cy="365760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43E176F4-F2F1-4E8F-8B2A-F9772564E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985" y="725548"/>
            <a:ext cx="914400" cy="9144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B4FABF8-B14D-4245-B9CF-7458CB2B1719}"/>
              </a:ext>
            </a:extLst>
          </p:cNvPr>
          <p:cNvSpPr txBox="1"/>
          <p:nvPr/>
        </p:nvSpPr>
        <p:spPr>
          <a:xfrm>
            <a:off x="9315239" y="1610208"/>
            <a:ext cx="180995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Plain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Forest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Water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Desert =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Mountain = 10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9" name="Graphic 128" descr="Cactus">
            <a:extLst>
              <a:ext uri="{FF2B5EF4-FFF2-40B4-BE49-F238E27FC236}">
                <a16:creationId xmlns:a16="http://schemas.microsoft.com/office/drawing/2014/main" id="{D33A5362-21BC-4C20-8EFC-1404AEBA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022" y="4543591"/>
            <a:ext cx="365760" cy="365760"/>
          </a:xfrm>
          <a:prstGeom prst="rect">
            <a:avLst/>
          </a:prstGeom>
        </p:spPr>
      </p:pic>
      <p:pic>
        <p:nvPicPr>
          <p:cNvPr id="153" name="Graphic 152" descr="Cactus">
            <a:extLst>
              <a:ext uri="{FF2B5EF4-FFF2-40B4-BE49-F238E27FC236}">
                <a16:creationId xmlns:a16="http://schemas.microsoft.com/office/drawing/2014/main" id="{2A448387-13FA-4773-9057-D0070647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3654968"/>
            <a:ext cx="365760" cy="3657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29629D-BA3B-4728-B7A9-18E31603E6CE}"/>
              </a:ext>
            </a:extLst>
          </p:cNvPr>
          <p:cNvGrpSpPr/>
          <p:nvPr/>
        </p:nvGrpSpPr>
        <p:grpSpPr>
          <a:xfrm>
            <a:off x="2885775" y="4301913"/>
            <a:ext cx="911161" cy="969809"/>
            <a:chOff x="2885775" y="4301913"/>
            <a:chExt cx="911161" cy="969809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3933BFB-FC93-4ECD-840E-A85539C41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2391774-F54A-4B1F-A84B-E68C8964BC6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512637-6A24-4B3E-86EC-FDD5377B02A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3562CD-A8BA-47DF-B77D-075BFF6967B1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E3CFBE-A6BB-477D-AF2A-B56AA9EF6640}"/>
              </a:ext>
            </a:extLst>
          </p:cNvPr>
          <p:cNvGrpSpPr/>
          <p:nvPr/>
        </p:nvGrpSpPr>
        <p:grpSpPr>
          <a:xfrm>
            <a:off x="2915823" y="5243878"/>
            <a:ext cx="911161" cy="969809"/>
            <a:chOff x="2885775" y="4301913"/>
            <a:chExt cx="911161" cy="96980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A50E523-9284-4169-84A5-0DE618FB9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5C0454-5895-456B-82C0-9E3E2A48429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036A877-B0E3-4E3D-A480-5EA41690FF7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E32C43-AA33-41B4-B312-FA1C53ABD76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0649DF3-9737-4DFC-9354-09F3D11AE14E}"/>
              </a:ext>
            </a:extLst>
          </p:cNvPr>
          <p:cNvGrpSpPr/>
          <p:nvPr/>
        </p:nvGrpSpPr>
        <p:grpSpPr>
          <a:xfrm>
            <a:off x="3838217" y="5257799"/>
            <a:ext cx="911161" cy="969809"/>
            <a:chOff x="2885775" y="4301913"/>
            <a:chExt cx="911161" cy="969809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C216C92-7468-4D0A-BBAE-D7B1F97E0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876" y="4365273"/>
              <a:ext cx="0" cy="29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63D8FA-B311-4BBE-B2FA-8D60927FE65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3822C36-207D-47D6-8187-7D1A4711DA4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73DB845-CA59-4D66-A86B-D0CA7026F2E9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40585F-C087-47EC-B1C7-ECE21F6FD680}"/>
              </a:ext>
            </a:extLst>
          </p:cNvPr>
          <p:cNvGrpSpPr/>
          <p:nvPr/>
        </p:nvGrpSpPr>
        <p:grpSpPr>
          <a:xfrm>
            <a:off x="4760611" y="5257799"/>
            <a:ext cx="911161" cy="969809"/>
            <a:chOff x="2885775" y="4301913"/>
            <a:chExt cx="911161" cy="96980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A170D9F-2606-4B8E-BA38-AD48CE921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A79C62-5A65-4BC9-924F-C57F99BF541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CD118B4-E7B6-41F9-954D-216B52F77F6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FD79F3B-2A26-4B13-AB21-E81AB79FA34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6CE49A-1A22-4A94-94B5-600C7041A0F5}"/>
              </a:ext>
            </a:extLst>
          </p:cNvPr>
          <p:cNvGrpSpPr/>
          <p:nvPr/>
        </p:nvGrpSpPr>
        <p:grpSpPr>
          <a:xfrm>
            <a:off x="4752030" y="4322656"/>
            <a:ext cx="911161" cy="969809"/>
            <a:chOff x="2885775" y="4301913"/>
            <a:chExt cx="911161" cy="969809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E37DE9A-D7BF-4B64-B5F7-91E58FB5A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45EA52A-CC5D-4A73-9840-C6CED4593560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01CCC76-D673-442A-B811-54EAE2BAA84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6DF4427-B322-469D-A29B-48E09EACE6E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0456EC0-FE25-43AF-B52A-2DA519225D4A}"/>
              </a:ext>
            </a:extLst>
          </p:cNvPr>
          <p:cNvGrpSpPr/>
          <p:nvPr/>
        </p:nvGrpSpPr>
        <p:grpSpPr>
          <a:xfrm>
            <a:off x="4761528" y="3387970"/>
            <a:ext cx="911161" cy="969809"/>
            <a:chOff x="2885775" y="4301913"/>
            <a:chExt cx="911161" cy="969809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4B31AE0-97FF-403B-BA1E-5646CCB83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F8984ED-8462-498E-9602-55A3CF67603B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35D21C-A7E6-4D25-907A-4D3C61F0057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01A9B16-DB32-46A9-8333-AD0D9DCAFD1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7C32CC2-AEA6-46F5-98EE-DD0C1036CDBA}"/>
              </a:ext>
            </a:extLst>
          </p:cNvPr>
          <p:cNvGrpSpPr/>
          <p:nvPr/>
        </p:nvGrpSpPr>
        <p:grpSpPr>
          <a:xfrm>
            <a:off x="3838217" y="3429612"/>
            <a:ext cx="911161" cy="969809"/>
            <a:chOff x="2885775" y="4301913"/>
            <a:chExt cx="911161" cy="969809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63046E7-AD4A-4AF6-AD69-4993F5C607A7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E22C163-F9A2-4BA4-8F43-396D05DF6F7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5B1013F-DFF4-4986-8FCB-09BBB453881E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8831D70-4BE2-44E8-9B6B-42B172766C3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1E496E6-09F8-46C9-9ABE-A5C5365EF91A}"/>
              </a:ext>
            </a:extLst>
          </p:cNvPr>
          <p:cNvGrpSpPr/>
          <p:nvPr/>
        </p:nvGrpSpPr>
        <p:grpSpPr>
          <a:xfrm>
            <a:off x="2925064" y="3385739"/>
            <a:ext cx="911161" cy="969809"/>
            <a:chOff x="2885775" y="4301913"/>
            <a:chExt cx="911161" cy="969809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2ADC69D-3FD8-412A-9081-12A38FEAE4D3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81B831-B1A6-4E08-B8D4-AD921496FAD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4B62E10-BBCC-4E06-B2EB-526D411CC3D2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ADAF898-D4F0-47E2-A5E4-16FAC6DCCD9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5DF67B0-2BE6-4F75-9B1F-CDF600BBD5AA}"/>
              </a:ext>
            </a:extLst>
          </p:cNvPr>
          <p:cNvGrpSpPr/>
          <p:nvPr/>
        </p:nvGrpSpPr>
        <p:grpSpPr>
          <a:xfrm>
            <a:off x="5664223" y="3394335"/>
            <a:ext cx="911161" cy="969809"/>
            <a:chOff x="2885775" y="4301913"/>
            <a:chExt cx="911161" cy="969809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4D455D7-88C0-4D50-89EC-612097C693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34BD33B-7B99-4665-844E-3B715DA9F03C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3F9A840-C58E-4A33-96A3-32DB19F10C9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182692B-3594-4946-809F-84A8B244234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BB82C2-6A0C-4FA4-A226-42A3888D5D97}"/>
              </a:ext>
            </a:extLst>
          </p:cNvPr>
          <p:cNvGrpSpPr/>
          <p:nvPr/>
        </p:nvGrpSpPr>
        <p:grpSpPr>
          <a:xfrm>
            <a:off x="5685818" y="2472248"/>
            <a:ext cx="911161" cy="969809"/>
            <a:chOff x="2885775" y="4301913"/>
            <a:chExt cx="911161" cy="969809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FB9486D-A436-4CFA-AE48-4E1965B3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50723BA-388D-418F-BBAE-CF13CF6F8E3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E497133-C12C-49A5-ABA5-F2F5B043AB9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2FF2A5E-2405-4913-AD5B-AE4E57E01D33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F9B8A46-0960-4087-8E07-6A00555F3887}"/>
              </a:ext>
            </a:extLst>
          </p:cNvPr>
          <p:cNvGrpSpPr/>
          <p:nvPr/>
        </p:nvGrpSpPr>
        <p:grpSpPr>
          <a:xfrm>
            <a:off x="4737406" y="2500335"/>
            <a:ext cx="911161" cy="969809"/>
            <a:chOff x="2885775" y="4301913"/>
            <a:chExt cx="911161" cy="969809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5EC660F6-E6C4-4EBC-B377-17D53B0981F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70DF87C-2674-426F-A863-5A19B3D8A59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469DDE8-8517-4AB3-98DC-EC061480CB6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BBAC023-4D15-40FA-95F9-85A27B81CCB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73E230A-9BF4-463C-BE1E-E961D4ED4382}"/>
              </a:ext>
            </a:extLst>
          </p:cNvPr>
          <p:cNvGrpSpPr/>
          <p:nvPr/>
        </p:nvGrpSpPr>
        <p:grpSpPr>
          <a:xfrm>
            <a:off x="3824773" y="2507644"/>
            <a:ext cx="911161" cy="969809"/>
            <a:chOff x="2885775" y="4301913"/>
            <a:chExt cx="911161" cy="969809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C9FE4CDE-3575-45EE-AC22-91666A7883C7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EF876C2-611E-4664-8070-B2B2B1313695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C89C21F-2FFA-4054-AC88-DCE67947BC41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BFBF77A-0E2D-4F1C-BFB8-7650DB0FA1C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AA88D5C-E30E-4C4A-9AFC-3F8DAACBF96A}"/>
              </a:ext>
            </a:extLst>
          </p:cNvPr>
          <p:cNvGrpSpPr/>
          <p:nvPr/>
        </p:nvGrpSpPr>
        <p:grpSpPr>
          <a:xfrm>
            <a:off x="5656319" y="5248518"/>
            <a:ext cx="911161" cy="969809"/>
            <a:chOff x="2885775" y="4301913"/>
            <a:chExt cx="911161" cy="969809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AF4758B-AF0F-4271-BB3E-CD85C47D7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889D847-4480-4A05-848C-B672531ABE9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334F6DC-1703-49F7-9CF4-E8279A92A6D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4A15F41-DDEB-46F9-AC9D-CB7DF376E5E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226ABB7-C27E-42BF-B917-08B63E248DA7}"/>
              </a:ext>
            </a:extLst>
          </p:cNvPr>
          <p:cNvGrpSpPr/>
          <p:nvPr/>
        </p:nvGrpSpPr>
        <p:grpSpPr>
          <a:xfrm>
            <a:off x="1993643" y="5188150"/>
            <a:ext cx="911161" cy="969809"/>
            <a:chOff x="2885775" y="4301913"/>
            <a:chExt cx="911161" cy="96980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01A55AF5-8A7B-4DB3-83CA-277A2D67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EEEEE58-AE9D-44D5-89CA-6B25CA7D2154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B4E6992-F2AB-43FD-8607-6157D01563D9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F6566EA-CFFF-4373-80F9-174BDEB382B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4692ECA-C4AF-48B6-8821-A2F19FB239CA}"/>
              </a:ext>
            </a:extLst>
          </p:cNvPr>
          <p:cNvGrpSpPr/>
          <p:nvPr/>
        </p:nvGrpSpPr>
        <p:grpSpPr>
          <a:xfrm>
            <a:off x="2004155" y="4320685"/>
            <a:ext cx="911161" cy="969809"/>
            <a:chOff x="2885775" y="4301913"/>
            <a:chExt cx="911161" cy="969809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24D2D577-64D2-44D2-9ED5-9C0C8FDB5859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79025FC-4968-47A1-9A9E-CADDAA60065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EF1744-5361-4523-915D-0C6EB973E82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9B1A12F-5A69-451E-BBE1-C493356D21B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6AF6236-C0BE-414E-B525-9C9DD7831F31}"/>
              </a:ext>
            </a:extLst>
          </p:cNvPr>
          <p:cNvGrpSpPr/>
          <p:nvPr/>
        </p:nvGrpSpPr>
        <p:grpSpPr>
          <a:xfrm>
            <a:off x="1986871" y="3407532"/>
            <a:ext cx="911161" cy="969809"/>
            <a:chOff x="2885775" y="4301913"/>
            <a:chExt cx="911161" cy="969809"/>
          </a:xfrm>
        </p:grpSpPr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E4D5DA30-ABFE-4F0B-A9DC-DEFBDFECAE9A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DDD1192-2638-45C0-9E52-1DE6F05C5502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5821C91-1D9D-4918-BBB2-195377EB60C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2A70A92-465C-4623-8370-ECB7E44DF62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ADE186F-B8DF-47A8-A886-601B27F6138C}"/>
              </a:ext>
            </a:extLst>
          </p:cNvPr>
          <p:cNvGrpSpPr/>
          <p:nvPr/>
        </p:nvGrpSpPr>
        <p:grpSpPr>
          <a:xfrm>
            <a:off x="1088252" y="3422552"/>
            <a:ext cx="911161" cy="969809"/>
            <a:chOff x="2885775" y="4301913"/>
            <a:chExt cx="911161" cy="969809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B9E860FF-CE8B-4DA6-A3A1-90982967A282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7E5CD5A-9B83-47BB-BAEB-9665DB3F064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4BB1C36-1265-4A04-B8E1-52FC2FA8CD9A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B59FAB8-CE03-411C-9977-7F3FE4C28C0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3CAD6C1-BA0A-46A4-A05D-CC926228C4DD}"/>
              </a:ext>
            </a:extLst>
          </p:cNvPr>
          <p:cNvGrpSpPr/>
          <p:nvPr/>
        </p:nvGrpSpPr>
        <p:grpSpPr>
          <a:xfrm>
            <a:off x="1093548" y="4308277"/>
            <a:ext cx="911161" cy="969809"/>
            <a:chOff x="2885775" y="4301913"/>
            <a:chExt cx="911161" cy="969809"/>
          </a:xfrm>
        </p:grpSpPr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0FF1A6B1-683A-4B67-AF1A-7072E251DB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3DBDE7E-6BE9-4927-9C7E-AFBED264EEC9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0480911-7D5C-443F-B9A8-3AB684538CA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C97989FA-B4BD-4745-85C3-D255148ED58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2397DE8-BCB0-4111-9532-608AEAD5B12E}"/>
              </a:ext>
            </a:extLst>
          </p:cNvPr>
          <p:cNvGrpSpPr/>
          <p:nvPr/>
        </p:nvGrpSpPr>
        <p:grpSpPr>
          <a:xfrm>
            <a:off x="1080000" y="5266147"/>
            <a:ext cx="911161" cy="969809"/>
            <a:chOff x="2885775" y="4301913"/>
            <a:chExt cx="911161" cy="969809"/>
          </a:xfrm>
        </p:grpSpPr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9A20558F-58B2-440B-8F8B-BC0D84B435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4E68CC1-5061-4AED-8F4D-5C9A16F5C19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1CF548F-F461-4C2E-BEE8-47E0DED50DE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70C0314-4350-4C3C-8E8C-8360F4B0D0E0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1C17172-22DF-4840-B453-CAD3CB58CDA5}"/>
              </a:ext>
            </a:extLst>
          </p:cNvPr>
          <p:cNvGrpSpPr/>
          <p:nvPr/>
        </p:nvGrpSpPr>
        <p:grpSpPr>
          <a:xfrm>
            <a:off x="1081023" y="2507644"/>
            <a:ext cx="911161" cy="969809"/>
            <a:chOff x="2885775" y="4301913"/>
            <a:chExt cx="911161" cy="969809"/>
          </a:xfrm>
        </p:grpSpPr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4F7D7BC-9058-46D0-822D-5EB862058437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24A752C-6FF5-4C3B-8762-B909C019DE4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9754DDA-8B75-4424-91C5-9BC0DFBFBD2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6378001-5BD0-4272-B2B0-DB14A1E72BE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482C28A-CF3D-4DA4-BD5D-943DD07DDF1B}"/>
              </a:ext>
            </a:extLst>
          </p:cNvPr>
          <p:cNvGrpSpPr/>
          <p:nvPr/>
        </p:nvGrpSpPr>
        <p:grpSpPr>
          <a:xfrm>
            <a:off x="1978376" y="2522114"/>
            <a:ext cx="911161" cy="969809"/>
            <a:chOff x="2885775" y="4301913"/>
            <a:chExt cx="911161" cy="969809"/>
          </a:xfrm>
        </p:grpSpPr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54BC642C-918C-459C-B40D-B6197DB87C30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97A31D6-907C-4905-B675-7C932058C991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40BA9DF-EE75-4C2E-BCD4-75DAC336FDF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E70BE55-CE02-4E0B-B80C-9AB6D469DFE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861057D-C573-43D7-B26E-65559286C509}"/>
              </a:ext>
            </a:extLst>
          </p:cNvPr>
          <p:cNvGrpSpPr/>
          <p:nvPr/>
        </p:nvGrpSpPr>
        <p:grpSpPr>
          <a:xfrm>
            <a:off x="2897073" y="2479148"/>
            <a:ext cx="911161" cy="969809"/>
            <a:chOff x="2885775" y="4301913"/>
            <a:chExt cx="911161" cy="969809"/>
          </a:xfrm>
        </p:grpSpPr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79128BB6-1059-4123-ACDA-A97301067E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76797B8-C683-41C4-8362-8DA25FB907A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071D061-2800-4B10-A083-D9A48BFC8CE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98893CC-D3BA-4EF4-9345-E1032260357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76ECE3C6-5A01-41BE-B3B4-0621CA2C366D}"/>
              </a:ext>
            </a:extLst>
          </p:cNvPr>
          <p:cNvGrpSpPr/>
          <p:nvPr/>
        </p:nvGrpSpPr>
        <p:grpSpPr>
          <a:xfrm>
            <a:off x="1996994" y="1606695"/>
            <a:ext cx="911161" cy="969809"/>
            <a:chOff x="2885775" y="4301913"/>
            <a:chExt cx="911161" cy="96980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98CF8681-4EF7-406F-A2A7-8BDC30C6880C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D28212B0-32E7-4D64-9D47-04F6DB5CE16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8B4E4058-D6B5-4B8E-AF02-D57D8AF97B4C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E373C24A-9B9B-4866-84E3-D5AB3A40734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389D410-5676-4F43-86D1-7270A8D1F6A5}"/>
              </a:ext>
            </a:extLst>
          </p:cNvPr>
          <p:cNvGrpSpPr/>
          <p:nvPr/>
        </p:nvGrpSpPr>
        <p:grpSpPr>
          <a:xfrm>
            <a:off x="2904804" y="1620063"/>
            <a:ext cx="911161" cy="969809"/>
            <a:chOff x="2885775" y="4301913"/>
            <a:chExt cx="911161" cy="969809"/>
          </a:xfrm>
        </p:grpSpPr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04B8084B-86A1-4D73-8CB7-AF58EF9A276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0D4018B-D907-4D83-86FB-B527C37F7BB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4705E53-EBFE-4B39-B73C-853AF0B3A8C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86F95BB-3765-4DB4-A2F8-1763B5C6B19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13DC62B-70C0-4542-87A1-AC3A43C7853A}"/>
              </a:ext>
            </a:extLst>
          </p:cNvPr>
          <p:cNvGrpSpPr/>
          <p:nvPr/>
        </p:nvGrpSpPr>
        <p:grpSpPr>
          <a:xfrm>
            <a:off x="3820823" y="1571542"/>
            <a:ext cx="911161" cy="969809"/>
            <a:chOff x="2885775" y="4301913"/>
            <a:chExt cx="911161" cy="969809"/>
          </a:xfrm>
        </p:grpSpPr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20B4B6A2-93C0-4026-807C-EA6C9EB1D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FBC28849-7C6F-4C51-AC26-97418F4F4D99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B8C5B09-9CCB-4D28-8232-0B8C53BAF6D1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D5D2B8B-66BF-4B15-BDF5-C45CDF59F93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C6535AD7-E2AF-459B-B133-1EF152EFE0A4}"/>
              </a:ext>
            </a:extLst>
          </p:cNvPr>
          <p:cNvGrpSpPr/>
          <p:nvPr/>
        </p:nvGrpSpPr>
        <p:grpSpPr>
          <a:xfrm>
            <a:off x="2925064" y="692746"/>
            <a:ext cx="911161" cy="969809"/>
            <a:chOff x="2885775" y="4301913"/>
            <a:chExt cx="911161" cy="969809"/>
          </a:xfrm>
        </p:grpSpPr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B4A17932-1084-4B2F-A151-CC347B01E8D4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E5CD444-B865-4919-9CDC-FC5EECB2AFA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7B8AF21-5386-4408-8D47-5728289CD7C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22ED29D2-B2F7-4C9C-BF51-5CE8850F56F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C6CA6BA-68A3-42AF-9433-FEBC0C783780}"/>
              </a:ext>
            </a:extLst>
          </p:cNvPr>
          <p:cNvGrpSpPr/>
          <p:nvPr/>
        </p:nvGrpSpPr>
        <p:grpSpPr>
          <a:xfrm>
            <a:off x="3812830" y="687808"/>
            <a:ext cx="911161" cy="969809"/>
            <a:chOff x="2885775" y="4301913"/>
            <a:chExt cx="911161" cy="969809"/>
          </a:xfrm>
        </p:grpSpPr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D6F541B8-63B8-4BA0-90DC-91CA78A2646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E407302-0D1B-47A5-9B95-F92A7331A3F6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AE8A543E-DCD2-4D62-921E-8C59AF1EEC4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D2003892-143D-444B-AA7A-0C708F1CC6D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84EE5430-522D-4391-A45C-8599A688B865}"/>
              </a:ext>
            </a:extLst>
          </p:cNvPr>
          <p:cNvGrpSpPr/>
          <p:nvPr/>
        </p:nvGrpSpPr>
        <p:grpSpPr>
          <a:xfrm>
            <a:off x="4751657" y="663468"/>
            <a:ext cx="911161" cy="969809"/>
            <a:chOff x="2885775" y="4301913"/>
            <a:chExt cx="911161" cy="969809"/>
          </a:xfrm>
        </p:grpSpPr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1E4D35CD-F9FC-417E-82AD-6AA511F78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55F9F4D-F9FD-4594-A54B-A84413B935F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E454C47B-5F3B-4C60-B38C-1264085E803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4F0DA865-8A7D-4AD9-895C-C7249EB9CFB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69310ACE-0179-483F-B0F1-6C80F8A52125}"/>
              </a:ext>
            </a:extLst>
          </p:cNvPr>
          <p:cNvGrpSpPr/>
          <p:nvPr/>
        </p:nvGrpSpPr>
        <p:grpSpPr>
          <a:xfrm>
            <a:off x="5675939" y="4362867"/>
            <a:ext cx="911161" cy="969809"/>
            <a:chOff x="2885775" y="4301913"/>
            <a:chExt cx="911161" cy="969809"/>
          </a:xfrm>
        </p:grpSpPr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40E96939-F489-439D-BA8C-907AA0545F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A2BCA568-DD8C-4BDD-AAC9-8034FC610FB4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785164CF-DDEA-4772-853E-0E4D2BCA578A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9352B75F-7CAB-46D5-9B1A-8FB2F0B0782F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EB06885A-EAA5-4994-A986-8951C9E977AF}"/>
              </a:ext>
            </a:extLst>
          </p:cNvPr>
          <p:cNvGrpSpPr/>
          <p:nvPr/>
        </p:nvGrpSpPr>
        <p:grpSpPr>
          <a:xfrm>
            <a:off x="6571647" y="4308735"/>
            <a:ext cx="911161" cy="969809"/>
            <a:chOff x="2885775" y="4301913"/>
            <a:chExt cx="911161" cy="969809"/>
          </a:xfrm>
        </p:grpSpPr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AD81C0FF-8D9E-4AAA-8F2A-B69D1CB89F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6B916FFA-EE6C-438D-AF38-8A0115053E6D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C52D2086-9C4A-4377-9770-8D67EFB784F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CB041B87-8F32-44B5-9C20-70740E0CA0A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23436C4F-FE3E-486B-81F8-5A0F2AD97739}"/>
              </a:ext>
            </a:extLst>
          </p:cNvPr>
          <p:cNvGrpSpPr/>
          <p:nvPr/>
        </p:nvGrpSpPr>
        <p:grpSpPr>
          <a:xfrm>
            <a:off x="6562992" y="5234048"/>
            <a:ext cx="911161" cy="969809"/>
            <a:chOff x="2885775" y="4301913"/>
            <a:chExt cx="911161" cy="969809"/>
          </a:xfrm>
        </p:grpSpPr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36B31DE9-F814-4E2F-A963-D46A5835EA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F4352C2F-CFC0-4B6B-802A-8CE0CE0B189C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C30DD66F-024F-4FB6-AE3B-28F7A315931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DFFB3F95-B03C-4DF2-9DF9-D9E789B2E1E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5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243">
            <a:extLst>
              <a:ext uri="{FF2B5EF4-FFF2-40B4-BE49-F238E27FC236}">
                <a16:creationId xmlns:a16="http://schemas.microsoft.com/office/drawing/2014/main" id="{104E7DF4-61A6-4487-9754-BADE69636039}"/>
              </a:ext>
            </a:extLst>
          </p:cNvPr>
          <p:cNvSpPr/>
          <p:nvPr/>
        </p:nvSpPr>
        <p:spPr>
          <a:xfrm>
            <a:off x="4723410" y="690581"/>
            <a:ext cx="914401" cy="9143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48ADA413-250D-4859-A71D-EB9A505B750F}"/>
              </a:ext>
            </a:extLst>
          </p:cNvPr>
          <p:cNvSpPr/>
          <p:nvPr/>
        </p:nvSpPr>
        <p:spPr>
          <a:xfrm>
            <a:off x="3810896" y="1601980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EEE6993-DA89-4A88-BB79-F07D37F8FEE7}"/>
              </a:ext>
            </a:extLst>
          </p:cNvPr>
          <p:cNvSpPr/>
          <p:nvPr/>
        </p:nvSpPr>
        <p:spPr>
          <a:xfrm>
            <a:off x="2894728" y="2517165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A94DAC6-A36F-4DEC-84E5-1A2100F09D02}"/>
              </a:ext>
            </a:extLst>
          </p:cNvPr>
          <p:cNvSpPr/>
          <p:nvPr/>
        </p:nvSpPr>
        <p:spPr>
          <a:xfrm>
            <a:off x="1986441" y="3435351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384C4B0-6354-449A-B3A4-5AE6EDD38004}"/>
              </a:ext>
            </a:extLst>
          </p:cNvPr>
          <p:cNvSpPr/>
          <p:nvPr/>
        </p:nvSpPr>
        <p:spPr>
          <a:xfrm>
            <a:off x="1982774" y="4347330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9545F12-DCC4-4592-AEDE-C0FA75E50387}"/>
              </a:ext>
            </a:extLst>
          </p:cNvPr>
          <p:cNvSpPr/>
          <p:nvPr/>
        </p:nvSpPr>
        <p:spPr>
          <a:xfrm>
            <a:off x="2899946" y="525951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295EC14-D5B9-4EE5-BA23-A3AD62BF34ED}"/>
              </a:ext>
            </a:extLst>
          </p:cNvPr>
          <p:cNvSpPr/>
          <p:nvPr/>
        </p:nvSpPr>
        <p:spPr>
          <a:xfrm>
            <a:off x="3815597" y="434568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11805903-C2B8-4820-A9EA-1C1662D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986" y="4366982"/>
            <a:ext cx="914400" cy="914400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F6299B72-C320-4E2D-8DFC-4F325FE91A43}"/>
              </a:ext>
            </a:extLst>
          </p:cNvPr>
          <p:cNvSpPr/>
          <p:nvPr/>
        </p:nvSpPr>
        <p:spPr>
          <a:xfrm>
            <a:off x="5638632" y="5261754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18DB158-AA42-4E84-9709-03CFAC149088}"/>
              </a:ext>
            </a:extLst>
          </p:cNvPr>
          <p:cNvSpPr/>
          <p:nvPr/>
        </p:nvSpPr>
        <p:spPr>
          <a:xfrm>
            <a:off x="4721937" y="5263687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12DF794-1356-47EB-B899-968C0D8C1264}"/>
              </a:ext>
            </a:extLst>
          </p:cNvPr>
          <p:cNvSpPr/>
          <p:nvPr/>
        </p:nvSpPr>
        <p:spPr>
          <a:xfrm>
            <a:off x="3807031" y="5259174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76D04C6-161C-4876-8EB7-8287B7DA5A6F}"/>
              </a:ext>
            </a:extLst>
          </p:cNvPr>
          <p:cNvSpPr/>
          <p:nvPr/>
        </p:nvSpPr>
        <p:spPr>
          <a:xfrm>
            <a:off x="4725280" y="4343872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4A06E4B-BDE8-4D97-8279-6058AFCEA7C7}"/>
              </a:ext>
            </a:extLst>
          </p:cNvPr>
          <p:cNvSpPr/>
          <p:nvPr/>
        </p:nvSpPr>
        <p:spPr>
          <a:xfrm>
            <a:off x="4728789" y="343190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5120" cy="5899333"/>
            <a:chOff x="640080" y="685799"/>
            <a:chExt cx="10485120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4D3F12-949B-4C14-A1F4-D0B852A3C7A9}"/>
                </a:ext>
              </a:extLst>
            </p:cNvPr>
            <p:cNvGrpSpPr/>
            <p:nvPr/>
          </p:nvGrpSpPr>
          <p:grpSpPr>
            <a:xfrm>
              <a:off x="1066800" y="685799"/>
              <a:ext cx="10058400" cy="5486401"/>
              <a:chOff x="1371600" y="914399"/>
              <a:chExt cx="10058400" cy="54864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6FC5C77-AC5A-488C-A7B9-4F3F1AB5C2BE}"/>
                  </a:ext>
                </a:extLst>
              </p:cNvPr>
              <p:cNvCxnSpPr/>
              <p:nvPr/>
            </p:nvCxnSpPr>
            <p:spPr>
              <a:xfrm>
                <a:off x="13716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633505-7737-481A-BB82-9B04BA9013DD}"/>
                  </a:ext>
                </a:extLst>
              </p:cNvPr>
              <p:cNvCxnSpPr/>
              <p:nvPr/>
            </p:nvCxnSpPr>
            <p:spPr>
              <a:xfrm>
                <a:off x="2286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2201284-FD5D-4EB2-8511-9B1DE824DCB2}"/>
                  </a:ext>
                </a:extLst>
              </p:cNvPr>
              <p:cNvCxnSpPr/>
              <p:nvPr/>
            </p:nvCxnSpPr>
            <p:spPr>
              <a:xfrm>
                <a:off x="3200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1B732EA-617E-40D2-BD41-D37A9DB71D98}"/>
                  </a:ext>
                </a:extLst>
              </p:cNvPr>
              <p:cNvCxnSpPr/>
              <p:nvPr/>
            </p:nvCxnSpPr>
            <p:spPr>
              <a:xfrm>
                <a:off x="4114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AF2DD2-97F9-48D4-8E59-012F60217900}"/>
                  </a:ext>
                </a:extLst>
              </p:cNvPr>
              <p:cNvCxnSpPr/>
              <p:nvPr/>
            </p:nvCxnSpPr>
            <p:spPr>
              <a:xfrm>
                <a:off x="5029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BC422A-3B4D-4433-B2A1-8B65B938F6BB}"/>
                  </a:ext>
                </a:extLst>
              </p:cNvPr>
              <p:cNvCxnSpPr/>
              <p:nvPr/>
            </p:nvCxnSpPr>
            <p:spPr>
              <a:xfrm>
                <a:off x="5943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A7DA88-EE8F-40E1-BF77-FB0E2956ABB2}"/>
                  </a:ext>
                </a:extLst>
              </p:cNvPr>
              <p:cNvCxnSpPr/>
              <p:nvPr/>
            </p:nvCxnSpPr>
            <p:spPr>
              <a:xfrm>
                <a:off x="68580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37D9A4F-33EA-49AF-BD4D-7BABAC489C08}"/>
                  </a:ext>
                </a:extLst>
              </p:cNvPr>
              <p:cNvCxnSpPr/>
              <p:nvPr/>
            </p:nvCxnSpPr>
            <p:spPr>
              <a:xfrm>
                <a:off x="7772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9675680-4CA1-403C-95AE-733E92EB6A97}"/>
                  </a:ext>
                </a:extLst>
              </p:cNvPr>
              <p:cNvCxnSpPr/>
              <p:nvPr/>
            </p:nvCxnSpPr>
            <p:spPr>
              <a:xfrm>
                <a:off x="8686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8D8A8B-07A3-41D8-8700-B1EC930A7FA7}"/>
                  </a:ext>
                </a:extLst>
              </p:cNvPr>
              <p:cNvCxnSpPr/>
              <p:nvPr/>
            </p:nvCxnSpPr>
            <p:spPr>
              <a:xfrm>
                <a:off x="9601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DDC900E-6F39-48D9-8475-AD68B4833373}"/>
                  </a:ext>
                </a:extLst>
              </p:cNvPr>
              <p:cNvCxnSpPr/>
              <p:nvPr/>
            </p:nvCxnSpPr>
            <p:spPr>
              <a:xfrm>
                <a:off x="10515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D204F6-C71B-48DE-A6CD-3F6372C65541}"/>
                  </a:ext>
                </a:extLst>
              </p:cNvPr>
              <p:cNvCxnSpPr/>
              <p:nvPr/>
            </p:nvCxnSpPr>
            <p:spPr>
              <a:xfrm>
                <a:off x="11430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6D871D-6DEE-4830-823E-30397525D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9143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7C04D-29FC-49C6-987B-1D101C943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18288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B5E688-CCA0-447A-80BA-F093C3A9C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27432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B70C4F-61EC-4327-8F1B-7553CAE0D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36576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B344C-429A-43A0-8AD8-E370A3FD0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45720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B6027F2-433A-4B44-A066-C31A4296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4864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3BFA557-E1C9-42BF-91EE-600B36E34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64007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Graphic 59" descr="Cactus">
            <a:extLst>
              <a:ext uri="{FF2B5EF4-FFF2-40B4-BE49-F238E27FC236}">
                <a16:creationId xmlns:a16="http://schemas.microsoft.com/office/drawing/2014/main" id="{D31E0D72-A69D-4137-A7C1-E043DE3D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5541018"/>
            <a:ext cx="365760" cy="365760"/>
          </a:xfrm>
          <a:prstGeom prst="rect">
            <a:avLst/>
          </a:prstGeom>
        </p:spPr>
      </p:pic>
      <p:pic>
        <p:nvPicPr>
          <p:cNvPr id="62" name="Graphic 61" descr="Mountains">
            <a:extLst>
              <a:ext uri="{FF2B5EF4-FFF2-40B4-BE49-F238E27FC236}">
                <a16:creationId xmlns:a16="http://schemas.microsoft.com/office/drawing/2014/main" id="{92F2E154-2609-438F-B9BC-CD4E73986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6417" y="2745469"/>
            <a:ext cx="365760" cy="365760"/>
          </a:xfrm>
          <a:prstGeom prst="rect">
            <a:avLst/>
          </a:prstGeom>
        </p:spPr>
      </p:pic>
      <p:pic>
        <p:nvPicPr>
          <p:cNvPr id="63" name="Graphic 62" descr="Anchor">
            <a:extLst>
              <a:ext uri="{FF2B5EF4-FFF2-40B4-BE49-F238E27FC236}">
                <a16:creationId xmlns:a16="http://schemas.microsoft.com/office/drawing/2014/main" id="{A45C119B-43BF-41DF-95C4-C2BAF82C2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2745469"/>
            <a:ext cx="365760" cy="365760"/>
          </a:xfrm>
          <a:prstGeom prst="rect">
            <a:avLst/>
          </a:prstGeom>
        </p:spPr>
      </p:pic>
      <p:pic>
        <p:nvPicPr>
          <p:cNvPr id="64" name="Graphic 63" descr="Cactus">
            <a:extLst>
              <a:ext uri="{FF2B5EF4-FFF2-40B4-BE49-F238E27FC236}">
                <a16:creationId xmlns:a16="http://schemas.microsoft.com/office/drawing/2014/main" id="{7C36C018-D608-4723-81D3-E936EB04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5541018"/>
            <a:ext cx="365760" cy="365760"/>
          </a:xfrm>
          <a:prstGeom prst="rect">
            <a:avLst/>
          </a:prstGeom>
        </p:spPr>
      </p:pic>
      <p:pic>
        <p:nvPicPr>
          <p:cNvPr id="65" name="Graphic 64" descr="Cactus">
            <a:extLst>
              <a:ext uri="{FF2B5EF4-FFF2-40B4-BE49-F238E27FC236}">
                <a16:creationId xmlns:a16="http://schemas.microsoft.com/office/drawing/2014/main" id="{F03A9ED4-FB63-4D72-B559-D843619E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3032" y="5541018"/>
            <a:ext cx="365760" cy="365760"/>
          </a:xfrm>
          <a:prstGeom prst="rect">
            <a:avLst/>
          </a:prstGeom>
        </p:spPr>
      </p:pic>
      <p:pic>
        <p:nvPicPr>
          <p:cNvPr id="66" name="Graphic 65" descr="Cactus">
            <a:extLst>
              <a:ext uri="{FF2B5EF4-FFF2-40B4-BE49-F238E27FC236}">
                <a16:creationId xmlns:a16="http://schemas.microsoft.com/office/drawing/2014/main" id="{949F3772-25A4-4B0D-8BDF-277DF552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6842" y="5541018"/>
            <a:ext cx="365760" cy="365760"/>
          </a:xfrm>
          <a:prstGeom prst="rect">
            <a:avLst/>
          </a:prstGeom>
        </p:spPr>
      </p:pic>
      <p:pic>
        <p:nvPicPr>
          <p:cNvPr id="73" name="Graphic 72" descr="Cactus">
            <a:extLst>
              <a:ext uri="{FF2B5EF4-FFF2-40B4-BE49-F238E27FC236}">
                <a16:creationId xmlns:a16="http://schemas.microsoft.com/office/drawing/2014/main" id="{FF9B649C-08A3-4BE3-804F-CBD51BEB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4543591"/>
            <a:ext cx="365760" cy="365760"/>
          </a:xfrm>
          <a:prstGeom prst="rect">
            <a:avLst/>
          </a:prstGeom>
        </p:spPr>
      </p:pic>
      <p:pic>
        <p:nvPicPr>
          <p:cNvPr id="74" name="Graphic 73" descr="Mountains">
            <a:extLst>
              <a:ext uri="{FF2B5EF4-FFF2-40B4-BE49-F238E27FC236}">
                <a16:creationId xmlns:a16="http://schemas.microsoft.com/office/drawing/2014/main" id="{9F9F45D9-B4D4-41E2-9136-4A26CECEA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3654968"/>
            <a:ext cx="365760" cy="365760"/>
          </a:xfrm>
          <a:prstGeom prst="rect">
            <a:avLst/>
          </a:prstGeom>
        </p:spPr>
      </p:pic>
      <p:pic>
        <p:nvPicPr>
          <p:cNvPr id="75" name="Graphic 74" descr="Mountains">
            <a:extLst>
              <a:ext uri="{FF2B5EF4-FFF2-40B4-BE49-F238E27FC236}">
                <a16:creationId xmlns:a16="http://schemas.microsoft.com/office/drawing/2014/main" id="{0CF7AC17-B503-4ED2-9A95-5613DE15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2745469"/>
            <a:ext cx="365760" cy="365760"/>
          </a:xfrm>
          <a:prstGeom prst="rect">
            <a:avLst/>
          </a:prstGeom>
        </p:spPr>
      </p:pic>
      <p:pic>
        <p:nvPicPr>
          <p:cNvPr id="76" name="Graphic 75" descr="Mountains">
            <a:extLst>
              <a:ext uri="{FF2B5EF4-FFF2-40B4-BE49-F238E27FC236}">
                <a16:creationId xmlns:a16="http://schemas.microsoft.com/office/drawing/2014/main" id="{0E2B45B1-A8C5-47CB-B0FD-5C9C29441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1896522"/>
            <a:ext cx="365760" cy="365760"/>
          </a:xfrm>
          <a:prstGeom prst="rect">
            <a:avLst/>
          </a:prstGeom>
        </p:spPr>
      </p:pic>
      <p:pic>
        <p:nvPicPr>
          <p:cNvPr id="77" name="Graphic 76" descr="Mountains">
            <a:extLst>
              <a:ext uri="{FF2B5EF4-FFF2-40B4-BE49-F238E27FC236}">
                <a16:creationId xmlns:a16="http://schemas.microsoft.com/office/drawing/2014/main" id="{8A2CBCE5-9D8C-473F-844D-E643E28E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2745469"/>
            <a:ext cx="365760" cy="365760"/>
          </a:xfrm>
          <a:prstGeom prst="rect">
            <a:avLst/>
          </a:prstGeom>
        </p:spPr>
      </p:pic>
      <p:pic>
        <p:nvPicPr>
          <p:cNvPr id="78" name="Graphic 77" descr="Mountains">
            <a:extLst>
              <a:ext uri="{FF2B5EF4-FFF2-40B4-BE49-F238E27FC236}">
                <a16:creationId xmlns:a16="http://schemas.microsoft.com/office/drawing/2014/main" id="{018C9371-46EF-449D-9614-456B0BC8D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4543591"/>
            <a:ext cx="365760" cy="365760"/>
          </a:xfrm>
          <a:prstGeom prst="rect">
            <a:avLst/>
          </a:prstGeom>
        </p:spPr>
      </p:pic>
      <p:pic>
        <p:nvPicPr>
          <p:cNvPr id="79" name="Graphic 78" descr="Anchor">
            <a:extLst>
              <a:ext uri="{FF2B5EF4-FFF2-40B4-BE49-F238E27FC236}">
                <a16:creationId xmlns:a16="http://schemas.microsoft.com/office/drawing/2014/main" id="{2A282487-E989-4C00-A213-E11CA3A5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3654968"/>
            <a:ext cx="365760" cy="365760"/>
          </a:xfrm>
          <a:prstGeom prst="rect">
            <a:avLst/>
          </a:prstGeom>
        </p:spPr>
      </p:pic>
      <p:pic>
        <p:nvPicPr>
          <p:cNvPr id="80" name="Graphic 79" descr="Anchor">
            <a:extLst>
              <a:ext uri="{FF2B5EF4-FFF2-40B4-BE49-F238E27FC236}">
                <a16:creationId xmlns:a16="http://schemas.microsoft.com/office/drawing/2014/main" id="{EBBBBFFF-8D5D-4A6D-979F-9AD41D6F8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3654968"/>
            <a:ext cx="365760" cy="365760"/>
          </a:xfrm>
          <a:prstGeom prst="rect">
            <a:avLst/>
          </a:prstGeom>
        </p:spPr>
      </p:pic>
      <p:pic>
        <p:nvPicPr>
          <p:cNvPr id="82" name="Graphic 81" descr="Deciduous tree">
            <a:extLst>
              <a:ext uri="{FF2B5EF4-FFF2-40B4-BE49-F238E27FC236}">
                <a16:creationId xmlns:a16="http://schemas.microsoft.com/office/drawing/2014/main" id="{F0372C69-B65B-4B5A-B4F4-D305408A8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936172"/>
            <a:ext cx="365760" cy="365760"/>
          </a:xfrm>
          <a:prstGeom prst="rect">
            <a:avLst/>
          </a:prstGeom>
        </p:spPr>
      </p:pic>
      <p:pic>
        <p:nvPicPr>
          <p:cNvPr id="83" name="Graphic 82" descr="Deciduous tree">
            <a:extLst>
              <a:ext uri="{FF2B5EF4-FFF2-40B4-BE49-F238E27FC236}">
                <a16:creationId xmlns:a16="http://schemas.microsoft.com/office/drawing/2014/main" id="{5FB1BFAF-FE59-44D7-8637-AA02859E7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936172"/>
            <a:ext cx="365760" cy="365760"/>
          </a:xfrm>
          <a:prstGeom prst="rect">
            <a:avLst/>
          </a:prstGeom>
        </p:spPr>
      </p:pic>
      <p:pic>
        <p:nvPicPr>
          <p:cNvPr id="84" name="Graphic 83" descr="Deciduous tree">
            <a:extLst>
              <a:ext uri="{FF2B5EF4-FFF2-40B4-BE49-F238E27FC236}">
                <a16:creationId xmlns:a16="http://schemas.microsoft.com/office/drawing/2014/main" id="{5A37AD13-B2FC-4BE3-945E-A2DB1E284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936172"/>
            <a:ext cx="365760" cy="365760"/>
          </a:xfrm>
          <a:prstGeom prst="rect">
            <a:avLst/>
          </a:prstGeom>
        </p:spPr>
      </p:pic>
      <p:pic>
        <p:nvPicPr>
          <p:cNvPr id="85" name="Graphic 84" descr="Deciduous tree">
            <a:extLst>
              <a:ext uri="{FF2B5EF4-FFF2-40B4-BE49-F238E27FC236}">
                <a16:creationId xmlns:a16="http://schemas.microsoft.com/office/drawing/2014/main" id="{47D4A4E1-6B93-4E6D-B8CB-AAD32057A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1896522"/>
            <a:ext cx="365760" cy="365760"/>
          </a:xfrm>
          <a:prstGeom prst="rect">
            <a:avLst/>
          </a:prstGeom>
        </p:spPr>
      </p:pic>
      <p:pic>
        <p:nvPicPr>
          <p:cNvPr id="86" name="Graphic 85" descr="Deciduous tree">
            <a:extLst>
              <a:ext uri="{FF2B5EF4-FFF2-40B4-BE49-F238E27FC236}">
                <a16:creationId xmlns:a16="http://schemas.microsoft.com/office/drawing/2014/main" id="{67BBFED7-E629-4C4E-BD76-C2996F60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2745469"/>
            <a:ext cx="365760" cy="365760"/>
          </a:xfrm>
          <a:prstGeom prst="rect">
            <a:avLst/>
          </a:prstGeom>
        </p:spPr>
      </p:pic>
      <p:pic>
        <p:nvPicPr>
          <p:cNvPr id="87" name="Graphic 86" descr="Deciduous tree">
            <a:extLst>
              <a:ext uri="{FF2B5EF4-FFF2-40B4-BE49-F238E27FC236}">
                <a16:creationId xmlns:a16="http://schemas.microsoft.com/office/drawing/2014/main" id="{F634E095-B3AB-4F97-8343-5B05F6543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1896522"/>
            <a:ext cx="365760" cy="365760"/>
          </a:xfrm>
          <a:prstGeom prst="rect">
            <a:avLst/>
          </a:prstGeom>
        </p:spPr>
      </p:pic>
      <p:pic>
        <p:nvPicPr>
          <p:cNvPr id="88" name="Graphic 87" descr="Mountains">
            <a:extLst>
              <a:ext uri="{FF2B5EF4-FFF2-40B4-BE49-F238E27FC236}">
                <a16:creationId xmlns:a16="http://schemas.microsoft.com/office/drawing/2014/main" id="{D3E2F0F1-CFBF-41E1-83FD-E8FBDEC5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7812" y="3654968"/>
            <a:ext cx="365760" cy="365760"/>
          </a:xfrm>
          <a:prstGeom prst="rect">
            <a:avLst/>
          </a:prstGeom>
        </p:spPr>
      </p:pic>
      <p:pic>
        <p:nvPicPr>
          <p:cNvPr id="89" name="Graphic 88" descr="Mountains">
            <a:extLst>
              <a:ext uri="{FF2B5EF4-FFF2-40B4-BE49-F238E27FC236}">
                <a16:creationId xmlns:a16="http://schemas.microsoft.com/office/drawing/2014/main" id="{13CDA8B1-7262-47A4-B629-D2A4A6F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3032" y="4543591"/>
            <a:ext cx="365760" cy="365760"/>
          </a:xfrm>
          <a:prstGeom prst="rect">
            <a:avLst/>
          </a:prstGeom>
        </p:spPr>
      </p:pic>
      <p:pic>
        <p:nvPicPr>
          <p:cNvPr id="91" name="Graphic 90" descr="Deciduous tree">
            <a:extLst>
              <a:ext uri="{FF2B5EF4-FFF2-40B4-BE49-F238E27FC236}">
                <a16:creationId xmlns:a16="http://schemas.microsoft.com/office/drawing/2014/main" id="{924DC41D-8AE6-4D66-960F-2387179D0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1896522"/>
            <a:ext cx="365760" cy="365760"/>
          </a:xfrm>
          <a:prstGeom prst="rect">
            <a:avLst/>
          </a:prstGeom>
        </p:spPr>
      </p:pic>
      <p:pic>
        <p:nvPicPr>
          <p:cNvPr id="92" name="Graphic 91" descr="Deciduous tree">
            <a:extLst>
              <a:ext uri="{FF2B5EF4-FFF2-40B4-BE49-F238E27FC236}">
                <a16:creationId xmlns:a16="http://schemas.microsoft.com/office/drawing/2014/main" id="{9F3DBC11-EE34-43AC-9FB2-B160EB464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6417" y="1896522"/>
            <a:ext cx="365760" cy="365760"/>
          </a:xfrm>
          <a:prstGeom prst="rect">
            <a:avLst/>
          </a:prstGeom>
        </p:spPr>
      </p:pic>
      <p:pic>
        <p:nvPicPr>
          <p:cNvPr id="93" name="Graphic 92" descr="Deciduous tree">
            <a:extLst>
              <a:ext uri="{FF2B5EF4-FFF2-40B4-BE49-F238E27FC236}">
                <a16:creationId xmlns:a16="http://schemas.microsoft.com/office/drawing/2014/main" id="{ADCB82DA-63D3-4F0A-927F-55258042F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936172"/>
            <a:ext cx="365760" cy="365760"/>
          </a:xfrm>
          <a:prstGeom prst="rect">
            <a:avLst/>
          </a:prstGeom>
        </p:spPr>
      </p:pic>
      <p:pic>
        <p:nvPicPr>
          <p:cNvPr id="94" name="Graphic 93" descr="Anchor">
            <a:extLst>
              <a:ext uri="{FF2B5EF4-FFF2-40B4-BE49-F238E27FC236}">
                <a16:creationId xmlns:a16="http://schemas.microsoft.com/office/drawing/2014/main" id="{934D09CE-787B-419E-975B-AFD2E2D0E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4543591"/>
            <a:ext cx="365760" cy="365760"/>
          </a:xfrm>
          <a:prstGeom prst="rect">
            <a:avLst/>
          </a:prstGeom>
        </p:spPr>
      </p:pic>
      <p:pic>
        <p:nvPicPr>
          <p:cNvPr id="95" name="Graphic 94" descr="Anchor">
            <a:extLst>
              <a:ext uri="{FF2B5EF4-FFF2-40B4-BE49-F238E27FC236}">
                <a16:creationId xmlns:a16="http://schemas.microsoft.com/office/drawing/2014/main" id="{923841BC-5443-4F32-8E87-4ED7E2AC0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7591" y="5541018"/>
            <a:ext cx="365760" cy="365760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43E176F4-F2F1-4E8F-8B2A-F9772564E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985" y="725548"/>
            <a:ext cx="914400" cy="9144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B4FABF8-B14D-4245-B9CF-7458CB2B1719}"/>
              </a:ext>
            </a:extLst>
          </p:cNvPr>
          <p:cNvSpPr txBox="1"/>
          <p:nvPr/>
        </p:nvSpPr>
        <p:spPr>
          <a:xfrm>
            <a:off x="9315239" y="1610208"/>
            <a:ext cx="180995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Plain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Forest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Water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Desert =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Mountain = 10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9" name="Graphic 128" descr="Cactus">
            <a:extLst>
              <a:ext uri="{FF2B5EF4-FFF2-40B4-BE49-F238E27FC236}">
                <a16:creationId xmlns:a16="http://schemas.microsoft.com/office/drawing/2014/main" id="{D33A5362-21BC-4C20-8EFC-1404AEBA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022" y="4543591"/>
            <a:ext cx="365760" cy="365760"/>
          </a:xfrm>
          <a:prstGeom prst="rect">
            <a:avLst/>
          </a:prstGeom>
        </p:spPr>
      </p:pic>
      <p:pic>
        <p:nvPicPr>
          <p:cNvPr id="153" name="Graphic 152" descr="Cactus">
            <a:extLst>
              <a:ext uri="{FF2B5EF4-FFF2-40B4-BE49-F238E27FC236}">
                <a16:creationId xmlns:a16="http://schemas.microsoft.com/office/drawing/2014/main" id="{2A448387-13FA-4773-9057-D0070647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3654968"/>
            <a:ext cx="365760" cy="3657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29629D-BA3B-4728-B7A9-18E31603E6CE}"/>
              </a:ext>
            </a:extLst>
          </p:cNvPr>
          <p:cNvGrpSpPr/>
          <p:nvPr/>
        </p:nvGrpSpPr>
        <p:grpSpPr>
          <a:xfrm>
            <a:off x="2885775" y="4301913"/>
            <a:ext cx="911161" cy="969809"/>
            <a:chOff x="2885775" y="4301913"/>
            <a:chExt cx="911161" cy="969809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3933BFB-FC93-4ECD-840E-A85539C41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2391774-F54A-4B1F-A84B-E68C8964BC6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512637-6A24-4B3E-86EC-FDD5377B02A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3562CD-A8BA-47DF-B77D-075BFF6967B1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E3CFBE-A6BB-477D-AF2A-B56AA9EF6640}"/>
              </a:ext>
            </a:extLst>
          </p:cNvPr>
          <p:cNvGrpSpPr/>
          <p:nvPr/>
        </p:nvGrpSpPr>
        <p:grpSpPr>
          <a:xfrm>
            <a:off x="2915823" y="5243878"/>
            <a:ext cx="911161" cy="969809"/>
            <a:chOff x="2885775" y="4301913"/>
            <a:chExt cx="911161" cy="96980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A50E523-9284-4169-84A5-0DE618FB9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5C0454-5895-456B-82C0-9E3E2A48429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036A877-B0E3-4E3D-A480-5EA41690FF7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E32C43-AA33-41B4-B312-FA1C53ABD76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0649DF3-9737-4DFC-9354-09F3D11AE14E}"/>
              </a:ext>
            </a:extLst>
          </p:cNvPr>
          <p:cNvGrpSpPr/>
          <p:nvPr/>
        </p:nvGrpSpPr>
        <p:grpSpPr>
          <a:xfrm>
            <a:off x="3838217" y="5257799"/>
            <a:ext cx="911161" cy="969809"/>
            <a:chOff x="2885775" y="4301913"/>
            <a:chExt cx="911161" cy="969809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C216C92-7468-4D0A-BBAE-D7B1F97E0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876" y="4365273"/>
              <a:ext cx="0" cy="29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63D8FA-B311-4BBE-B2FA-8D60927FE65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3822C36-207D-47D6-8187-7D1A4711DA4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73DB845-CA59-4D66-A86B-D0CA7026F2E9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40585F-C087-47EC-B1C7-ECE21F6FD680}"/>
              </a:ext>
            </a:extLst>
          </p:cNvPr>
          <p:cNvGrpSpPr/>
          <p:nvPr/>
        </p:nvGrpSpPr>
        <p:grpSpPr>
          <a:xfrm>
            <a:off x="4760611" y="5257799"/>
            <a:ext cx="911161" cy="969809"/>
            <a:chOff x="2885775" y="4301913"/>
            <a:chExt cx="911161" cy="96980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A170D9F-2606-4B8E-BA38-AD48CE921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A79C62-5A65-4BC9-924F-C57F99BF541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CD118B4-E7B6-41F9-954D-216B52F77F6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FD79F3B-2A26-4B13-AB21-E81AB79FA34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6CE49A-1A22-4A94-94B5-600C7041A0F5}"/>
              </a:ext>
            </a:extLst>
          </p:cNvPr>
          <p:cNvGrpSpPr/>
          <p:nvPr/>
        </p:nvGrpSpPr>
        <p:grpSpPr>
          <a:xfrm>
            <a:off x="4752030" y="4322656"/>
            <a:ext cx="911161" cy="969809"/>
            <a:chOff x="2885775" y="4301913"/>
            <a:chExt cx="911161" cy="969809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E37DE9A-D7BF-4B64-B5F7-91E58FB5A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45EA52A-CC5D-4A73-9840-C6CED4593560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01CCC76-D673-442A-B811-54EAE2BAA84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6DF4427-B322-469D-A29B-48E09EACE6E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0456EC0-FE25-43AF-B52A-2DA519225D4A}"/>
              </a:ext>
            </a:extLst>
          </p:cNvPr>
          <p:cNvGrpSpPr/>
          <p:nvPr/>
        </p:nvGrpSpPr>
        <p:grpSpPr>
          <a:xfrm>
            <a:off x="4761528" y="3387970"/>
            <a:ext cx="911161" cy="969809"/>
            <a:chOff x="2885775" y="4301913"/>
            <a:chExt cx="911161" cy="969809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4B31AE0-97FF-403B-BA1E-5646CCB83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F8984ED-8462-498E-9602-55A3CF67603B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35D21C-A7E6-4D25-907A-4D3C61F0057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01A9B16-DB32-46A9-8333-AD0D9DCAFD1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7C32CC2-AEA6-46F5-98EE-DD0C1036CDBA}"/>
              </a:ext>
            </a:extLst>
          </p:cNvPr>
          <p:cNvGrpSpPr/>
          <p:nvPr/>
        </p:nvGrpSpPr>
        <p:grpSpPr>
          <a:xfrm>
            <a:off x="3838217" y="3429612"/>
            <a:ext cx="911161" cy="969809"/>
            <a:chOff x="2885775" y="4301913"/>
            <a:chExt cx="911161" cy="969809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63046E7-AD4A-4AF6-AD69-4993F5C607A7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E22C163-F9A2-4BA4-8F43-396D05DF6F7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5B1013F-DFF4-4986-8FCB-09BBB453881E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8831D70-4BE2-44E8-9B6B-42B172766C3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1E496E6-09F8-46C9-9ABE-A5C5365EF91A}"/>
              </a:ext>
            </a:extLst>
          </p:cNvPr>
          <p:cNvGrpSpPr/>
          <p:nvPr/>
        </p:nvGrpSpPr>
        <p:grpSpPr>
          <a:xfrm>
            <a:off x="2925064" y="3385739"/>
            <a:ext cx="911161" cy="969809"/>
            <a:chOff x="2885775" y="4301913"/>
            <a:chExt cx="911161" cy="969809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2ADC69D-3FD8-412A-9081-12A38FEAE4D3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81B831-B1A6-4E08-B8D4-AD921496FAD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4B62E10-BBCC-4E06-B2EB-526D411CC3D2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ADAF898-D4F0-47E2-A5E4-16FAC6DCCD9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5DF67B0-2BE6-4F75-9B1F-CDF600BBD5AA}"/>
              </a:ext>
            </a:extLst>
          </p:cNvPr>
          <p:cNvGrpSpPr/>
          <p:nvPr/>
        </p:nvGrpSpPr>
        <p:grpSpPr>
          <a:xfrm>
            <a:off x="5664223" y="3394335"/>
            <a:ext cx="911161" cy="969809"/>
            <a:chOff x="2885775" y="4301913"/>
            <a:chExt cx="911161" cy="969809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4D455D7-88C0-4D50-89EC-612097C693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34BD33B-7B99-4665-844E-3B715DA9F03C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3F9A840-C58E-4A33-96A3-32DB19F10C9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182692B-3594-4946-809F-84A8B244234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BB82C2-6A0C-4FA4-A226-42A3888D5D97}"/>
              </a:ext>
            </a:extLst>
          </p:cNvPr>
          <p:cNvGrpSpPr/>
          <p:nvPr/>
        </p:nvGrpSpPr>
        <p:grpSpPr>
          <a:xfrm>
            <a:off x="5685818" y="2472248"/>
            <a:ext cx="911161" cy="969809"/>
            <a:chOff x="2885775" y="4301913"/>
            <a:chExt cx="911161" cy="969809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FB9486D-A436-4CFA-AE48-4E1965B3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50723BA-388D-418F-BBAE-CF13CF6F8E3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E497133-C12C-49A5-ABA5-F2F5B043AB9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2FF2A5E-2405-4913-AD5B-AE4E57E01D33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F9B8A46-0960-4087-8E07-6A00555F3887}"/>
              </a:ext>
            </a:extLst>
          </p:cNvPr>
          <p:cNvGrpSpPr/>
          <p:nvPr/>
        </p:nvGrpSpPr>
        <p:grpSpPr>
          <a:xfrm>
            <a:off x="4737406" y="2500335"/>
            <a:ext cx="911161" cy="969809"/>
            <a:chOff x="2885775" y="4301913"/>
            <a:chExt cx="911161" cy="969809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5EC660F6-E6C4-4EBC-B377-17D53B0981F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70DF87C-2674-426F-A863-5A19B3D8A59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469DDE8-8517-4AB3-98DC-EC061480CB6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BBAC023-4D15-40FA-95F9-85A27B81CCB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73E230A-9BF4-463C-BE1E-E961D4ED4382}"/>
              </a:ext>
            </a:extLst>
          </p:cNvPr>
          <p:cNvGrpSpPr/>
          <p:nvPr/>
        </p:nvGrpSpPr>
        <p:grpSpPr>
          <a:xfrm>
            <a:off x="3824773" y="2507644"/>
            <a:ext cx="911161" cy="969809"/>
            <a:chOff x="2885775" y="4301913"/>
            <a:chExt cx="911161" cy="969809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C9FE4CDE-3575-45EE-AC22-91666A7883C7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EF876C2-611E-4664-8070-B2B2B1313695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C89C21F-2FFA-4054-AC88-DCE67947BC41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BFBF77A-0E2D-4F1C-BFB8-7650DB0FA1C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AA88D5C-E30E-4C4A-9AFC-3F8DAACBF96A}"/>
              </a:ext>
            </a:extLst>
          </p:cNvPr>
          <p:cNvGrpSpPr/>
          <p:nvPr/>
        </p:nvGrpSpPr>
        <p:grpSpPr>
          <a:xfrm>
            <a:off x="5656319" y="5248518"/>
            <a:ext cx="911161" cy="969809"/>
            <a:chOff x="2885775" y="4301913"/>
            <a:chExt cx="911161" cy="969809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AF4758B-AF0F-4271-BB3E-CD85C47D7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889D847-4480-4A05-848C-B672531ABE9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334F6DC-1703-49F7-9CF4-E8279A92A6D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4A15F41-DDEB-46F9-AC9D-CB7DF376E5E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226ABB7-C27E-42BF-B917-08B63E248DA7}"/>
              </a:ext>
            </a:extLst>
          </p:cNvPr>
          <p:cNvGrpSpPr/>
          <p:nvPr/>
        </p:nvGrpSpPr>
        <p:grpSpPr>
          <a:xfrm>
            <a:off x="1993643" y="5188150"/>
            <a:ext cx="911161" cy="969809"/>
            <a:chOff x="2885775" y="4301913"/>
            <a:chExt cx="911161" cy="96980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01A55AF5-8A7B-4DB3-83CA-277A2D67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EEEEE58-AE9D-44D5-89CA-6B25CA7D2154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B4E6992-F2AB-43FD-8607-6157D01563D9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F6566EA-CFFF-4373-80F9-174BDEB382B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4692ECA-C4AF-48B6-8821-A2F19FB239CA}"/>
              </a:ext>
            </a:extLst>
          </p:cNvPr>
          <p:cNvGrpSpPr/>
          <p:nvPr/>
        </p:nvGrpSpPr>
        <p:grpSpPr>
          <a:xfrm>
            <a:off x="2004155" y="4320685"/>
            <a:ext cx="911161" cy="969809"/>
            <a:chOff x="2885775" y="4301913"/>
            <a:chExt cx="911161" cy="969809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24D2D577-64D2-44D2-9ED5-9C0C8FDB5859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79025FC-4968-47A1-9A9E-CADDAA60065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EF1744-5361-4523-915D-0C6EB973E82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9B1A12F-5A69-451E-BBE1-C493356D21B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6AF6236-C0BE-414E-B525-9C9DD7831F31}"/>
              </a:ext>
            </a:extLst>
          </p:cNvPr>
          <p:cNvGrpSpPr/>
          <p:nvPr/>
        </p:nvGrpSpPr>
        <p:grpSpPr>
          <a:xfrm>
            <a:off x="1986871" y="3407532"/>
            <a:ext cx="911161" cy="969809"/>
            <a:chOff x="2885775" y="4301913"/>
            <a:chExt cx="911161" cy="969809"/>
          </a:xfrm>
        </p:grpSpPr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E4D5DA30-ABFE-4F0B-A9DC-DEFBDFECAE9A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DDD1192-2638-45C0-9E52-1DE6F05C5502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5821C91-1D9D-4918-BBB2-195377EB60C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2A70A92-465C-4623-8370-ECB7E44DF62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ADE186F-B8DF-47A8-A886-601B27F6138C}"/>
              </a:ext>
            </a:extLst>
          </p:cNvPr>
          <p:cNvGrpSpPr/>
          <p:nvPr/>
        </p:nvGrpSpPr>
        <p:grpSpPr>
          <a:xfrm>
            <a:off x="1088252" y="3422552"/>
            <a:ext cx="911161" cy="969809"/>
            <a:chOff x="2885775" y="4301913"/>
            <a:chExt cx="911161" cy="969809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B9E860FF-CE8B-4DA6-A3A1-90982967A282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7E5CD5A-9B83-47BB-BAEB-9665DB3F064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4BB1C36-1265-4A04-B8E1-52FC2FA8CD9A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B59FAB8-CE03-411C-9977-7F3FE4C28C0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3CAD6C1-BA0A-46A4-A05D-CC926228C4DD}"/>
              </a:ext>
            </a:extLst>
          </p:cNvPr>
          <p:cNvGrpSpPr/>
          <p:nvPr/>
        </p:nvGrpSpPr>
        <p:grpSpPr>
          <a:xfrm>
            <a:off x="1093548" y="4308277"/>
            <a:ext cx="911161" cy="969809"/>
            <a:chOff x="2885775" y="4301913"/>
            <a:chExt cx="911161" cy="969809"/>
          </a:xfrm>
        </p:grpSpPr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0FF1A6B1-683A-4B67-AF1A-7072E251DB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3DBDE7E-6BE9-4927-9C7E-AFBED264EEC9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0480911-7D5C-443F-B9A8-3AB684538CA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C97989FA-B4BD-4745-85C3-D255148ED58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2397DE8-BCB0-4111-9532-608AEAD5B12E}"/>
              </a:ext>
            </a:extLst>
          </p:cNvPr>
          <p:cNvGrpSpPr/>
          <p:nvPr/>
        </p:nvGrpSpPr>
        <p:grpSpPr>
          <a:xfrm>
            <a:off x="1080000" y="5266147"/>
            <a:ext cx="911161" cy="969809"/>
            <a:chOff x="2885775" y="4301913"/>
            <a:chExt cx="911161" cy="969809"/>
          </a:xfrm>
        </p:grpSpPr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9A20558F-58B2-440B-8F8B-BC0D84B435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4E68CC1-5061-4AED-8F4D-5C9A16F5C19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1CF548F-F461-4C2E-BEE8-47E0DED50DE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70C0314-4350-4C3C-8E8C-8360F4B0D0E0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1C17172-22DF-4840-B453-CAD3CB58CDA5}"/>
              </a:ext>
            </a:extLst>
          </p:cNvPr>
          <p:cNvGrpSpPr/>
          <p:nvPr/>
        </p:nvGrpSpPr>
        <p:grpSpPr>
          <a:xfrm>
            <a:off x="1081023" y="2507644"/>
            <a:ext cx="911161" cy="969809"/>
            <a:chOff x="2885775" y="4301913"/>
            <a:chExt cx="911161" cy="969809"/>
          </a:xfrm>
        </p:grpSpPr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4F7D7BC-9058-46D0-822D-5EB862058437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24A752C-6FF5-4C3B-8762-B909C019DE4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9754DDA-8B75-4424-91C5-9BC0DFBFBD2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6378001-5BD0-4272-B2B0-DB14A1E72BE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482C28A-CF3D-4DA4-BD5D-943DD07DDF1B}"/>
              </a:ext>
            </a:extLst>
          </p:cNvPr>
          <p:cNvGrpSpPr/>
          <p:nvPr/>
        </p:nvGrpSpPr>
        <p:grpSpPr>
          <a:xfrm>
            <a:off x="1978376" y="2522114"/>
            <a:ext cx="911161" cy="969809"/>
            <a:chOff x="2885775" y="4301913"/>
            <a:chExt cx="911161" cy="969809"/>
          </a:xfrm>
        </p:grpSpPr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54BC642C-918C-459C-B40D-B6197DB87C30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97A31D6-907C-4905-B675-7C932058C991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40BA9DF-EE75-4C2E-BCD4-75DAC336FDF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E70BE55-CE02-4E0B-B80C-9AB6D469DFE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861057D-C573-43D7-B26E-65559286C509}"/>
              </a:ext>
            </a:extLst>
          </p:cNvPr>
          <p:cNvGrpSpPr/>
          <p:nvPr/>
        </p:nvGrpSpPr>
        <p:grpSpPr>
          <a:xfrm>
            <a:off x="2897073" y="2479148"/>
            <a:ext cx="911161" cy="969809"/>
            <a:chOff x="2885775" y="4301913"/>
            <a:chExt cx="911161" cy="969809"/>
          </a:xfrm>
        </p:grpSpPr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79128BB6-1059-4123-ACDA-A97301067E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76797B8-C683-41C4-8362-8DA25FB907A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071D061-2800-4B10-A083-D9A48BFC8CE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98893CC-D3BA-4EF4-9345-E1032260357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76ECE3C6-5A01-41BE-B3B4-0621CA2C366D}"/>
              </a:ext>
            </a:extLst>
          </p:cNvPr>
          <p:cNvGrpSpPr/>
          <p:nvPr/>
        </p:nvGrpSpPr>
        <p:grpSpPr>
          <a:xfrm>
            <a:off x="1996994" y="1606695"/>
            <a:ext cx="911161" cy="969809"/>
            <a:chOff x="2885775" y="4301913"/>
            <a:chExt cx="911161" cy="96980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98CF8681-4EF7-406F-A2A7-8BDC30C6880C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D28212B0-32E7-4D64-9D47-04F6DB5CE16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8B4E4058-D6B5-4B8E-AF02-D57D8AF97B4C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E373C24A-9B9B-4866-84E3-D5AB3A40734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389D410-5676-4F43-86D1-7270A8D1F6A5}"/>
              </a:ext>
            </a:extLst>
          </p:cNvPr>
          <p:cNvGrpSpPr/>
          <p:nvPr/>
        </p:nvGrpSpPr>
        <p:grpSpPr>
          <a:xfrm>
            <a:off x="2904804" y="1620063"/>
            <a:ext cx="911161" cy="969809"/>
            <a:chOff x="2885775" y="4301913"/>
            <a:chExt cx="911161" cy="969809"/>
          </a:xfrm>
        </p:grpSpPr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04B8084B-86A1-4D73-8CB7-AF58EF9A276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0D4018B-D907-4D83-86FB-B527C37F7BB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4705E53-EBFE-4B39-B73C-853AF0B3A8C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86F95BB-3765-4DB4-A2F8-1763B5C6B19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13DC62B-70C0-4542-87A1-AC3A43C7853A}"/>
              </a:ext>
            </a:extLst>
          </p:cNvPr>
          <p:cNvGrpSpPr/>
          <p:nvPr/>
        </p:nvGrpSpPr>
        <p:grpSpPr>
          <a:xfrm>
            <a:off x="3820823" y="1571542"/>
            <a:ext cx="911161" cy="969809"/>
            <a:chOff x="2885775" y="4301913"/>
            <a:chExt cx="911161" cy="969809"/>
          </a:xfrm>
        </p:grpSpPr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20B4B6A2-93C0-4026-807C-EA6C9EB1D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FBC28849-7C6F-4C51-AC26-97418F4F4D99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B8C5B09-9CCB-4D28-8232-0B8C53BAF6D1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D5D2B8B-66BF-4B15-BDF5-C45CDF59F93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C6535AD7-E2AF-459B-B133-1EF152EFE0A4}"/>
              </a:ext>
            </a:extLst>
          </p:cNvPr>
          <p:cNvGrpSpPr/>
          <p:nvPr/>
        </p:nvGrpSpPr>
        <p:grpSpPr>
          <a:xfrm>
            <a:off x="2925064" y="692746"/>
            <a:ext cx="911161" cy="969809"/>
            <a:chOff x="2885775" y="4301913"/>
            <a:chExt cx="911161" cy="969809"/>
          </a:xfrm>
        </p:grpSpPr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B4A17932-1084-4B2F-A151-CC347B01E8D4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E5CD444-B865-4919-9CDC-FC5EECB2AFA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7B8AF21-5386-4408-8D47-5728289CD7C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22ED29D2-B2F7-4C9C-BF51-5CE8850F56F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C6CA6BA-68A3-42AF-9433-FEBC0C783780}"/>
              </a:ext>
            </a:extLst>
          </p:cNvPr>
          <p:cNvGrpSpPr/>
          <p:nvPr/>
        </p:nvGrpSpPr>
        <p:grpSpPr>
          <a:xfrm>
            <a:off x="3812830" y="687808"/>
            <a:ext cx="911161" cy="969809"/>
            <a:chOff x="2885775" y="4301913"/>
            <a:chExt cx="911161" cy="969809"/>
          </a:xfrm>
        </p:grpSpPr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D6F541B8-63B8-4BA0-90DC-91CA78A2646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E407302-0D1B-47A5-9B95-F92A7331A3F6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AE8A543E-DCD2-4D62-921E-8C59AF1EEC4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D2003892-143D-444B-AA7A-0C708F1CC6D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84EE5430-522D-4391-A45C-8599A688B865}"/>
              </a:ext>
            </a:extLst>
          </p:cNvPr>
          <p:cNvGrpSpPr/>
          <p:nvPr/>
        </p:nvGrpSpPr>
        <p:grpSpPr>
          <a:xfrm>
            <a:off x="4751657" y="663468"/>
            <a:ext cx="911161" cy="969809"/>
            <a:chOff x="2885775" y="4301913"/>
            <a:chExt cx="911161" cy="969809"/>
          </a:xfrm>
        </p:grpSpPr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1E4D35CD-F9FC-417E-82AD-6AA511F78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55F9F4D-F9FD-4594-A54B-A84413B935F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E454C47B-5F3B-4C60-B38C-1264085E803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4F0DA865-8A7D-4AD9-895C-C7249EB9CFB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D1B6CD81-08BB-4FC1-AC41-54D39E916FE3}"/>
              </a:ext>
            </a:extLst>
          </p:cNvPr>
          <p:cNvGrpSpPr/>
          <p:nvPr/>
        </p:nvGrpSpPr>
        <p:grpSpPr>
          <a:xfrm>
            <a:off x="4765975" y="1600972"/>
            <a:ext cx="911161" cy="969809"/>
            <a:chOff x="2885775" y="4301913"/>
            <a:chExt cx="911161" cy="969809"/>
          </a:xfrm>
        </p:grpSpPr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449B25FB-2CB3-43B8-A4B9-3CA635283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876" y="4365273"/>
              <a:ext cx="0" cy="29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B98733BF-1B95-492E-A083-9DA874DAAB44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633219D3-C1A1-439A-96C6-A2A34819F96A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45FE42D1-0B92-45C4-B3AE-DEDD8DF584B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C9E3B0DD-9BB8-4FC2-9DD9-28B867003695}"/>
              </a:ext>
            </a:extLst>
          </p:cNvPr>
          <p:cNvGrpSpPr/>
          <p:nvPr/>
        </p:nvGrpSpPr>
        <p:grpSpPr>
          <a:xfrm>
            <a:off x="5643597" y="1602288"/>
            <a:ext cx="911161" cy="969809"/>
            <a:chOff x="2885775" y="4301913"/>
            <a:chExt cx="911161" cy="969809"/>
          </a:xfrm>
        </p:grpSpPr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767BD5E7-5CFD-4040-B541-EA26FDD4ED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BCA165D-5498-4BD9-B36D-82FB5AB3384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4CBDFB22-C951-41B6-B214-3A4D68866F8C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1531024-0D4D-4422-8396-08A63CED6C80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30B55C1-B94A-4D9E-AFBD-4C531E427C3F}"/>
              </a:ext>
            </a:extLst>
          </p:cNvPr>
          <p:cNvGrpSpPr/>
          <p:nvPr/>
        </p:nvGrpSpPr>
        <p:grpSpPr>
          <a:xfrm>
            <a:off x="5652944" y="639672"/>
            <a:ext cx="911161" cy="969809"/>
            <a:chOff x="2885775" y="4301913"/>
            <a:chExt cx="911161" cy="969809"/>
          </a:xfrm>
        </p:grpSpPr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2D6A785B-743B-436D-9432-DB5A7A0D15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76C718C5-27CD-4B04-8119-412FC5D8755C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830D4781-A07F-4C94-9E87-EDD67A17EC30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A0106C8A-F79C-4D63-BA5B-7E993E759B5F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6CFD54C-D2F7-4D68-9E93-DEC6D32C2FDC}"/>
              </a:ext>
            </a:extLst>
          </p:cNvPr>
          <p:cNvGrpSpPr/>
          <p:nvPr/>
        </p:nvGrpSpPr>
        <p:grpSpPr>
          <a:xfrm>
            <a:off x="5675939" y="4362867"/>
            <a:ext cx="911161" cy="969809"/>
            <a:chOff x="2885775" y="4301913"/>
            <a:chExt cx="911161" cy="969809"/>
          </a:xfrm>
        </p:grpSpPr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BF6681BF-A112-407F-A4AE-AA3E00A698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78F51E7A-C7DB-4C5C-9AF5-6488D27C05E2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175648A5-EC0A-4BB9-9B6E-407E9BAF034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82AB0218-0A63-44D6-BE6F-B6A3553425B9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992C1E17-3038-4353-B396-E097A3528BFB}"/>
              </a:ext>
            </a:extLst>
          </p:cNvPr>
          <p:cNvGrpSpPr/>
          <p:nvPr/>
        </p:nvGrpSpPr>
        <p:grpSpPr>
          <a:xfrm>
            <a:off x="6571647" y="4308735"/>
            <a:ext cx="911161" cy="969809"/>
            <a:chOff x="2885775" y="4301913"/>
            <a:chExt cx="911161" cy="969809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59B03188-E11C-425B-9042-81304A9805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31F963DD-5ACB-4C1D-8FB9-8891116A069C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589A42DB-2165-4A7A-9E86-A9D31CF85BA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1510D56C-F281-431E-BFFA-53A3318647C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89B1EF95-5CFF-456A-BEF0-6563E0132093}"/>
              </a:ext>
            </a:extLst>
          </p:cNvPr>
          <p:cNvGrpSpPr/>
          <p:nvPr/>
        </p:nvGrpSpPr>
        <p:grpSpPr>
          <a:xfrm>
            <a:off x="6562992" y="5234048"/>
            <a:ext cx="911161" cy="969809"/>
            <a:chOff x="2885775" y="4301913"/>
            <a:chExt cx="911161" cy="969809"/>
          </a:xfrm>
        </p:grpSpPr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4E495190-66C7-48D2-A350-DE0854461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5555651A-FBCB-46E9-821B-D46E60B14E3D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F2EA0ED4-87FF-4248-9D92-75EE97580D8E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B323C492-002A-4A4F-98E5-36C2A8683DB3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00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274">
            <a:extLst>
              <a:ext uri="{FF2B5EF4-FFF2-40B4-BE49-F238E27FC236}">
                <a16:creationId xmlns:a16="http://schemas.microsoft.com/office/drawing/2014/main" id="{8E72C241-F9C6-4A39-9489-BA005FFEA218}"/>
              </a:ext>
            </a:extLst>
          </p:cNvPr>
          <p:cNvSpPr/>
          <p:nvPr/>
        </p:nvSpPr>
        <p:spPr>
          <a:xfrm>
            <a:off x="5637641" y="687976"/>
            <a:ext cx="914401" cy="9143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04E7DF4-61A6-4487-9754-BADE69636039}"/>
              </a:ext>
            </a:extLst>
          </p:cNvPr>
          <p:cNvSpPr/>
          <p:nvPr/>
        </p:nvSpPr>
        <p:spPr>
          <a:xfrm>
            <a:off x="4723410" y="690581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48ADA413-250D-4859-A71D-EB9A505B750F}"/>
              </a:ext>
            </a:extLst>
          </p:cNvPr>
          <p:cNvSpPr/>
          <p:nvPr/>
        </p:nvSpPr>
        <p:spPr>
          <a:xfrm>
            <a:off x="3810896" y="1601980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EEE6993-DA89-4A88-BB79-F07D37F8FEE7}"/>
              </a:ext>
            </a:extLst>
          </p:cNvPr>
          <p:cNvSpPr/>
          <p:nvPr/>
        </p:nvSpPr>
        <p:spPr>
          <a:xfrm>
            <a:off x="2894728" y="2517165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A94DAC6-A36F-4DEC-84E5-1A2100F09D02}"/>
              </a:ext>
            </a:extLst>
          </p:cNvPr>
          <p:cNvSpPr/>
          <p:nvPr/>
        </p:nvSpPr>
        <p:spPr>
          <a:xfrm>
            <a:off x="1986441" y="3435351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384C4B0-6354-449A-B3A4-5AE6EDD38004}"/>
              </a:ext>
            </a:extLst>
          </p:cNvPr>
          <p:cNvSpPr/>
          <p:nvPr/>
        </p:nvSpPr>
        <p:spPr>
          <a:xfrm>
            <a:off x="1982774" y="4347330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9545F12-DCC4-4592-AEDE-C0FA75E50387}"/>
              </a:ext>
            </a:extLst>
          </p:cNvPr>
          <p:cNvSpPr/>
          <p:nvPr/>
        </p:nvSpPr>
        <p:spPr>
          <a:xfrm>
            <a:off x="2899946" y="525951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295EC14-D5B9-4EE5-BA23-A3AD62BF34ED}"/>
              </a:ext>
            </a:extLst>
          </p:cNvPr>
          <p:cNvSpPr/>
          <p:nvPr/>
        </p:nvSpPr>
        <p:spPr>
          <a:xfrm>
            <a:off x="3815597" y="434568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11805903-C2B8-4820-A9EA-1C1662D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986" y="4366982"/>
            <a:ext cx="914400" cy="914400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F6299B72-C320-4E2D-8DFC-4F325FE91A43}"/>
              </a:ext>
            </a:extLst>
          </p:cNvPr>
          <p:cNvSpPr/>
          <p:nvPr/>
        </p:nvSpPr>
        <p:spPr>
          <a:xfrm>
            <a:off x="5638632" y="5261754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18DB158-AA42-4E84-9709-03CFAC149088}"/>
              </a:ext>
            </a:extLst>
          </p:cNvPr>
          <p:cNvSpPr/>
          <p:nvPr/>
        </p:nvSpPr>
        <p:spPr>
          <a:xfrm>
            <a:off x="4721937" y="5263687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12DF794-1356-47EB-B899-968C0D8C1264}"/>
              </a:ext>
            </a:extLst>
          </p:cNvPr>
          <p:cNvSpPr/>
          <p:nvPr/>
        </p:nvSpPr>
        <p:spPr>
          <a:xfrm>
            <a:off x="3807031" y="5259174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76D04C6-161C-4876-8EB7-8287B7DA5A6F}"/>
              </a:ext>
            </a:extLst>
          </p:cNvPr>
          <p:cNvSpPr/>
          <p:nvPr/>
        </p:nvSpPr>
        <p:spPr>
          <a:xfrm>
            <a:off x="4725280" y="4343872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4A06E4B-BDE8-4D97-8279-6058AFCEA7C7}"/>
              </a:ext>
            </a:extLst>
          </p:cNvPr>
          <p:cNvSpPr/>
          <p:nvPr/>
        </p:nvSpPr>
        <p:spPr>
          <a:xfrm>
            <a:off x="4728789" y="343190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5120" cy="5899333"/>
            <a:chOff x="640080" y="685799"/>
            <a:chExt cx="10485120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4D3F12-949B-4C14-A1F4-D0B852A3C7A9}"/>
                </a:ext>
              </a:extLst>
            </p:cNvPr>
            <p:cNvGrpSpPr/>
            <p:nvPr/>
          </p:nvGrpSpPr>
          <p:grpSpPr>
            <a:xfrm>
              <a:off x="1066800" y="685799"/>
              <a:ext cx="10058400" cy="5486401"/>
              <a:chOff x="1371600" y="914399"/>
              <a:chExt cx="10058400" cy="54864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6FC5C77-AC5A-488C-A7B9-4F3F1AB5C2BE}"/>
                  </a:ext>
                </a:extLst>
              </p:cNvPr>
              <p:cNvCxnSpPr/>
              <p:nvPr/>
            </p:nvCxnSpPr>
            <p:spPr>
              <a:xfrm>
                <a:off x="13716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633505-7737-481A-BB82-9B04BA9013DD}"/>
                  </a:ext>
                </a:extLst>
              </p:cNvPr>
              <p:cNvCxnSpPr/>
              <p:nvPr/>
            </p:nvCxnSpPr>
            <p:spPr>
              <a:xfrm>
                <a:off x="2286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2201284-FD5D-4EB2-8511-9B1DE824DCB2}"/>
                  </a:ext>
                </a:extLst>
              </p:cNvPr>
              <p:cNvCxnSpPr/>
              <p:nvPr/>
            </p:nvCxnSpPr>
            <p:spPr>
              <a:xfrm>
                <a:off x="3200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1B732EA-617E-40D2-BD41-D37A9DB71D98}"/>
                  </a:ext>
                </a:extLst>
              </p:cNvPr>
              <p:cNvCxnSpPr/>
              <p:nvPr/>
            </p:nvCxnSpPr>
            <p:spPr>
              <a:xfrm>
                <a:off x="4114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AF2DD2-97F9-48D4-8E59-012F60217900}"/>
                  </a:ext>
                </a:extLst>
              </p:cNvPr>
              <p:cNvCxnSpPr/>
              <p:nvPr/>
            </p:nvCxnSpPr>
            <p:spPr>
              <a:xfrm>
                <a:off x="5029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BC422A-3B4D-4433-B2A1-8B65B938F6BB}"/>
                  </a:ext>
                </a:extLst>
              </p:cNvPr>
              <p:cNvCxnSpPr/>
              <p:nvPr/>
            </p:nvCxnSpPr>
            <p:spPr>
              <a:xfrm>
                <a:off x="5943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A7DA88-EE8F-40E1-BF77-FB0E2956ABB2}"/>
                  </a:ext>
                </a:extLst>
              </p:cNvPr>
              <p:cNvCxnSpPr/>
              <p:nvPr/>
            </p:nvCxnSpPr>
            <p:spPr>
              <a:xfrm>
                <a:off x="68580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37D9A4F-33EA-49AF-BD4D-7BABAC489C08}"/>
                  </a:ext>
                </a:extLst>
              </p:cNvPr>
              <p:cNvCxnSpPr/>
              <p:nvPr/>
            </p:nvCxnSpPr>
            <p:spPr>
              <a:xfrm>
                <a:off x="7772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9675680-4CA1-403C-95AE-733E92EB6A97}"/>
                  </a:ext>
                </a:extLst>
              </p:cNvPr>
              <p:cNvCxnSpPr/>
              <p:nvPr/>
            </p:nvCxnSpPr>
            <p:spPr>
              <a:xfrm>
                <a:off x="8686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8D8A8B-07A3-41D8-8700-B1EC930A7FA7}"/>
                  </a:ext>
                </a:extLst>
              </p:cNvPr>
              <p:cNvCxnSpPr/>
              <p:nvPr/>
            </p:nvCxnSpPr>
            <p:spPr>
              <a:xfrm>
                <a:off x="9601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DDC900E-6F39-48D9-8475-AD68B4833373}"/>
                  </a:ext>
                </a:extLst>
              </p:cNvPr>
              <p:cNvCxnSpPr/>
              <p:nvPr/>
            </p:nvCxnSpPr>
            <p:spPr>
              <a:xfrm>
                <a:off x="10515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D204F6-C71B-48DE-A6CD-3F6372C65541}"/>
                  </a:ext>
                </a:extLst>
              </p:cNvPr>
              <p:cNvCxnSpPr/>
              <p:nvPr/>
            </p:nvCxnSpPr>
            <p:spPr>
              <a:xfrm>
                <a:off x="11430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6D871D-6DEE-4830-823E-30397525D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9143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7C04D-29FC-49C6-987B-1D101C943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18288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B5E688-CCA0-447A-80BA-F093C3A9C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27432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B70C4F-61EC-4327-8F1B-7553CAE0D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36576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B344C-429A-43A0-8AD8-E370A3FD0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45720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B6027F2-433A-4B44-A066-C31A4296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4864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3BFA557-E1C9-42BF-91EE-600B36E34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64007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Graphic 59" descr="Cactus">
            <a:extLst>
              <a:ext uri="{FF2B5EF4-FFF2-40B4-BE49-F238E27FC236}">
                <a16:creationId xmlns:a16="http://schemas.microsoft.com/office/drawing/2014/main" id="{D31E0D72-A69D-4137-A7C1-E043DE3D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5541018"/>
            <a:ext cx="365760" cy="365760"/>
          </a:xfrm>
          <a:prstGeom prst="rect">
            <a:avLst/>
          </a:prstGeom>
        </p:spPr>
      </p:pic>
      <p:pic>
        <p:nvPicPr>
          <p:cNvPr id="62" name="Graphic 61" descr="Mountains">
            <a:extLst>
              <a:ext uri="{FF2B5EF4-FFF2-40B4-BE49-F238E27FC236}">
                <a16:creationId xmlns:a16="http://schemas.microsoft.com/office/drawing/2014/main" id="{92F2E154-2609-438F-B9BC-CD4E73986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6417" y="2745469"/>
            <a:ext cx="365760" cy="365760"/>
          </a:xfrm>
          <a:prstGeom prst="rect">
            <a:avLst/>
          </a:prstGeom>
        </p:spPr>
      </p:pic>
      <p:pic>
        <p:nvPicPr>
          <p:cNvPr id="63" name="Graphic 62" descr="Anchor">
            <a:extLst>
              <a:ext uri="{FF2B5EF4-FFF2-40B4-BE49-F238E27FC236}">
                <a16:creationId xmlns:a16="http://schemas.microsoft.com/office/drawing/2014/main" id="{A45C119B-43BF-41DF-95C4-C2BAF82C2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2745469"/>
            <a:ext cx="365760" cy="365760"/>
          </a:xfrm>
          <a:prstGeom prst="rect">
            <a:avLst/>
          </a:prstGeom>
        </p:spPr>
      </p:pic>
      <p:pic>
        <p:nvPicPr>
          <p:cNvPr id="64" name="Graphic 63" descr="Cactus">
            <a:extLst>
              <a:ext uri="{FF2B5EF4-FFF2-40B4-BE49-F238E27FC236}">
                <a16:creationId xmlns:a16="http://schemas.microsoft.com/office/drawing/2014/main" id="{7C36C018-D608-4723-81D3-E936EB04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5541018"/>
            <a:ext cx="365760" cy="365760"/>
          </a:xfrm>
          <a:prstGeom prst="rect">
            <a:avLst/>
          </a:prstGeom>
        </p:spPr>
      </p:pic>
      <p:pic>
        <p:nvPicPr>
          <p:cNvPr id="65" name="Graphic 64" descr="Cactus">
            <a:extLst>
              <a:ext uri="{FF2B5EF4-FFF2-40B4-BE49-F238E27FC236}">
                <a16:creationId xmlns:a16="http://schemas.microsoft.com/office/drawing/2014/main" id="{F03A9ED4-FB63-4D72-B559-D843619E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3032" y="5541018"/>
            <a:ext cx="365760" cy="365760"/>
          </a:xfrm>
          <a:prstGeom prst="rect">
            <a:avLst/>
          </a:prstGeom>
        </p:spPr>
      </p:pic>
      <p:pic>
        <p:nvPicPr>
          <p:cNvPr id="66" name="Graphic 65" descr="Cactus">
            <a:extLst>
              <a:ext uri="{FF2B5EF4-FFF2-40B4-BE49-F238E27FC236}">
                <a16:creationId xmlns:a16="http://schemas.microsoft.com/office/drawing/2014/main" id="{949F3772-25A4-4B0D-8BDF-277DF552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6842" y="5541018"/>
            <a:ext cx="365760" cy="365760"/>
          </a:xfrm>
          <a:prstGeom prst="rect">
            <a:avLst/>
          </a:prstGeom>
        </p:spPr>
      </p:pic>
      <p:pic>
        <p:nvPicPr>
          <p:cNvPr id="73" name="Graphic 72" descr="Cactus">
            <a:extLst>
              <a:ext uri="{FF2B5EF4-FFF2-40B4-BE49-F238E27FC236}">
                <a16:creationId xmlns:a16="http://schemas.microsoft.com/office/drawing/2014/main" id="{FF9B649C-08A3-4BE3-804F-CBD51BEB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4543591"/>
            <a:ext cx="365760" cy="365760"/>
          </a:xfrm>
          <a:prstGeom prst="rect">
            <a:avLst/>
          </a:prstGeom>
        </p:spPr>
      </p:pic>
      <p:pic>
        <p:nvPicPr>
          <p:cNvPr id="74" name="Graphic 73" descr="Mountains">
            <a:extLst>
              <a:ext uri="{FF2B5EF4-FFF2-40B4-BE49-F238E27FC236}">
                <a16:creationId xmlns:a16="http://schemas.microsoft.com/office/drawing/2014/main" id="{9F9F45D9-B4D4-41E2-9136-4A26CECEA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3654968"/>
            <a:ext cx="365760" cy="365760"/>
          </a:xfrm>
          <a:prstGeom prst="rect">
            <a:avLst/>
          </a:prstGeom>
        </p:spPr>
      </p:pic>
      <p:pic>
        <p:nvPicPr>
          <p:cNvPr id="75" name="Graphic 74" descr="Mountains">
            <a:extLst>
              <a:ext uri="{FF2B5EF4-FFF2-40B4-BE49-F238E27FC236}">
                <a16:creationId xmlns:a16="http://schemas.microsoft.com/office/drawing/2014/main" id="{0CF7AC17-B503-4ED2-9A95-5613DE15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2745469"/>
            <a:ext cx="365760" cy="365760"/>
          </a:xfrm>
          <a:prstGeom prst="rect">
            <a:avLst/>
          </a:prstGeom>
        </p:spPr>
      </p:pic>
      <p:pic>
        <p:nvPicPr>
          <p:cNvPr id="76" name="Graphic 75" descr="Mountains">
            <a:extLst>
              <a:ext uri="{FF2B5EF4-FFF2-40B4-BE49-F238E27FC236}">
                <a16:creationId xmlns:a16="http://schemas.microsoft.com/office/drawing/2014/main" id="{0E2B45B1-A8C5-47CB-B0FD-5C9C29441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1896522"/>
            <a:ext cx="365760" cy="365760"/>
          </a:xfrm>
          <a:prstGeom prst="rect">
            <a:avLst/>
          </a:prstGeom>
        </p:spPr>
      </p:pic>
      <p:pic>
        <p:nvPicPr>
          <p:cNvPr id="77" name="Graphic 76" descr="Mountains">
            <a:extLst>
              <a:ext uri="{FF2B5EF4-FFF2-40B4-BE49-F238E27FC236}">
                <a16:creationId xmlns:a16="http://schemas.microsoft.com/office/drawing/2014/main" id="{8A2CBCE5-9D8C-473F-844D-E643E28E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2745469"/>
            <a:ext cx="365760" cy="365760"/>
          </a:xfrm>
          <a:prstGeom prst="rect">
            <a:avLst/>
          </a:prstGeom>
        </p:spPr>
      </p:pic>
      <p:pic>
        <p:nvPicPr>
          <p:cNvPr id="78" name="Graphic 77" descr="Mountains">
            <a:extLst>
              <a:ext uri="{FF2B5EF4-FFF2-40B4-BE49-F238E27FC236}">
                <a16:creationId xmlns:a16="http://schemas.microsoft.com/office/drawing/2014/main" id="{018C9371-46EF-449D-9614-456B0BC8D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4543591"/>
            <a:ext cx="365760" cy="365760"/>
          </a:xfrm>
          <a:prstGeom prst="rect">
            <a:avLst/>
          </a:prstGeom>
        </p:spPr>
      </p:pic>
      <p:pic>
        <p:nvPicPr>
          <p:cNvPr id="79" name="Graphic 78" descr="Anchor">
            <a:extLst>
              <a:ext uri="{FF2B5EF4-FFF2-40B4-BE49-F238E27FC236}">
                <a16:creationId xmlns:a16="http://schemas.microsoft.com/office/drawing/2014/main" id="{2A282487-E989-4C00-A213-E11CA3A5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3654968"/>
            <a:ext cx="365760" cy="365760"/>
          </a:xfrm>
          <a:prstGeom prst="rect">
            <a:avLst/>
          </a:prstGeom>
        </p:spPr>
      </p:pic>
      <p:pic>
        <p:nvPicPr>
          <p:cNvPr id="80" name="Graphic 79" descr="Anchor">
            <a:extLst>
              <a:ext uri="{FF2B5EF4-FFF2-40B4-BE49-F238E27FC236}">
                <a16:creationId xmlns:a16="http://schemas.microsoft.com/office/drawing/2014/main" id="{EBBBBFFF-8D5D-4A6D-979F-9AD41D6F8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3654968"/>
            <a:ext cx="365760" cy="365760"/>
          </a:xfrm>
          <a:prstGeom prst="rect">
            <a:avLst/>
          </a:prstGeom>
        </p:spPr>
      </p:pic>
      <p:pic>
        <p:nvPicPr>
          <p:cNvPr id="82" name="Graphic 81" descr="Deciduous tree">
            <a:extLst>
              <a:ext uri="{FF2B5EF4-FFF2-40B4-BE49-F238E27FC236}">
                <a16:creationId xmlns:a16="http://schemas.microsoft.com/office/drawing/2014/main" id="{F0372C69-B65B-4B5A-B4F4-D305408A8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936172"/>
            <a:ext cx="365760" cy="365760"/>
          </a:xfrm>
          <a:prstGeom prst="rect">
            <a:avLst/>
          </a:prstGeom>
        </p:spPr>
      </p:pic>
      <p:pic>
        <p:nvPicPr>
          <p:cNvPr id="83" name="Graphic 82" descr="Deciduous tree">
            <a:extLst>
              <a:ext uri="{FF2B5EF4-FFF2-40B4-BE49-F238E27FC236}">
                <a16:creationId xmlns:a16="http://schemas.microsoft.com/office/drawing/2014/main" id="{5FB1BFAF-FE59-44D7-8637-AA02859E7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936172"/>
            <a:ext cx="365760" cy="365760"/>
          </a:xfrm>
          <a:prstGeom prst="rect">
            <a:avLst/>
          </a:prstGeom>
        </p:spPr>
      </p:pic>
      <p:pic>
        <p:nvPicPr>
          <p:cNvPr id="84" name="Graphic 83" descr="Deciduous tree">
            <a:extLst>
              <a:ext uri="{FF2B5EF4-FFF2-40B4-BE49-F238E27FC236}">
                <a16:creationId xmlns:a16="http://schemas.microsoft.com/office/drawing/2014/main" id="{5A37AD13-B2FC-4BE3-945E-A2DB1E284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936172"/>
            <a:ext cx="365760" cy="365760"/>
          </a:xfrm>
          <a:prstGeom prst="rect">
            <a:avLst/>
          </a:prstGeom>
        </p:spPr>
      </p:pic>
      <p:pic>
        <p:nvPicPr>
          <p:cNvPr id="85" name="Graphic 84" descr="Deciduous tree">
            <a:extLst>
              <a:ext uri="{FF2B5EF4-FFF2-40B4-BE49-F238E27FC236}">
                <a16:creationId xmlns:a16="http://schemas.microsoft.com/office/drawing/2014/main" id="{47D4A4E1-6B93-4E6D-B8CB-AAD32057A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1896522"/>
            <a:ext cx="365760" cy="365760"/>
          </a:xfrm>
          <a:prstGeom prst="rect">
            <a:avLst/>
          </a:prstGeom>
        </p:spPr>
      </p:pic>
      <p:pic>
        <p:nvPicPr>
          <p:cNvPr id="86" name="Graphic 85" descr="Deciduous tree">
            <a:extLst>
              <a:ext uri="{FF2B5EF4-FFF2-40B4-BE49-F238E27FC236}">
                <a16:creationId xmlns:a16="http://schemas.microsoft.com/office/drawing/2014/main" id="{67BBFED7-E629-4C4E-BD76-C2996F60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2745469"/>
            <a:ext cx="365760" cy="365760"/>
          </a:xfrm>
          <a:prstGeom prst="rect">
            <a:avLst/>
          </a:prstGeom>
        </p:spPr>
      </p:pic>
      <p:pic>
        <p:nvPicPr>
          <p:cNvPr id="87" name="Graphic 86" descr="Deciduous tree">
            <a:extLst>
              <a:ext uri="{FF2B5EF4-FFF2-40B4-BE49-F238E27FC236}">
                <a16:creationId xmlns:a16="http://schemas.microsoft.com/office/drawing/2014/main" id="{F634E095-B3AB-4F97-8343-5B05F6543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1896522"/>
            <a:ext cx="365760" cy="365760"/>
          </a:xfrm>
          <a:prstGeom prst="rect">
            <a:avLst/>
          </a:prstGeom>
        </p:spPr>
      </p:pic>
      <p:pic>
        <p:nvPicPr>
          <p:cNvPr id="88" name="Graphic 87" descr="Mountains">
            <a:extLst>
              <a:ext uri="{FF2B5EF4-FFF2-40B4-BE49-F238E27FC236}">
                <a16:creationId xmlns:a16="http://schemas.microsoft.com/office/drawing/2014/main" id="{D3E2F0F1-CFBF-41E1-83FD-E8FBDEC5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7812" y="3654968"/>
            <a:ext cx="365760" cy="365760"/>
          </a:xfrm>
          <a:prstGeom prst="rect">
            <a:avLst/>
          </a:prstGeom>
        </p:spPr>
      </p:pic>
      <p:pic>
        <p:nvPicPr>
          <p:cNvPr id="89" name="Graphic 88" descr="Mountains">
            <a:extLst>
              <a:ext uri="{FF2B5EF4-FFF2-40B4-BE49-F238E27FC236}">
                <a16:creationId xmlns:a16="http://schemas.microsoft.com/office/drawing/2014/main" id="{13CDA8B1-7262-47A4-B629-D2A4A6F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3032" y="4543591"/>
            <a:ext cx="365760" cy="365760"/>
          </a:xfrm>
          <a:prstGeom prst="rect">
            <a:avLst/>
          </a:prstGeom>
        </p:spPr>
      </p:pic>
      <p:pic>
        <p:nvPicPr>
          <p:cNvPr id="91" name="Graphic 90" descr="Deciduous tree">
            <a:extLst>
              <a:ext uri="{FF2B5EF4-FFF2-40B4-BE49-F238E27FC236}">
                <a16:creationId xmlns:a16="http://schemas.microsoft.com/office/drawing/2014/main" id="{924DC41D-8AE6-4D66-960F-2387179D0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1896522"/>
            <a:ext cx="365760" cy="365760"/>
          </a:xfrm>
          <a:prstGeom prst="rect">
            <a:avLst/>
          </a:prstGeom>
        </p:spPr>
      </p:pic>
      <p:pic>
        <p:nvPicPr>
          <p:cNvPr id="92" name="Graphic 91" descr="Deciduous tree">
            <a:extLst>
              <a:ext uri="{FF2B5EF4-FFF2-40B4-BE49-F238E27FC236}">
                <a16:creationId xmlns:a16="http://schemas.microsoft.com/office/drawing/2014/main" id="{9F3DBC11-EE34-43AC-9FB2-B160EB464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6417" y="1896522"/>
            <a:ext cx="365760" cy="365760"/>
          </a:xfrm>
          <a:prstGeom prst="rect">
            <a:avLst/>
          </a:prstGeom>
        </p:spPr>
      </p:pic>
      <p:pic>
        <p:nvPicPr>
          <p:cNvPr id="93" name="Graphic 92" descr="Deciduous tree">
            <a:extLst>
              <a:ext uri="{FF2B5EF4-FFF2-40B4-BE49-F238E27FC236}">
                <a16:creationId xmlns:a16="http://schemas.microsoft.com/office/drawing/2014/main" id="{ADCB82DA-63D3-4F0A-927F-55258042F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936172"/>
            <a:ext cx="365760" cy="365760"/>
          </a:xfrm>
          <a:prstGeom prst="rect">
            <a:avLst/>
          </a:prstGeom>
        </p:spPr>
      </p:pic>
      <p:pic>
        <p:nvPicPr>
          <p:cNvPr id="94" name="Graphic 93" descr="Anchor">
            <a:extLst>
              <a:ext uri="{FF2B5EF4-FFF2-40B4-BE49-F238E27FC236}">
                <a16:creationId xmlns:a16="http://schemas.microsoft.com/office/drawing/2014/main" id="{934D09CE-787B-419E-975B-AFD2E2D0E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4543591"/>
            <a:ext cx="365760" cy="365760"/>
          </a:xfrm>
          <a:prstGeom prst="rect">
            <a:avLst/>
          </a:prstGeom>
        </p:spPr>
      </p:pic>
      <p:pic>
        <p:nvPicPr>
          <p:cNvPr id="95" name="Graphic 94" descr="Anchor">
            <a:extLst>
              <a:ext uri="{FF2B5EF4-FFF2-40B4-BE49-F238E27FC236}">
                <a16:creationId xmlns:a16="http://schemas.microsoft.com/office/drawing/2014/main" id="{923841BC-5443-4F32-8E87-4ED7E2AC0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7591" y="5541018"/>
            <a:ext cx="365760" cy="365760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43E176F4-F2F1-4E8F-8B2A-F9772564E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985" y="725548"/>
            <a:ext cx="914400" cy="9144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B4FABF8-B14D-4245-B9CF-7458CB2B1719}"/>
              </a:ext>
            </a:extLst>
          </p:cNvPr>
          <p:cNvSpPr txBox="1"/>
          <p:nvPr/>
        </p:nvSpPr>
        <p:spPr>
          <a:xfrm>
            <a:off x="9315239" y="1610208"/>
            <a:ext cx="180995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Plain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Forest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Water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Desert =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Mountain = 10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9" name="Graphic 128" descr="Cactus">
            <a:extLst>
              <a:ext uri="{FF2B5EF4-FFF2-40B4-BE49-F238E27FC236}">
                <a16:creationId xmlns:a16="http://schemas.microsoft.com/office/drawing/2014/main" id="{D33A5362-21BC-4C20-8EFC-1404AEBA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022" y="4543591"/>
            <a:ext cx="365760" cy="365760"/>
          </a:xfrm>
          <a:prstGeom prst="rect">
            <a:avLst/>
          </a:prstGeom>
        </p:spPr>
      </p:pic>
      <p:pic>
        <p:nvPicPr>
          <p:cNvPr id="153" name="Graphic 152" descr="Cactus">
            <a:extLst>
              <a:ext uri="{FF2B5EF4-FFF2-40B4-BE49-F238E27FC236}">
                <a16:creationId xmlns:a16="http://schemas.microsoft.com/office/drawing/2014/main" id="{2A448387-13FA-4773-9057-D0070647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3654968"/>
            <a:ext cx="365760" cy="3657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29629D-BA3B-4728-B7A9-18E31603E6CE}"/>
              </a:ext>
            </a:extLst>
          </p:cNvPr>
          <p:cNvGrpSpPr/>
          <p:nvPr/>
        </p:nvGrpSpPr>
        <p:grpSpPr>
          <a:xfrm>
            <a:off x="2885775" y="4301913"/>
            <a:ext cx="911161" cy="969809"/>
            <a:chOff x="2885775" y="4301913"/>
            <a:chExt cx="911161" cy="969809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3933BFB-FC93-4ECD-840E-A85539C41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2391774-F54A-4B1F-A84B-E68C8964BC6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512637-6A24-4B3E-86EC-FDD5377B02A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3562CD-A8BA-47DF-B77D-075BFF6967B1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E3CFBE-A6BB-477D-AF2A-B56AA9EF6640}"/>
              </a:ext>
            </a:extLst>
          </p:cNvPr>
          <p:cNvGrpSpPr/>
          <p:nvPr/>
        </p:nvGrpSpPr>
        <p:grpSpPr>
          <a:xfrm>
            <a:off x="2915823" y="5243878"/>
            <a:ext cx="911161" cy="969809"/>
            <a:chOff x="2885775" y="4301913"/>
            <a:chExt cx="911161" cy="96980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A50E523-9284-4169-84A5-0DE618FB9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5C0454-5895-456B-82C0-9E3E2A48429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036A877-B0E3-4E3D-A480-5EA41690FF7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E32C43-AA33-41B4-B312-FA1C53ABD76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0649DF3-9737-4DFC-9354-09F3D11AE14E}"/>
              </a:ext>
            </a:extLst>
          </p:cNvPr>
          <p:cNvGrpSpPr/>
          <p:nvPr/>
        </p:nvGrpSpPr>
        <p:grpSpPr>
          <a:xfrm>
            <a:off x="3838217" y="5257799"/>
            <a:ext cx="911161" cy="969809"/>
            <a:chOff x="2885775" y="4301913"/>
            <a:chExt cx="911161" cy="969809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C216C92-7468-4D0A-BBAE-D7B1F97E0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876" y="4365273"/>
              <a:ext cx="0" cy="29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63D8FA-B311-4BBE-B2FA-8D60927FE65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3822C36-207D-47D6-8187-7D1A4711DA4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73DB845-CA59-4D66-A86B-D0CA7026F2E9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40585F-C087-47EC-B1C7-ECE21F6FD680}"/>
              </a:ext>
            </a:extLst>
          </p:cNvPr>
          <p:cNvGrpSpPr/>
          <p:nvPr/>
        </p:nvGrpSpPr>
        <p:grpSpPr>
          <a:xfrm>
            <a:off x="4760611" y="5257799"/>
            <a:ext cx="911161" cy="969809"/>
            <a:chOff x="2885775" y="4301913"/>
            <a:chExt cx="911161" cy="96980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A170D9F-2606-4B8E-BA38-AD48CE921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A79C62-5A65-4BC9-924F-C57F99BF541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CD118B4-E7B6-41F9-954D-216B52F77F6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FD79F3B-2A26-4B13-AB21-E81AB79FA34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6CE49A-1A22-4A94-94B5-600C7041A0F5}"/>
              </a:ext>
            </a:extLst>
          </p:cNvPr>
          <p:cNvGrpSpPr/>
          <p:nvPr/>
        </p:nvGrpSpPr>
        <p:grpSpPr>
          <a:xfrm>
            <a:off x="4752030" y="4322656"/>
            <a:ext cx="911161" cy="969809"/>
            <a:chOff x="2885775" y="4301913"/>
            <a:chExt cx="911161" cy="969809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E37DE9A-D7BF-4B64-B5F7-91E58FB5A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45EA52A-CC5D-4A73-9840-C6CED4593560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01CCC76-D673-442A-B811-54EAE2BAA84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6DF4427-B322-469D-A29B-48E09EACE6E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0456EC0-FE25-43AF-B52A-2DA519225D4A}"/>
              </a:ext>
            </a:extLst>
          </p:cNvPr>
          <p:cNvGrpSpPr/>
          <p:nvPr/>
        </p:nvGrpSpPr>
        <p:grpSpPr>
          <a:xfrm>
            <a:off x="4761528" y="3387970"/>
            <a:ext cx="911161" cy="969809"/>
            <a:chOff x="2885775" y="4301913"/>
            <a:chExt cx="911161" cy="969809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4B31AE0-97FF-403B-BA1E-5646CCB83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F8984ED-8462-498E-9602-55A3CF67603B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35D21C-A7E6-4D25-907A-4D3C61F0057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01A9B16-DB32-46A9-8333-AD0D9DCAFD1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7C32CC2-AEA6-46F5-98EE-DD0C1036CDBA}"/>
              </a:ext>
            </a:extLst>
          </p:cNvPr>
          <p:cNvGrpSpPr/>
          <p:nvPr/>
        </p:nvGrpSpPr>
        <p:grpSpPr>
          <a:xfrm>
            <a:off x="3838217" y="3429612"/>
            <a:ext cx="911161" cy="969809"/>
            <a:chOff x="2885775" y="4301913"/>
            <a:chExt cx="911161" cy="969809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63046E7-AD4A-4AF6-AD69-4993F5C607A7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E22C163-F9A2-4BA4-8F43-396D05DF6F7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5B1013F-DFF4-4986-8FCB-09BBB453881E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8831D70-4BE2-44E8-9B6B-42B172766C3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1E496E6-09F8-46C9-9ABE-A5C5365EF91A}"/>
              </a:ext>
            </a:extLst>
          </p:cNvPr>
          <p:cNvGrpSpPr/>
          <p:nvPr/>
        </p:nvGrpSpPr>
        <p:grpSpPr>
          <a:xfrm>
            <a:off x="2925064" y="3385739"/>
            <a:ext cx="911161" cy="969809"/>
            <a:chOff x="2885775" y="4301913"/>
            <a:chExt cx="911161" cy="969809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2ADC69D-3FD8-412A-9081-12A38FEAE4D3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81B831-B1A6-4E08-B8D4-AD921496FAD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4B62E10-BBCC-4E06-B2EB-526D411CC3D2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ADAF898-D4F0-47E2-A5E4-16FAC6DCCD9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5DF67B0-2BE6-4F75-9B1F-CDF600BBD5AA}"/>
              </a:ext>
            </a:extLst>
          </p:cNvPr>
          <p:cNvGrpSpPr/>
          <p:nvPr/>
        </p:nvGrpSpPr>
        <p:grpSpPr>
          <a:xfrm>
            <a:off x="5664223" y="3394335"/>
            <a:ext cx="911161" cy="969809"/>
            <a:chOff x="2885775" y="4301913"/>
            <a:chExt cx="911161" cy="969809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4D455D7-88C0-4D50-89EC-612097C693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34BD33B-7B99-4665-844E-3B715DA9F03C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3F9A840-C58E-4A33-96A3-32DB19F10C9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182692B-3594-4946-809F-84A8B244234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BB82C2-6A0C-4FA4-A226-42A3888D5D97}"/>
              </a:ext>
            </a:extLst>
          </p:cNvPr>
          <p:cNvGrpSpPr/>
          <p:nvPr/>
        </p:nvGrpSpPr>
        <p:grpSpPr>
          <a:xfrm>
            <a:off x="5685818" y="2472248"/>
            <a:ext cx="911161" cy="969809"/>
            <a:chOff x="2885775" y="4301913"/>
            <a:chExt cx="911161" cy="969809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FB9486D-A436-4CFA-AE48-4E1965B3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50723BA-388D-418F-BBAE-CF13CF6F8E3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E497133-C12C-49A5-ABA5-F2F5B043AB9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2FF2A5E-2405-4913-AD5B-AE4E57E01D33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F9B8A46-0960-4087-8E07-6A00555F3887}"/>
              </a:ext>
            </a:extLst>
          </p:cNvPr>
          <p:cNvGrpSpPr/>
          <p:nvPr/>
        </p:nvGrpSpPr>
        <p:grpSpPr>
          <a:xfrm>
            <a:off x="4737406" y="2500335"/>
            <a:ext cx="911161" cy="969809"/>
            <a:chOff x="2885775" y="4301913"/>
            <a:chExt cx="911161" cy="969809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5EC660F6-E6C4-4EBC-B377-17D53B0981F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70DF87C-2674-426F-A863-5A19B3D8A59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469DDE8-8517-4AB3-98DC-EC061480CB6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BBAC023-4D15-40FA-95F9-85A27B81CCB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73E230A-9BF4-463C-BE1E-E961D4ED4382}"/>
              </a:ext>
            </a:extLst>
          </p:cNvPr>
          <p:cNvGrpSpPr/>
          <p:nvPr/>
        </p:nvGrpSpPr>
        <p:grpSpPr>
          <a:xfrm>
            <a:off x="3824773" y="2507644"/>
            <a:ext cx="911161" cy="969809"/>
            <a:chOff x="2885775" y="4301913"/>
            <a:chExt cx="911161" cy="969809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C9FE4CDE-3575-45EE-AC22-91666A7883C7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EF876C2-611E-4664-8070-B2B2B1313695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C89C21F-2FFA-4054-AC88-DCE67947BC41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BFBF77A-0E2D-4F1C-BFB8-7650DB0FA1C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AA88D5C-E30E-4C4A-9AFC-3F8DAACBF96A}"/>
              </a:ext>
            </a:extLst>
          </p:cNvPr>
          <p:cNvGrpSpPr/>
          <p:nvPr/>
        </p:nvGrpSpPr>
        <p:grpSpPr>
          <a:xfrm>
            <a:off x="5656319" y="5248518"/>
            <a:ext cx="911161" cy="969809"/>
            <a:chOff x="2885775" y="4301913"/>
            <a:chExt cx="911161" cy="969809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AF4758B-AF0F-4271-BB3E-CD85C47D7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889D847-4480-4A05-848C-B672531ABE9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334F6DC-1703-49F7-9CF4-E8279A92A6D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4A15F41-DDEB-46F9-AC9D-CB7DF376E5E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226ABB7-C27E-42BF-B917-08B63E248DA7}"/>
              </a:ext>
            </a:extLst>
          </p:cNvPr>
          <p:cNvGrpSpPr/>
          <p:nvPr/>
        </p:nvGrpSpPr>
        <p:grpSpPr>
          <a:xfrm>
            <a:off x="1993643" y="5188150"/>
            <a:ext cx="911161" cy="969809"/>
            <a:chOff x="2885775" y="4301913"/>
            <a:chExt cx="911161" cy="96980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01A55AF5-8A7B-4DB3-83CA-277A2D67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EEEEE58-AE9D-44D5-89CA-6B25CA7D2154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B4E6992-F2AB-43FD-8607-6157D01563D9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F6566EA-CFFF-4373-80F9-174BDEB382B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4692ECA-C4AF-48B6-8821-A2F19FB239CA}"/>
              </a:ext>
            </a:extLst>
          </p:cNvPr>
          <p:cNvGrpSpPr/>
          <p:nvPr/>
        </p:nvGrpSpPr>
        <p:grpSpPr>
          <a:xfrm>
            <a:off x="2004155" y="4320685"/>
            <a:ext cx="911161" cy="969809"/>
            <a:chOff x="2885775" y="4301913"/>
            <a:chExt cx="911161" cy="969809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24D2D577-64D2-44D2-9ED5-9C0C8FDB5859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79025FC-4968-47A1-9A9E-CADDAA60065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EF1744-5361-4523-915D-0C6EB973E82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9B1A12F-5A69-451E-BBE1-C493356D21B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6AF6236-C0BE-414E-B525-9C9DD7831F31}"/>
              </a:ext>
            </a:extLst>
          </p:cNvPr>
          <p:cNvGrpSpPr/>
          <p:nvPr/>
        </p:nvGrpSpPr>
        <p:grpSpPr>
          <a:xfrm>
            <a:off x="1986871" y="3407532"/>
            <a:ext cx="911161" cy="969809"/>
            <a:chOff x="2885775" y="4301913"/>
            <a:chExt cx="911161" cy="969809"/>
          </a:xfrm>
        </p:grpSpPr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E4D5DA30-ABFE-4F0B-A9DC-DEFBDFECAE9A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DDD1192-2638-45C0-9E52-1DE6F05C5502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5821C91-1D9D-4918-BBB2-195377EB60C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2A70A92-465C-4623-8370-ECB7E44DF62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ADE186F-B8DF-47A8-A886-601B27F6138C}"/>
              </a:ext>
            </a:extLst>
          </p:cNvPr>
          <p:cNvGrpSpPr/>
          <p:nvPr/>
        </p:nvGrpSpPr>
        <p:grpSpPr>
          <a:xfrm>
            <a:off x="1088252" y="3422552"/>
            <a:ext cx="911161" cy="969809"/>
            <a:chOff x="2885775" y="4301913"/>
            <a:chExt cx="911161" cy="969809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B9E860FF-CE8B-4DA6-A3A1-90982967A282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7E5CD5A-9B83-47BB-BAEB-9665DB3F064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4BB1C36-1265-4A04-B8E1-52FC2FA8CD9A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B59FAB8-CE03-411C-9977-7F3FE4C28C0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3CAD6C1-BA0A-46A4-A05D-CC926228C4DD}"/>
              </a:ext>
            </a:extLst>
          </p:cNvPr>
          <p:cNvGrpSpPr/>
          <p:nvPr/>
        </p:nvGrpSpPr>
        <p:grpSpPr>
          <a:xfrm>
            <a:off x="1093548" y="4308277"/>
            <a:ext cx="911161" cy="969809"/>
            <a:chOff x="2885775" y="4301913"/>
            <a:chExt cx="911161" cy="969809"/>
          </a:xfrm>
        </p:grpSpPr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0FF1A6B1-683A-4B67-AF1A-7072E251DB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3DBDE7E-6BE9-4927-9C7E-AFBED264EEC9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0480911-7D5C-443F-B9A8-3AB684538CA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C97989FA-B4BD-4745-85C3-D255148ED58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2397DE8-BCB0-4111-9532-608AEAD5B12E}"/>
              </a:ext>
            </a:extLst>
          </p:cNvPr>
          <p:cNvGrpSpPr/>
          <p:nvPr/>
        </p:nvGrpSpPr>
        <p:grpSpPr>
          <a:xfrm>
            <a:off x="1080000" y="5266147"/>
            <a:ext cx="911161" cy="969809"/>
            <a:chOff x="2885775" y="4301913"/>
            <a:chExt cx="911161" cy="969809"/>
          </a:xfrm>
        </p:grpSpPr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9A20558F-58B2-440B-8F8B-BC0D84B435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4E68CC1-5061-4AED-8F4D-5C9A16F5C19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1CF548F-F461-4C2E-BEE8-47E0DED50DE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70C0314-4350-4C3C-8E8C-8360F4B0D0E0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1C17172-22DF-4840-B453-CAD3CB58CDA5}"/>
              </a:ext>
            </a:extLst>
          </p:cNvPr>
          <p:cNvGrpSpPr/>
          <p:nvPr/>
        </p:nvGrpSpPr>
        <p:grpSpPr>
          <a:xfrm>
            <a:off x="1081023" y="2507644"/>
            <a:ext cx="911161" cy="969809"/>
            <a:chOff x="2885775" y="4301913"/>
            <a:chExt cx="911161" cy="969809"/>
          </a:xfrm>
        </p:grpSpPr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4F7D7BC-9058-46D0-822D-5EB862058437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24A752C-6FF5-4C3B-8762-B909C019DE4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9754DDA-8B75-4424-91C5-9BC0DFBFBD2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6378001-5BD0-4272-B2B0-DB14A1E72BE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482C28A-CF3D-4DA4-BD5D-943DD07DDF1B}"/>
              </a:ext>
            </a:extLst>
          </p:cNvPr>
          <p:cNvGrpSpPr/>
          <p:nvPr/>
        </p:nvGrpSpPr>
        <p:grpSpPr>
          <a:xfrm>
            <a:off x="1978376" y="2522114"/>
            <a:ext cx="911161" cy="969809"/>
            <a:chOff x="2885775" y="4301913"/>
            <a:chExt cx="911161" cy="969809"/>
          </a:xfrm>
        </p:grpSpPr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54BC642C-918C-459C-B40D-B6197DB87C30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97A31D6-907C-4905-B675-7C932058C991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40BA9DF-EE75-4C2E-BCD4-75DAC336FDF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E70BE55-CE02-4E0B-B80C-9AB6D469DFE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861057D-C573-43D7-B26E-65559286C509}"/>
              </a:ext>
            </a:extLst>
          </p:cNvPr>
          <p:cNvGrpSpPr/>
          <p:nvPr/>
        </p:nvGrpSpPr>
        <p:grpSpPr>
          <a:xfrm>
            <a:off x="2897073" y="2479148"/>
            <a:ext cx="911161" cy="969809"/>
            <a:chOff x="2885775" y="4301913"/>
            <a:chExt cx="911161" cy="969809"/>
          </a:xfrm>
        </p:grpSpPr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79128BB6-1059-4123-ACDA-A97301067E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76797B8-C683-41C4-8362-8DA25FB907A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071D061-2800-4B10-A083-D9A48BFC8CE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98893CC-D3BA-4EF4-9345-E1032260357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76ECE3C6-5A01-41BE-B3B4-0621CA2C366D}"/>
              </a:ext>
            </a:extLst>
          </p:cNvPr>
          <p:cNvGrpSpPr/>
          <p:nvPr/>
        </p:nvGrpSpPr>
        <p:grpSpPr>
          <a:xfrm>
            <a:off x="1996994" y="1606695"/>
            <a:ext cx="911161" cy="969809"/>
            <a:chOff x="2885775" y="4301913"/>
            <a:chExt cx="911161" cy="96980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98CF8681-4EF7-406F-A2A7-8BDC30C6880C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D28212B0-32E7-4D64-9D47-04F6DB5CE16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8B4E4058-D6B5-4B8E-AF02-D57D8AF97B4C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E373C24A-9B9B-4866-84E3-D5AB3A40734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389D410-5676-4F43-86D1-7270A8D1F6A5}"/>
              </a:ext>
            </a:extLst>
          </p:cNvPr>
          <p:cNvGrpSpPr/>
          <p:nvPr/>
        </p:nvGrpSpPr>
        <p:grpSpPr>
          <a:xfrm>
            <a:off x="2904804" y="1620063"/>
            <a:ext cx="911161" cy="969809"/>
            <a:chOff x="2885775" y="4301913"/>
            <a:chExt cx="911161" cy="969809"/>
          </a:xfrm>
        </p:grpSpPr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04B8084B-86A1-4D73-8CB7-AF58EF9A276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0D4018B-D907-4D83-86FB-B527C37F7BB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4705E53-EBFE-4B39-B73C-853AF0B3A8C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86F95BB-3765-4DB4-A2F8-1763B5C6B19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13DC62B-70C0-4542-87A1-AC3A43C7853A}"/>
              </a:ext>
            </a:extLst>
          </p:cNvPr>
          <p:cNvGrpSpPr/>
          <p:nvPr/>
        </p:nvGrpSpPr>
        <p:grpSpPr>
          <a:xfrm>
            <a:off x="3820823" y="1571542"/>
            <a:ext cx="911161" cy="969809"/>
            <a:chOff x="2885775" y="4301913"/>
            <a:chExt cx="911161" cy="969809"/>
          </a:xfrm>
        </p:grpSpPr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20B4B6A2-93C0-4026-807C-EA6C9EB1D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FBC28849-7C6F-4C51-AC26-97418F4F4D99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B8C5B09-9CCB-4D28-8232-0B8C53BAF6D1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D5D2B8B-66BF-4B15-BDF5-C45CDF59F93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C6535AD7-E2AF-459B-B133-1EF152EFE0A4}"/>
              </a:ext>
            </a:extLst>
          </p:cNvPr>
          <p:cNvGrpSpPr/>
          <p:nvPr/>
        </p:nvGrpSpPr>
        <p:grpSpPr>
          <a:xfrm>
            <a:off x="2925064" y="692746"/>
            <a:ext cx="911161" cy="969809"/>
            <a:chOff x="2885775" y="4301913"/>
            <a:chExt cx="911161" cy="969809"/>
          </a:xfrm>
        </p:grpSpPr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B4A17932-1084-4B2F-A151-CC347B01E8D4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E5CD444-B865-4919-9CDC-FC5EECB2AFA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7B8AF21-5386-4408-8D47-5728289CD7C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22ED29D2-B2F7-4C9C-BF51-5CE8850F56F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C6CA6BA-68A3-42AF-9433-FEBC0C783780}"/>
              </a:ext>
            </a:extLst>
          </p:cNvPr>
          <p:cNvGrpSpPr/>
          <p:nvPr/>
        </p:nvGrpSpPr>
        <p:grpSpPr>
          <a:xfrm>
            <a:off x="3812830" y="687808"/>
            <a:ext cx="911161" cy="969809"/>
            <a:chOff x="2885775" y="4301913"/>
            <a:chExt cx="911161" cy="969809"/>
          </a:xfrm>
        </p:grpSpPr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D6F541B8-63B8-4BA0-90DC-91CA78A2646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E407302-0D1B-47A5-9B95-F92A7331A3F6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AE8A543E-DCD2-4D62-921E-8C59AF1EEC4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D2003892-143D-444B-AA7A-0C708F1CC6D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84EE5430-522D-4391-A45C-8599A688B865}"/>
              </a:ext>
            </a:extLst>
          </p:cNvPr>
          <p:cNvGrpSpPr/>
          <p:nvPr/>
        </p:nvGrpSpPr>
        <p:grpSpPr>
          <a:xfrm>
            <a:off x="4751657" y="663468"/>
            <a:ext cx="911161" cy="969809"/>
            <a:chOff x="2885775" y="4301913"/>
            <a:chExt cx="911161" cy="969809"/>
          </a:xfrm>
        </p:grpSpPr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1E4D35CD-F9FC-417E-82AD-6AA511F78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55F9F4D-F9FD-4594-A54B-A84413B935F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E454C47B-5F3B-4C60-B38C-1264085E803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4F0DA865-8A7D-4AD9-895C-C7249EB9CFB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D1B6CD81-08BB-4FC1-AC41-54D39E916FE3}"/>
              </a:ext>
            </a:extLst>
          </p:cNvPr>
          <p:cNvGrpSpPr/>
          <p:nvPr/>
        </p:nvGrpSpPr>
        <p:grpSpPr>
          <a:xfrm>
            <a:off x="4765975" y="1600972"/>
            <a:ext cx="911161" cy="969809"/>
            <a:chOff x="2885775" y="4301913"/>
            <a:chExt cx="911161" cy="969809"/>
          </a:xfrm>
        </p:grpSpPr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449B25FB-2CB3-43B8-A4B9-3CA635283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876" y="4365273"/>
              <a:ext cx="0" cy="29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B98733BF-1B95-492E-A083-9DA874DAAB44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633219D3-C1A1-439A-96C6-A2A34819F96A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45FE42D1-0B92-45C4-B3AE-DEDD8DF584B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C9E3B0DD-9BB8-4FC2-9DD9-28B867003695}"/>
              </a:ext>
            </a:extLst>
          </p:cNvPr>
          <p:cNvGrpSpPr/>
          <p:nvPr/>
        </p:nvGrpSpPr>
        <p:grpSpPr>
          <a:xfrm>
            <a:off x="5643597" y="1602288"/>
            <a:ext cx="911161" cy="969809"/>
            <a:chOff x="2885775" y="4301913"/>
            <a:chExt cx="911161" cy="969809"/>
          </a:xfrm>
        </p:grpSpPr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767BD5E7-5CFD-4040-B541-EA26FDD4ED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BCA165D-5498-4BD9-B36D-82FB5AB3384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4CBDFB22-C951-41B6-B214-3A4D68866F8C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1531024-0D4D-4422-8396-08A63CED6C80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30B55C1-B94A-4D9E-AFBD-4C531E427C3F}"/>
              </a:ext>
            </a:extLst>
          </p:cNvPr>
          <p:cNvGrpSpPr/>
          <p:nvPr/>
        </p:nvGrpSpPr>
        <p:grpSpPr>
          <a:xfrm>
            <a:off x="5652944" y="639672"/>
            <a:ext cx="911161" cy="969809"/>
            <a:chOff x="2885775" y="4301913"/>
            <a:chExt cx="911161" cy="969809"/>
          </a:xfrm>
        </p:grpSpPr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2D6A785B-743B-436D-9432-DB5A7A0D15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76C718C5-27CD-4B04-8119-412FC5D8755C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830D4781-A07F-4C94-9E87-EDD67A17EC30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A0106C8A-F79C-4D63-BA5B-7E993E759B5F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CD4F6DD6-E58F-4820-B449-AE18CD63C70E}"/>
              </a:ext>
            </a:extLst>
          </p:cNvPr>
          <p:cNvGrpSpPr/>
          <p:nvPr/>
        </p:nvGrpSpPr>
        <p:grpSpPr>
          <a:xfrm>
            <a:off x="6557967" y="1587617"/>
            <a:ext cx="911161" cy="969809"/>
            <a:chOff x="2885775" y="4301913"/>
            <a:chExt cx="911161" cy="969809"/>
          </a:xfrm>
        </p:grpSpPr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85E68928-5D76-4C67-A539-CC6BDFD0B8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692D22BE-26E9-417F-AC75-BBC3A90CE444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EDDC12A2-5194-4A66-B351-0D646A71FF9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3F82D1C-B292-4FD2-A51F-7F25B9F8A39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7F55BD2-174C-4FF3-A6C0-B81319999DDD}"/>
              </a:ext>
            </a:extLst>
          </p:cNvPr>
          <p:cNvGrpSpPr/>
          <p:nvPr/>
        </p:nvGrpSpPr>
        <p:grpSpPr>
          <a:xfrm>
            <a:off x="6568464" y="654687"/>
            <a:ext cx="911161" cy="969809"/>
            <a:chOff x="2885775" y="4301913"/>
            <a:chExt cx="911161" cy="969809"/>
          </a:xfrm>
        </p:grpSpPr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134E4B57-FF96-49EF-94AC-44AA46BF8B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58FA2AEB-EEA7-44F9-953A-5C2EEA0D8CDD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6C21950E-B4CF-407C-AAE6-E2936BCE06E8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D10F7F95-D745-4B64-A87D-1D4FD2B48F2D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66298619-D77A-4326-87A5-B14363256F60}"/>
              </a:ext>
            </a:extLst>
          </p:cNvPr>
          <p:cNvGrpSpPr/>
          <p:nvPr/>
        </p:nvGrpSpPr>
        <p:grpSpPr>
          <a:xfrm>
            <a:off x="5675939" y="4362867"/>
            <a:ext cx="911161" cy="969809"/>
            <a:chOff x="2885775" y="4301913"/>
            <a:chExt cx="911161" cy="969809"/>
          </a:xfrm>
        </p:grpSpPr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5CEA0C7B-0623-4574-85E4-5AF492E618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03B7DC-E896-48B2-980E-C67C4F6C6E79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F09C82D0-981A-44BA-9B1A-6DDD0FF75AA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4902B277-E22F-4AFF-8667-19DBEE8D871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ED18E392-30CC-4189-BCB8-D0FF9B70C863}"/>
              </a:ext>
            </a:extLst>
          </p:cNvPr>
          <p:cNvGrpSpPr/>
          <p:nvPr/>
        </p:nvGrpSpPr>
        <p:grpSpPr>
          <a:xfrm>
            <a:off x="6571647" y="4308735"/>
            <a:ext cx="911161" cy="969809"/>
            <a:chOff x="2885775" y="4301913"/>
            <a:chExt cx="911161" cy="969809"/>
          </a:xfrm>
        </p:grpSpPr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00C09ACB-81F4-49F4-9EEF-58F2AA521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DE179C5-8926-4F4F-B3BF-D47F48778B4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68FDA4AF-0469-4B14-937F-0BFDE22BAE3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FD7EF1BD-3A9D-4B21-9AD3-E837784D1BA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4A7F8007-C6E6-4EB1-857D-F5640DAFF66F}"/>
              </a:ext>
            </a:extLst>
          </p:cNvPr>
          <p:cNvGrpSpPr/>
          <p:nvPr/>
        </p:nvGrpSpPr>
        <p:grpSpPr>
          <a:xfrm>
            <a:off x="6562992" y="5234048"/>
            <a:ext cx="911161" cy="969809"/>
            <a:chOff x="2885775" y="4301913"/>
            <a:chExt cx="911161" cy="969809"/>
          </a:xfrm>
        </p:grpSpPr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2FCA4899-44F8-4391-80AB-803D412A4D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7070028-BEBB-4BC9-9DDC-5A6504B30599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05E8F415-8A69-40EA-BAC9-87C59DB63C5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F28E02F-863D-424C-8FE4-F1C843EAA0C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03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85">
            <a:extLst>
              <a:ext uri="{FF2B5EF4-FFF2-40B4-BE49-F238E27FC236}">
                <a16:creationId xmlns:a16="http://schemas.microsoft.com/office/drawing/2014/main" id="{0FB1930C-7CAA-4205-84E6-CCAD3807F1DD}"/>
              </a:ext>
            </a:extLst>
          </p:cNvPr>
          <p:cNvSpPr/>
          <p:nvPr/>
        </p:nvSpPr>
        <p:spPr>
          <a:xfrm>
            <a:off x="6552042" y="691103"/>
            <a:ext cx="914401" cy="9143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E72C241-F9C6-4A39-9489-BA005FFEA218}"/>
              </a:ext>
            </a:extLst>
          </p:cNvPr>
          <p:cNvSpPr/>
          <p:nvPr/>
        </p:nvSpPr>
        <p:spPr>
          <a:xfrm>
            <a:off x="5637641" y="687976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04E7DF4-61A6-4487-9754-BADE69636039}"/>
              </a:ext>
            </a:extLst>
          </p:cNvPr>
          <p:cNvSpPr/>
          <p:nvPr/>
        </p:nvSpPr>
        <p:spPr>
          <a:xfrm>
            <a:off x="4723410" y="690581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48ADA413-250D-4859-A71D-EB9A505B750F}"/>
              </a:ext>
            </a:extLst>
          </p:cNvPr>
          <p:cNvSpPr/>
          <p:nvPr/>
        </p:nvSpPr>
        <p:spPr>
          <a:xfrm>
            <a:off x="3810896" y="1601980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EEE6993-DA89-4A88-BB79-F07D37F8FEE7}"/>
              </a:ext>
            </a:extLst>
          </p:cNvPr>
          <p:cNvSpPr/>
          <p:nvPr/>
        </p:nvSpPr>
        <p:spPr>
          <a:xfrm>
            <a:off x="2894728" y="2517165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A94DAC6-A36F-4DEC-84E5-1A2100F09D02}"/>
              </a:ext>
            </a:extLst>
          </p:cNvPr>
          <p:cNvSpPr/>
          <p:nvPr/>
        </p:nvSpPr>
        <p:spPr>
          <a:xfrm>
            <a:off x="1986441" y="3435351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384C4B0-6354-449A-B3A4-5AE6EDD38004}"/>
              </a:ext>
            </a:extLst>
          </p:cNvPr>
          <p:cNvSpPr/>
          <p:nvPr/>
        </p:nvSpPr>
        <p:spPr>
          <a:xfrm>
            <a:off x="1982774" y="4347330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9545F12-DCC4-4592-AEDE-C0FA75E50387}"/>
              </a:ext>
            </a:extLst>
          </p:cNvPr>
          <p:cNvSpPr/>
          <p:nvPr/>
        </p:nvSpPr>
        <p:spPr>
          <a:xfrm>
            <a:off x="2899946" y="525951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295EC14-D5B9-4EE5-BA23-A3AD62BF34ED}"/>
              </a:ext>
            </a:extLst>
          </p:cNvPr>
          <p:cNvSpPr/>
          <p:nvPr/>
        </p:nvSpPr>
        <p:spPr>
          <a:xfrm>
            <a:off x="3815597" y="434568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11805903-C2B8-4820-A9EA-1C1662D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986" y="4366982"/>
            <a:ext cx="914400" cy="914400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F6299B72-C320-4E2D-8DFC-4F325FE91A43}"/>
              </a:ext>
            </a:extLst>
          </p:cNvPr>
          <p:cNvSpPr/>
          <p:nvPr/>
        </p:nvSpPr>
        <p:spPr>
          <a:xfrm>
            <a:off x="5638632" y="5261754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18DB158-AA42-4E84-9709-03CFAC149088}"/>
              </a:ext>
            </a:extLst>
          </p:cNvPr>
          <p:cNvSpPr/>
          <p:nvPr/>
        </p:nvSpPr>
        <p:spPr>
          <a:xfrm>
            <a:off x="4721937" y="5263687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12DF794-1356-47EB-B899-968C0D8C1264}"/>
              </a:ext>
            </a:extLst>
          </p:cNvPr>
          <p:cNvSpPr/>
          <p:nvPr/>
        </p:nvSpPr>
        <p:spPr>
          <a:xfrm>
            <a:off x="3807031" y="5259174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76D04C6-161C-4876-8EB7-8287B7DA5A6F}"/>
              </a:ext>
            </a:extLst>
          </p:cNvPr>
          <p:cNvSpPr/>
          <p:nvPr/>
        </p:nvSpPr>
        <p:spPr>
          <a:xfrm>
            <a:off x="4725280" y="4343872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4A06E4B-BDE8-4D97-8279-6058AFCEA7C7}"/>
              </a:ext>
            </a:extLst>
          </p:cNvPr>
          <p:cNvSpPr/>
          <p:nvPr/>
        </p:nvSpPr>
        <p:spPr>
          <a:xfrm>
            <a:off x="4728789" y="343190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5120" cy="5899333"/>
            <a:chOff x="640080" y="685799"/>
            <a:chExt cx="10485120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4D3F12-949B-4C14-A1F4-D0B852A3C7A9}"/>
                </a:ext>
              </a:extLst>
            </p:cNvPr>
            <p:cNvGrpSpPr/>
            <p:nvPr/>
          </p:nvGrpSpPr>
          <p:grpSpPr>
            <a:xfrm>
              <a:off x="1066800" y="685799"/>
              <a:ext cx="10058400" cy="5486401"/>
              <a:chOff x="1371600" y="914399"/>
              <a:chExt cx="10058400" cy="54864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6FC5C77-AC5A-488C-A7B9-4F3F1AB5C2BE}"/>
                  </a:ext>
                </a:extLst>
              </p:cNvPr>
              <p:cNvCxnSpPr/>
              <p:nvPr/>
            </p:nvCxnSpPr>
            <p:spPr>
              <a:xfrm>
                <a:off x="13716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633505-7737-481A-BB82-9B04BA9013DD}"/>
                  </a:ext>
                </a:extLst>
              </p:cNvPr>
              <p:cNvCxnSpPr/>
              <p:nvPr/>
            </p:nvCxnSpPr>
            <p:spPr>
              <a:xfrm>
                <a:off x="2286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2201284-FD5D-4EB2-8511-9B1DE824DCB2}"/>
                  </a:ext>
                </a:extLst>
              </p:cNvPr>
              <p:cNvCxnSpPr/>
              <p:nvPr/>
            </p:nvCxnSpPr>
            <p:spPr>
              <a:xfrm>
                <a:off x="3200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1B732EA-617E-40D2-BD41-D37A9DB71D98}"/>
                  </a:ext>
                </a:extLst>
              </p:cNvPr>
              <p:cNvCxnSpPr/>
              <p:nvPr/>
            </p:nvCxnSpPr>
            <p:spPr>
              <a:xfrm>
                <a:off x="4114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AF2DD2-97F9-48D4-8E59-012F60217900}"/>
                  </a:ext>
                </a:extLst>
              </p:cNvPr>
              <p:cNvCxnSpPr/>
              <p:nvPr/>
            </p:nvCxnSpPr>
            <p:spPr>
              <a:xfrm>
                <a:off x="5029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BC422A-3B4D-4433-B2A1-8B65B938F6BB}"/>
                  </a:ext>
                </a:extLst>
              </p:cNvPr>
              <p:cNvCxnSpPr/>
              <p:nvPr/>
            </p:nvCxnSpPr>
            <p:spPr>
              <a:xfrm>
                <a:off x="5943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A7DA88-EE8F-40E1-BF77-FB0E2956ABB2}"/>
                  </a:ext>
                </a:extLst>
              </p:cNvPr>
              <p:cNvCxnSpPr/>
              <p:nvPr/>
            </p:nvCxnSpPr>
            <p:spPr>
              <a:xfrm>
                <a:off x="68580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37D9A4F-33EA-49AF-BD4D-7BABAC489C08}"/>
                  </a:ext>
                </a:extLst>
              </p:cNvPr>
              <p:cNvCxnSpPr/>
              <p:nvPr/>
            </p:nvCxnSpPr>
            <p:spPr>
              <a:xfrm>
                <a:off x="7772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9675680-4CA1-403C-95AE-733E92EB6A97}"/>
                  </a:ext>
                </a:extLst>
              </p:cNvPr>
              <p:cNvCxnSpPr/>
              <p:nvPr/>
            </p:nvCxnSpPr>
            <p:spPr>
              <a:xfrm>
                <a:off x="8686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8D8A8B-07A3-41D8-8700-B1EC930A7FA7}"/>
                  </a:ext>
                </a:extLst>
              </p:cNvPr>
              <p:cNvCxnSpPr/>
              <p:nvPr/>
            </p:nvCxnSpPr>
            <p:spPr>
              <a:xfrm>
                <a:off x="9601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DDC900E-6F39-48D9-8475-AD68B4833373}"/>
                  </a:ext>
                </a:extLst>
              </p:cNvPr>
              <p:cNvCxnSpPr/>
              <p:nvPr/>
            </p:nvCxnSpPr>
            <p:spPr>
              <a:xfrm>
                <a:off x="10515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D204F6-C71B-48DE-A6CD-3F6372C65541}"/>
                  </a:ext>
                </a:extLst>
              </p:cNvPr>
              <p:cNvCxnSpPr/>
              <p:nvPr/>
            </p:nvCxnSpPr>
            <p:spPr>
              <a:xfrm>
                <a:off x="11430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6D871D-6DEE-4830-823E-30397525D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9143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7C04D-29FC-49C6-987B-1D101C943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18288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B5E688-CCA0-447A-80BA-F093C3A9C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27432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B70C4F-61EC-4327-8F1B-7553CAE0D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36576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B344C-429A-43A0-8AD8-E370A3FD0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45720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B6027F2-433A-4B44-A066-C31A4296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4864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3BFA557-E1C9-42BF-91EE-600B36E34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64007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Graphic 59" descr="Cactus">
            <a:extLst>
              <a:ext uri="{FF2B5EF4-FFF2-40B4-BE49-F238E27FC236}">
                <a16:creationId xmlns:a16="http://schemas.microsoft.com/office/drawing/2014/main" id="{D31E0D72-A69D-4137-A7C1-E043DE3D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5541018"/>
            <a:ext cx="365760" cy="365760"/>
          </a:xfrm>
          <a:prstGeom prst="rect">
            <a:avLst/>
          </a:prstGeom>
        </p:spPr>
      </p:pic>
      <p:pic>
        <p:nvPicPr>
          <p:cNvPr id="62" name="Graphic 61" descr="Mountains">
            <a:extLst>
              <a:ext uri="{FF2B5EF4-FFF2-40B4-BE49-F238E27FC236}">
                <a16:creationId xmlns:a16="http://schemas.microsoft.com/office/drawing/2014/main" id="{92F2E154-2609-438F-B9BC-CD4E73986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6417" y="2745469"/>
            <a:ext cx="365760" cy="365760"/>
          </a:xfrm>
          <a:prstGeom prst="rect">
            <a:avLst/>
          </a:prstGeom>
        </p:spPr>
      </p:pic>
      <p:pic>
        <p:nvPicPr>
          <p:cNvPr id="63" name="Graphic 62" descr="Anchor">
            <a:extLst>
              <a:ext uri="{FF2B5EF4-FFF2-40B4-BE49-F238E27FC236}">
                <a16:creationId xmlns:a16="http://schemas.microsoft.com/office/drawing/2014/main" id="{A45C119B-43BF-41DF-95C4-C2BAF82C2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2745469"/>
            <a:ext cx="365760" cy="365760"/>
          </a:xfrm>
          <a:prstGeom prst="rect">
            <a:avLst/>
          </a:prstGeom>
        </p:spPr>
      </p:pic>
      <p:pic>
        <p:nvPicPr>
          <p:cNvPr id="64" name="Graphic 63" descr="Cactus">
            <a:extLst>
              <a:ext uri="{FF2B5EF4-FFF2-40B4-BE49-F238E27FC236}">
                <a16:creationId xmlns:a16="http://schemas.microsoft.com/office/drawing/2014/main" id="{7C36C018-D608-4723-81D3-E936EB04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5541018"/>
            <a:ext cx="365760" cy="365760"/>
          </a:xfrm>
          <a:prstGeom prst="rect">
            <a:avLst/>
          </a:prstGeom>
        </p:spPr>
      </p:pic>
      <p:pic>
        <p:nvPicPr>
          <p:cNvPr id="65" name="Graphic 64" descr="Cactus">
            <a:extLst>
              <a:ext uri="{FF2B5EF4-FFF2-40B4-BE49-F238E27FC236}">
                <a16:creationId xmlns:a16="http://schemas.microsoft.com/office/drawing/2014/main" id="{F03A9ED4-FB63-4D72-B559-D843619E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3032" y="5541018"/>
            <a:ext cx="365760" cy="365760"/>
          </a:xfrm>
          <a:prstGeom prst="rect">
            <a:avLst/>
          </a:prstGeom>
        </p:spPr>
      </p:pic>
      <p:pic>
        <p:nvPicPr>
          <p:cNvPr id="66" name="Graphic 65" descr="Cactus">
            <a:extLst>
              <a:ext uri="{FF2B5EF4-FFF2-40B4-BE49-F238E27FC236}">
                <a16:creationId xmlns:a16="http://schemas.microsoft.com/office/drawing/2014/main" id="{949F3772-25A4-4B0D-8BDF-277DF552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6842" y="5541018"/>
            <a:ext cx="365760" cy="365760"/>
          </a:xfrm>
          <a:prstGeom prst="rect">
            <a:avLst/>
          </a:prstGeom>
        </p:spPr>
      </p:pic>
      <p:pic>
        <p:nvPicPr>
          <p:cNvPr id="73" name="Graphic 72" descr="Cactus">
            <a:extLst>
              <a:ext uri="{FF2B5EF4-FFF2-40B4-BE49-F238E27FC236}">
                <a16:creationId xmlns:a16="http://schemas.microsoft.com/office/drawing/2014/main" id="{FF9B649C-08A3-4BE3-804F-CBD51BEB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4543591"/>
            <a:ext cx="365760" cy="365760"/>
          </a:xfrm>
          <a:prstGeom prst="rect">
            <a:avLst/>
          </a:prstGeom>
        </p:spPr>
      </p:pic>
      <p:pic>
        <p:nvPicPr>
          <p:cNvPr id="74" name="Graphic 73" descr="Mountains">
            <a:extLst>
              <a:ext uri="{FF2B5EF4-FFF2-40B4-BE49-F238E27FC236}">
                <a16:creationId xmlns:a16="http://schemas.microsoft.com/office/drawing/2014/main" id="{9F9F45D9-B4D4-41E2-9136-4A26CECEA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3654968"/>
            <a:ext cx="365760" cy="365760"/>
          </a:xfrm>
          <a:prstGeom prst="rect">
            <a:avLst/>
          </a:prstGeom>
        </p:spPr>
      </p:pic>
      <p:pic>
        <p:nvPicPr>
          <p:cNvPr id="75" name="Graphic 74" descr="Mountains">
            <a:extLst>
              <a:ext uri="{FF2B5EF4-FFF2-40B4-BE49-F238E27FC236}">
                <a16:creationId xmlns:a16="http://schemas.microsoft.com/office/drawing/2014/main" id="{0CF7AC17-B503-4ED2-9A95-5613DE15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2745469"/>
            <a:ext cx="365760" cy="365760"/>
          </a:xfrm>
          <a:prstGeom prst="rect">
            <a:avLst/>
          </a:prstGeom>
        </p:spPr>
      </p:pic>
      <p:pic>
        <p:nvPicPr>
          <p:cNvPr id="76" name="Graphic 75" descr="Mountains">
            <a:extLst>
              <a:ext uri="{FF2B5EF4-FFF2-40B4-BE49-F238E27FC236}">
                <a16:creationId xmlns:a16="http://schemas.microsoft.com/office/drawing/2014/main" id="{0E2B45B1-A8C5-47CB-B0FD-5C9C29441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1896522"/>
            <a:ext cx="365760" cy="365760"/>
          </a:xfrm>
          <a:prstGeom prst="rect">
            <a:avLst/>
          </a:prstGeom>
        </p:spPr>
      </p:pic>
      <p:pic>
        <p:nvPicPr>
          <p:cNvPr id="77" name="Graphic 76" descr="Mountains">
            <a:extLst>
              <a:ext uri="{FF2B5EF4-FFF2-40B4-BE49-F238E27FC236}">
                <a16:creationId xmlns:a16="http://schemas.microsoft.com/office/drawing/2014/main" id="{8A2CBCE5-9D8C-473F-844D-E643E28E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2745469"/>
            <a:ext cx="365760" cy="365760"/>
          </a:xfrm>
          <a:prstGeom prst="rect">
            <a:avLst/>
          </a:prstGeom>
        </p:spPr>
      </p:pic>
      <p:pic>
        <p:nvPicPr>
          <p:cNvPr id="78" name="Graphic 77" descr="Mountains">
            <a:extLst>
              <a:ext uri="{FF2B5EF4-FFF2-40B4-BE49-F238E27FC236}">
                <a16:creationId xmlns:a16="http://schemas.microsoft.com/office/drawing/2014/main" id="{018C9371-46EF-449D-9614-456B0BC8D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4543591"/>
            <a:ext cx="365760" cy="365760"/>
          </a:xfrm>
          <a:prstGeom prst="rect">
            <a:avLst/>
          </a:prstGeom>
        </p:spPr>
      </p:pic>
      <p:pic>
        <p:nvPicPr>
          <p:cNvPr id="79" name="Graphic 78" descr="Anchor">
            <a:extLst>
              <a:ext uri="{FF2B5EF4-FFF2-40B4-BE49-F238E27FC236}">
                <a16:creationId xmlns:a16="http://schemas.microsoft.com/office/drawing/2014/main" id="{2A282487-E989-4C00-A213-E11CA3A5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3654968"/>
            <a:ext cx="365760" cy="365760"/>
          </a:xfrm>
          <a:prstGeom prst="rect">
            <a:avLst/>
          </a:prstGeom>
        </p:spPr>
      </p:pic>
      <p:pic>
        <p:nvPicPr>
          <p:cNvPr id="80" name="Graphic 79" descr="Anchor">
            <a:extLst>
              <a:ext uri="{FF2B5EF4-FFF2-40B4-BE49-F238E27FC236}">
                <a16:creationId xmlns:a16="http://schemas.microsoft.com/office/drawing/2014/main" id="{EBBBBFFF-8D5D-4A6D-979F-9AD41D6F8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3654968"/>
            <a:ext cx="365760" cy="365760"/>
          </a:xfrm>
          <a:prstGeom prst="rect">
            <a:avLst/>
          </a:prstGeom>
        </p:spPr>
      </p:pic>
      <p:pic>
        <p:nvPicPr>
          <p:cNvPr id="82" name="Graphic 81" descr="Deciduous tree">
            <a:extLst>
              <a:ext uri="{FF2B5EF4-FFF2-40B4-BE49-F238E27FC236}">
                <a16:creationId xmlns:a16="http://schemas.microsoft.com/office/drawing/2014/main" id="{F0372C69-B65B-4B5A-B4F4-D305408A8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936172"/>
            <a:ext cx="365760" cy="365760"/>
          </a:xfrm>
          <a:prstGeom prst="rect">
            <a:avLst/>
          </a:prstGeom>
        </p:spPr>
      </p:pic>
      <p:pic>
        <p:nvPicPr>
          <p:cNvPr id="83" name="Graphic 82" descr="Deciduous tree">
            <a:extLst>
              <a:ext uri="{FF2B5EF4-FFF2-40B4-BE49-F238E27FC236}">
                <a16:creationId xmlns:a16="http://schemas.microsoft.com/office/drawing/2014/main" id="{5FB1BFAF-FE59-44D7-8637-AA02859E7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936172"/>
            <a:ext cx="365760" cy="365760"/>
          </a:xfrm>
          <a:prstGeom prst="rect">
            <a:avLst/>
          </a:prstGeom>
        </p:spPr>
      </p:pic>
      <p:pic>
        <p:nvPicPr>
          <p:cNvPr id="84" name="Graphic 83" descr="Deciduous tree">
            <a:extLst>
              <a:ext uri="{FF2B5EF4-FFF2-40B4-BE49-F238E27FC236}">
                <a16:creationId xmlns:a16="http://schemas.microsoft.com/office/drawing/2014/main" id="{5A37AD13-B2FC-4BE3-945E-A2DB1E284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936172"/>
            <a:ext cx="365760" cy="365760"/>
          </a:xfrm>
          <a:prstGeom prst="rect">
            <a:avLst/>
          </a:prstGeom>
        </p:spPr>
      </p:pic>
      <p:pic>
        <p:nvPicPr>
          <p:cNvPr id="85" name="Graphic 84" descr="Deciduous tree">
            <a:extLst>
              <a:ext uri="{FF2B5EF4-FFF2-40B4-BE49-F238E27FC236}">
                <a16:creationId xmlns:a16="http://schemas.microsoft.com/office/drawing/2014/main" id="{47D4A4E1-6B93-4E6D-B8CB-AAD32057A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1896522"/>
            <a:ext cx="365760" cy="365760"/>
          </a:xfrm>
          <a:prstGeom prst="rect">
            <a:avLst/>
          </a:prstGeom>
        </p:spPr>
      </p:pic>
      <p:pic>
        <p:nvPicPr>
          <p:cNvPr id="86" name="Graphic 85" descr="Deciduous tree">
            <a:extLst>
              <a:ext uri="{FF2B5EF4-FFF2-40B4-BE49-F238E27FC236}">
                <a16:creationId xmlns:a16="http://schemas.microsoft.com/office/drawing/2014/main" id="{67BBFED7-E629-4C4E-BD76-C2996F60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2745469"/>
            <a:ext cx="365760" cy="365760"/>
          </a:xfrm>
          <a:prstGeom prst="rect">
            <a:avLst/>
          </a:prstGeom>
        </p:spPr>
      </p:pic>
      <p:pic>
        <p:nvPicPr>
          <p:cNvPr id="87" name="Graphic 86" descr="Deciduous tree">
            <a:extLst>
              <a:ext uri="{FF2B5EF4-FFF2-40B4-BE49-F238E27FC236}">
                <a16:creationId xmlns:a16="http://schemas.microsoft.com/office/drawing/2014/main" id="{F634E095-B3AB-4F97-8343-5B05F6543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1896522"/>
            <a:ext cx="365760" cy="365760"/>
          </a:xfrm>
          <a:prstGeom prst="rect">
            <a:avLst/>
          </a:prstGeom>
        </p:spPr>
      </p:pic>
      <p:pic>
        <p:nvPicPr>
          <p:cNvPr id="88" name="Graphic 87" descr="Mountains">
            <a:extLst>
              <a:ext uri="{FF2B5EF4-FFF2-40B4-BE49-F238E27FC236}">
                <a16:creationId xmlns:a16="http://schemas.microsoft.com/office/drawing/2014/main" id="{D3E2F0F1-CFBF-41E1-83FD-E8FBDEC5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7812" y="3654968"/>
            <a:ext cx="365760" cy="365760"/>
          </a:xfrm>
          <a:prstGeom prst="rect">
            <a:avLst/>
          </a:prstGeom>
        </p:spPr>
      </p:pic>
      <p:pic>
        <p:nvPicPr>
          <p:cNvPr id="89" name="Graphic 88" descr="Mountains">
            <a:extLst>
              <a:ext uri="{FF2B5EF4-FFF2-40B4-BE49-F238E27FC236}">
                <a16:creationId xmlns:a16="http://schemas.microsoft.com/office/drawing/2014/main" id="{13CDA8B1-7262-47A4-B629-D2A4A6F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3032" y="4543591"/>
            <a:ext cx="365760" cy="365760"/>
          </a:xfrm>
          <a:prstGeom prst="rect">
            <a:avLst/>
          </a:prstGeom>
        </p:spPr>
      </p:pic>
      <p:pic>
        <p:nvPicPr>
          <p:cNvPr id="91" name="Graphic 90" descr="Deciduous tree">
            <a:extLst>
              <a:ext uri="{FF2B5EF4-FFF2-40B4-BE49-F238E27FC236}">
                <a16:creationId xmlns:a16="http://schemas.microsoft.com/office/drawing/2014/main" id="{924DC41D-8AE6-4D66-960F-2387179D0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1896522"/>
            <a:ext cx="365760" cy="365760"/>
          </a:xfrm>
          <a:prstGeom prst="rect">
            <a:avLst/>
          </a:prstGeom>
        </p:spPr>
      </p:pic>
      <p:pic>
        <p:nvPicPr>
          <p:cNvPr id="92" name="Graphic 91" descr="Deciduous tree">
            <a:extLst>
              <a:ext uri="{FF2B5EF4-FFF2-40B4-BE49-F238E27FC236}">
                <a16:creationId xmlns:a16="http://schemas.microsoft.com/office/drawing/2014/main" id="{9F3DBC11-EE34-43AC-9FB2-B160EB464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6417" y="1896522"/>
            <a:ext cx="365760" cy="365760"/>
          </a:xfrm>
          <a:prstGeom prst="rect">
            <a:avLst/>
          </a:prstGeom>
        </p:spPr>
      </p:pic>
      <p:pic>
        <p:nvPicPr>
          <p:cNvPr id="93" name="Graphic 92" descr="Deciduous tree">
            <a:extLst>
              <a:ext uri="{FF2B5EF4-FFF2-40B4-BE49-F238E27FC236}">
                <a16:creationId xmlns:a16="http://schemas.microsoft.com/office/drawing/2014/main" id="{ADCB82DA-63D3-4F0A-927F-55258042F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936172"/>
            <a:ext cx="365760" cy="365760"/>
          </a:xfrm>
          <a:prstGeom prst="rect">
            <a:avLst/>
          </a:prstGeom>
        </p:spPr>
      </p:pic>
      <p:pic>
        <p:nvPicPr>
          <p:cNvPr id="94" name="Graphic 93" descr="Anchor">
            <a:extLst>
              <a:ext uri="{FF2B5EF4-FFF2-40B4-BE49-F238E27FC236}">
                <a16:creationId xmlns:a16="http://schemas.microsoft.com/office/drawing/2014/main" id="{934D09CE-787B-419E-975B-AFD2E2D0E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4543591"/>
            <a:ext cx="365760" cy="365760"/>
          </a:xfrm>
          <a:prstGeom prst="rect">
            <a:avLst/>
          </a:prstGeom>
        </p:spPr>
      </p:pic>
      <p:pic>
        <p:nvPicPr>
          <p:cNvPr id="95" name="Graphic 94" descr="Anchor">
            <a:extLst>
              <a:ext uri="{FF2B5EF4-FFF2-40B4-BE49-F238E27FC236}">
                <a16:creationId xmlns:a16="http://schemas.microsoft.com/office/drawing/2014/main" id="{923841BC-5443-4F32-8E87-4ED7E2AC0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7591" y="5541018"/>
            <a:ext cx="365760" cy="365760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43E176F4-F2F1-4E8F-8B2A-F9772564E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985" y="725548"/>
            <a:ext cx="914400" cy="9144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B4FABF8-B14D-4245-B9CF-7458CB2B1719}"/>
              </a:ext>
            </a:extLst>
          </p:cNvPr>
          <p:cNvSpPr txBox="1"/>
          <p:nvPr/>
        </p:nvSpPr>
        <p:spPr>
          <a:xfrm>
            <a:off x="9315239" y="1610208"/>
            <a:ext cx="180995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Plain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Forest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Water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Desert =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Mountain = 10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9" name="Graphic 128" descr="Cactus">
            <a:extLst>
              <a:ext uri="{FF2B5EF4-FFF2-40B4-BE49-F238E27FC236}">
                <a16:creationId xmlns:a16="http://schemas.microsoft.com/office/drawing/2014/main" id="{D33A5362-21BC-4C20-8EFC-1404AEBA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022" y="4543591"/>
            <a:ext cx="365760" cy="365760"/>
          </a:xfrm>
          <a:prstGeom prst="rect">
            <a:avLst/>
          </a:prstGeom>
        </p:spPr>
      </p:pic>
      <p:pic>
        <p:nvPicPr>
          <p:cNvPr id="153" name="Graphic 152" descr="Cactus">
            <a:extLst>
              <a:ext uri="{FF2B5EF4-FFF2-40B4-BE49-F238E27FC236}">
                <a16:creationId xmlns:a16="http://schemas.microsoft.com/office/drawing/2014/main" id="{2A448387-13FA-4773-9057-D0070647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3654968"/>
            <a:ext cx="365760" cy="3657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29629D-BA3B-4728-B7A9-18E31603E6CE}"/>
              </a:ext>
            </a:extLst>
          </p:cNvPr>
          <p:cNvGrpSpPr/>
          <p:nvPr/>
        </p:nvGrpSpPr>
        <p:grpSpPr>
          <a:xfrm>
            <a:off x="2885775" y="4301913"/>
            <a:ext cx="911161" cy="969809"/>
            <a:chOff x="2885775" y="4301913"/>
            <a:chExt cx="911161" cy="969809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3933BFB-FC93-4ECD-840E-A85539C41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2391774-F54A-4B1F-A84B-E68C8964BC6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512637-6A24-4B3E-86EC-FDD5377B02A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3562CD-A8BA-47DF-B77D-075BFF6967B1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E3CFBE-A6BB-477D-AF2A-B56AA9EF6640}"/>
              </a:ext>
            </a:extLst>
          </p:cNvPr>
          <p:cNvGrpSpPr/>
          <p:nvPr/>
        </p:nvGrpSpPr>
        <p:grpSpPr>
          <a:xfrm>
            <a:off x="2915823" y="5243878"/>
            <a:ext cx="911161" cy="969809"/>
            <a:chOff x="2885775" y="4301913"/>
            <a:chExt cx="911161" cy="96980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A50E523-9284-4169-84A5-0DE618FB9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5C0454-5895-456B-82C0-9E3E2A48429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036A877-B0E3-4E3D-A480-5EA41690FF7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E32C43-AA33-41B4-B312-FA1C53ABD76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0649DF3-9737-4DFC-9354-09F3D11AE14E}"/>
              </a:ext>
            </a:extLst>
          </p:cNvPr>
          <p:cNvGrpSpPr/>
          <p:nvPr/>
        </p:nvGrpSpPr>
        <p:grpSpPr>
          <a:xfrm>
            <a:off x="3838217" y="5257799"/>
            <a:ext cx="911161" cy="969809"/>
            <a:chOff x="2885775" y="4301913"/>
            <a:chExt cx="911161" cy="969809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C216C92-7468-4D0A-BBAE-D7B1F97E0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876" y="4365273"/>
              <a:ext cx="0" cy="29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63D8FA-B311-4BBE-B2FA-8D60927FE65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3822C36-207D-47D6-8187-7D1A4711DA4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73DB845-CA59-4D66-A86B-D0CA7026F2E9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40585F-C087-47EC-B1C7-ECE21F6FD680}"/>
              </a:ext>
            </a:extLst>
          </p:cNvPr>
          <p:cNvGrpSpPr/>
          <p:nvPr/>
        </p:nvGrpSpPr>
        <p:grpSpPr>
          <a:xfrm>
            <a:off x="4760611" y="5257799"/>
            <a:ext cx="911161" cy="969809"/>
            <a:chOff x="2885775" y="4301913"/>
            <a:chExt cx="911161" cy="96980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A170D9F-2606-4B8E-BA38-AD48CE921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A79C62-5A65-4BC9-924F-C57F99BF541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CD118B4-E7B6-41F9-954D-216B52F77F6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FD79F3B-2A26-4B13-AB21-E81AB79FA34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6CE49A-1A22-4A94-94B5-600C7041A0F5}"/>
              </a:ext>
            </a:extLst>
          </p:cNvPr>
          <p:cNvGrpSpPr/>
          <p:nvPr/>
        </p:nvGrpSpPr>
        <p:grpSpPr>
          <a:xfrm>
            <a:off x="4752030" y="4322656"/>
            <a:ext cx="911161" cy="969809"/>
            <a:chOff x="2885775" y="4301913"/>
            <a:chExt cx="911161" cy="969809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E37DE9A-D7BF-4B64-B5F7-91E58FB5A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45EA52A-CC5D-4A73-9840-C6CED4593560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01CCC76-D673-442A-B811-54EAE2BAA84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6DF4427-B322-469D-A29B-48E09EACE6E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0456EC0-FE25-43AF-B52A-2DA519225D4A}"/>
              </a:ext>
            </a:extLst>
          </p:cNvPr>
          <p:cNvGrpSpPr/>
          <p:nvPr/>
        </p:nvGrpSpPr>
        <p:grpSpPr>
          <a:xfrm>
            <a:off x="4761528" y="3387970"/>
            <a:ext cx="911161" cy="969809"/>
            <a:chOff x="2885775" y="4301913"/>
            <a:chExt cx="911161" cy="969809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4B31AE0-97FF-403B-BA1E-5646CCB83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F8984ED-8462-498E-9602-55A3CF67603B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35D21C-A7E6-4D25-907A-4D3C61F0057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01A9B16-DB32-46A9-8333-AD0D9DCAFD1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7C32CC2-AEA6-46F5-98EE-DD0C1036CDBA}"/>
              </a:ext>
            </a:extLst>
          </p:cNvPr>
          <p:cNvGrpSpPr/>
          <p:nvPr/>
        </p:nvGrpSpPr>
        <p:grpSpPr>
          <a:xfrm>
            <a:off x="3838217" y="3429612"/>
            <a:ext cx="911161" cy="969809"/>
            <a:chOff x="2885775" y="4301913"/>
            <a:chExt cx="911161" cy="969809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63046E7-AD4A-4AF6-AD69-4993F5C607A7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E22C163-F9A2-4BA4-8F43-396D05DF6F7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5B1013F-DFF4-4986-8FCB-09BBB453881E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8831D70-4BE2-44E8-9B6B-42B172766C3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1E496E6-09F8-46C9-9ABE-A5C5365EF91A}"/>
              </a:ext>
            </a:extLst>
          </p:cNvPr>
          <p:cNvGrpSpPr/>
          <p:nvPr/>
        </p:nvGrpSpPr>
        <p:grpSpPr>
          <a:xfrm>
            <a:off x="2925064" y="3385739"/>
            <a:ext cx="911161" cy="969809"/>
            <a:chOff x="2885775" y="4301913"/>
            <a:chExt cx="911161" cy="969809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2ADC69D-3FD8-412A-9081-12A38FEAE4D3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81B831-B1A6-4E08-B8D4-AD921496FAD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4B62E10-BBCC-4E06-B2EB-526D411CC3D2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ADAF898-D4F0-47E2-A5E4-16FAC6DCCD9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5DF67B0-2BE6-4F75-9B1F-CDF600BBD5AA}"/>
              </a:ext>
            </a:extLst>
          </p:cNvPr>
          <p:cNvGrpSpPr/>
          <p:nvPr/>
        </p:nvGrpSpPr>
        <p:grpSpPr>
          <a:xfrm>
            <a:off x="5664223" y="3394335"/>
            <a:ext cx="911161" cy="969809"/>
            <a:chOff x="2885775" y="4301913"/>
            <a:chExt cx="911161" cy="969809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4D455D7-88C0-4D50-89EC-612097C693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34BD33B-7B99-4665-844E-3B715DA9F03C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3F9A840-C58E-4A33-96A3-32DB19F10C9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182692B-3594-4946-809F-84A8B244234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BB82C2-6A0C-4FA4-A226-42A3888D5D97}"/>
              </a:ext>
            </a:extLst>
          </p:cNvPr>
          <p:cNvGrpSpPr/>
          <p:nvPr/>
        </p:nvGrpSpPr>
        <p:grpSpPr>
          <a:xfrm>
            <a:off x="5685818" y="2472248"/>
            <a:ext cx="911161" cy="969809"/>
            <a:chOff x="2885775" y="4301913"/>
            <a:chExt cx="911161" cy="969809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FB9486D-A436-4CFA-AE48-4E1965B3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50723BA-388D-418F-BBAE-CF13CF6F8E3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E497133-C12C-49A5-ABA5-F2F5B043AB9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2FF2A5E-2405-4913-AD5B-AE4E57E01D33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F9B8A46-0960-4087-8E07-6A00555F3887}"/>
              </a:ext>
            </a:extLst>
          </p:cNvPr>
          <p:cNvGrpSpPr/>
          <p:nvPr/>
        </p:nvGrpSpPr>
        <p:grpSpPr>
          <a:xfrm>
            <a:off x="4737406" y="2500335"/>
            <a:ext cx="911161" cy="969809"/>
            <a:chOff x="2885775" y="4301913"/>
            <a:chExt cx="911161" cy="969809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5EC660F6-E6C4-4EBC-B377-17D53B0981F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70DF87C-2674-426F-A863-5A19B3D8A59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469DDE8-8517-4AB3-98DC-EC061480CB6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BBAC023-4D15-40FA-95F9-85A27B81CCB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73E230A-9BF4-463C-BE1E-E961D4ED4382}"/>
              </a:ext>
            </a:extLst>
          </p:cNvPr>
          <p:cNvGrpSpPr/>
          <p:nvPr/>
        </p:nvGrpSpPr>
        <p:grpSpPr>
          <a:xfrm>
            <a:off x="3824773" y="2507644"/>
            <a:ext cx="911161" cy="969809"/>
            <a:chOff x="2885775" y="4301913"/>
            <a:chExt cx="911161" cy="969809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C9FE4CDE-3575-45EE-AC22-91666A7883C7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EF876C2-611E-4664-8070-B2B2B1313695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C89C21F-2FFA-4054-AC88-DCE67947BC41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BFBF77A-0E2D-4F1C-BFB8-7650DB0FA1C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AA88D5C-E30E-4C4A-9AFC-3F8DAACBF96A}"/>
              </a:ext>
            </a:extLst>
          </p:cNvPr>
          <p:cNvGrpSpPr/>
          <p:nvPr/>
        </p:nvGrpSpPr>
        <p:grpSpPr>
          <a:xfrm>
            <a:off x="5656319" y="5248518"/>
            <a:ext cx="911161" cy="969809"/>
            <a:chOff x="2885775" y="4301913"/>
            <a:chExt cx="911161" cy="969809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AF4758B-AF0F-4271-BB3E-CD85C47D7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889D847-4480-4A05-848C-B672531ABE9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334F6DC-1703-49F7-9CF4-E8279A92A6D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4A15F41-DDEB-46F9-AC9D-CB7DF376E5E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226ABB7-C27E-42BF-B917-08B63E248DA7}"/>
              </a:ext>
            </a:extLst>
          </p:cNvPr>
          <p:cNvGrpSpPr/>
          <p:nvPr/>
        </p:nvGrpSpPr>
        <p:grpSpPr>
          <a:xfrm>
            <a:off x="1993643" y="5188150"/>
            <a:ext cx="911161" cy="969809"/>
            <a:chOff x="2885775" y="4301913"/>
            <a:chExt cx="911161" cy="96980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01A55AF5-8A7B-4DB3-83CA-277A2D67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EEEEE58-AE9D-44D5-89CA-6B25CA7D2154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B4E6992-F2AB-43FD-8607-6157D01563D9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F6566EA-CFFF-4373-80F9-174BDEB382B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4692ECA-C4AF-48B6-8821-A2F19FB239CA}"/>
              </a:ext>
            </a:extLst>
          </p:cNvPr>
          <p:cNvGrpSpPr/>
          <p:nvPr/>
        </p:nvGrpSpPr>
        <p:grpSpPr>
          <a:xfrm>
            <a:off x="2004155" y="4320685"/>
            <a:ext cx="911161" cy="969809"/>
            <a:chOff x="2885775" y="4301913"/>
            <a:chExt cx="911161" cy="969809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24D2D577-64D2-44D2-9ED5-9C0C8FDB5859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79025FC-4968-47A1-9A9E-CADDAA60065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EF1744-5361-4523-915D-0C6EB973E82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9B1A12F-5A69-451E-BBE1-C493356D21B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6AF6236-C0BE-414E-B525-9C9DD7831F31}"/>
              </a:ext>
            </a:extLst>
          </p:cNvPr>
          <p:cNvGrpSpPr/>
          <p:nvPr/>
        </p:nvGrpSpPr>
        <p:grpSpPr>
          <a:xfrm>
            <a:off x="1986871" y="3407532"/>
            <a:ext cx="911161" cy="969809"/>
            <a:chOff x="2885775" y="4301913"/>
            <a:chExt cx="911161" cy="969809"/>
          </a:xfrm>
        </p:grpSpPr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E4D5DA30-ABFE-4F0B-A9DC-DEFBDFECAE9A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DDD1192-2638-45C0-9E52-1DE6F05C5502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5821C91-1D9D-4918-BBB2-195377EB60C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2A70A92-465C-4623-8370-ECB7E44DF62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ADE186F-B8DF-47A8-A886-601B27F6138C}"/>
              </a:ext>
            </a:extLst>
          </p:cNvPr>
          <p:cNvGrpSpPr/>
          <p:nvPr/>
        </p:nvGrpSpPr>
        <p:grpSpPr>
          <a:xfrm>
            <a:off x="1088252" y="3422552"/>
            <a:ext cx="911161" cy="969809"/>
            <a:chOff x="2885775" y="4301913"/>
            <a:chExt cx="911161" cy="969809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B9E860FF-CE8B-4DA6-A3A1-90982967A282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7E5CD5A-9B83-47BB-BAEB-9665DB3F064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4BB1C36-1265-4A04-B8E1-52FC2FA8CD9A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B59FAB8-CE03-411C-9977-7F3FE4C28C0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3CAD6C1-BA0A-46A4-A05D-CC926228C4DD}"/>
              </a:ext>
            </a:extLst>
          </p:cNvPr>
          <p:cNvGrpSpPr/>
          <p:nvPr/>
        </p:nvGrpSpPr>
        <p:grpSpPr>
          <a:xfrm>
            <a:off x="1093548" y="4308277"/>
            <a:ext cx="911161" cy="969809"/>
            <a:chOff x="2885775" y="4301913"/>
            <a:chExt cx="911161" cy="969809"/>
          </a:xfrm>
        </p:grpSpPr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0FF1A6B1-683A-4B67-AF1A-7072E251DB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3DBDE7E-6BE9-4927-9C7E-AFBED264EEC9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0480911-7D5C-443F-B9A8-3AB684538CA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C97989FA-B4BD-4745-85C3-D255148ED58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2397DE8-BCB0-4111-9532-608AEAD5B12E}"/>
              </a:ext>
            </a:extLst>
          </p:cNvPr>
          <p:cNvGrpSpPr/>
          <p:nvPr/>
        </p:nvGrpSpPr>
        <p:grpSpPr>
          <a:xfrm>
            <a:off x="1080000" y="5266147"/>
            <a:ext cx="911161" cy="969809"/>
            <a:chOff x="2885775" y="4301913"/>
            <a:chExt cx="911161" cy="969809"/>
          </a:xfrm>
        </p:grpSpPr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9A20558F-58B2-440B-8F8B-BC0D84B435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4E68CC1-5061-4AED-8F4D-5C9A16F5C19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1CF548F-F461-4C2E-BEE8-47E0DED50DE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70C0314-4350-4C3C-8E8C-8360F4B0D0E0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1C17172-22DF-4840-B453-CAD3CB58CDA5}"/>
              </a:ext>
            </a:extLst>
          </p:cNvPr>
          <p:cNvGrpSpPr/>
          <p:nvPr/>
        </p:nvGrpSpPr>
        <p:grpSpPr>
          <a:xfrm>
            <a:off x="1081023" y="2507644"/>
            <a:ext cx="911161" cy="969809"/>
            <a:chOff x="2885775" y="4301913"/>
            <a:chExt cx="911161" cy="969809"/>
          </a:xfrm>
        </p:grpSpPr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4F7D7BC-9058-46D0-822D-5EB862058437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24A752C-6FF5-4C3B-8762-B909C019DE4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9754DDA-8B75-4424-91C5-9BC0DFBFBD2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6378001-5BD0-4272-B2B0-DB14A1E72BE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482C28A-CF3D-4DA4-BD5D-943DD07DDF1B}"/>
              </a:ext>
            </a:extLst>
          </p:cNvPr>
          <p:cNvGrpSpPr/>
          <p:nvPr/>
        </p:nvGrpSpPr>
        <p:grpSpPr>
          <a:xfrm>
            <a:off x="1978376" y="2522114"/>
            <a:ext cx="911161" cy="969809"/>
            <a:chOff x="2885775" y="4301913"/>
            <a:chExt cx="911161" cy="969809"/>
          </a:xfrm>
        </p:grpSpPr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54BC642C-918C-459C-B40D-B6197DB87C30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97A31D6-907C-4905-B675-7C932058C991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40BA9DF-EE75-4C2E-BCD4-75DAC336FDF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E70BE55-CE02-4E0B-B80C-9AB6D469DFE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861057D-C573-43D7-B26E-65559286C509}"/>
              </a:ext>
            </a:extLst>
          </p:cNvPr>
          <p:cNvGrpSpPr/>
          <p:nvPr/>
        </p:nvGrpSpPr>
        <p:grpSpPr>
          <a:xfrm>
            <a:off x="2897073" y="2479148"/>
            <a:ext cx="911161" cy="969809"/>
            <a:chOff x="2885775" y="4301913"/>
            <a:chExt cx="911161" cy="969809"/>
          </a:xfrm>
        </p:grpSpPr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79128BB6-1059-4123-ACDA-A97301067E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76797B8-C683-41C4-8362-8DA25FB907A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071D061-2800-4B10-A083-D9A48BFC8CE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98893CC-D3BA-4EF4-9345-E1032260357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76ECE3C6-5A01-41BE-B3B4-0621CA2C366D}"/>
              </a:ext>
            </a:extLst>
          </p:cNvPr>
          <p:cNvGrpSpPr/>
          <p:nvPr/>
        </p:nvGrpSpPr>
        <p:grpSpPr>
          <a:xfrm>
            <a:off x="1996994" y="1606695"/>
            <a:ext cx="911161" cy="969809"/>
            <a:chOff x="2885775" y="4301913"/>
            <a:chExt cx="911161" cy="96980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98CF8681-4EF7-406F-A2A7-8BDC30C6880C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D28212B0-32E7-4D64-9D47-04F6DB5CE16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8B4E4058-D6B5-4B8E-AF02-D57D8AF97B4C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E373C24A-9B9B-4866-84E3-D5AB3A40734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389D410-5676-4F43-86D1-7270A8D1F6A5}"/>
              </a:ext>
            </a:extLst>
          </p:cNvPr>
          <p:cNvGrpSpPr/>
          <p:nvPr/>
        </p:nvGrpSpPr>
        <p:grpSpPr>
          <a:xfrm>
            <a:off x="2904804" y="1620063"/>
            <a:ext cx="911161" cy="969809"/>
            <a:chOff x="2885775" y="4301913"/>
            <a:chExt cx="911161" cy="969809"/>
          </a:xfrm>
        </p:grpSpPr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04B8084B-86A1-4D73-8CB7-AF58EF9A276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0D4018B-D907-4D83-86FB-B527C37F7BB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4705E53-EBFE-4B39-B73C-853AF0B3A8C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86F95BB-3765-4DB4-A2F8-1763B5C6B19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13DC62B-70C0-4542-87A1-AC3A43C7853A}"/>
              </a:ext>
            </a:extLst>
          </p:cNvPr>
          <p:cNvGrpSpPr/>
          <p:nvPr/>
        </p:nvGrpSpPr>
        <p:grpSpPr>
          <a:xfrm>
            <a:off x="3820823" y="1571542"/>
            <a:ext cx="911161" cy="969809"/>
            <a:chOff x="2885775" y="4301913"/>
            <a:chExt cx="911161" cy="969809"/>
          </a:xfrm>
        </p:grpSpPr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20B4B6A2-93C0-4026-807C-EA6C9EB1D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FBC28849-7C6F-4C51-AC26-97418F4F4D99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B8C5B09-9CCB-4D28-8232-0B8C53BAF6D1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D5D2B8B-66BF-4B15-BDF5-C45CDF59F93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C6535AD7-E2AF-459B-B133-1EF152EFE0A4}"/>
              </a:ext>
            </a:extLst>
          </p:cNvPr>
          <p:cNvGrpSpPr/>
          <p:nvPr/>
        </p:nvGrpSpPr>
        <p:grpSpPr>
          <a:xfrm>
            <a:off x="2925064" y="692746"/>
            <a:ext cx="911161" cy="969809"/>
            <a:chOff x="2885775" y="4301913"/>
            <a:chExt cx="911161" cy="969809"/>
          </a:xfrm>
        </p:grpSpPr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B4A17932-1084-4B2F-A151-CC347B01E8D4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E5CD444-B865-4919-9CDC-FC5EECB2AFA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7B8AF21-5386-4408-8D47-5728289CD7C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22ED29D2-B2F7-4C9C-BF51-5CE8850F56F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C6CA6BA-68A3-42AF-9433-FEBC0C783780}"/>
              </a:ext>
            </a:extLst>
          </p:cNvPr>
          <p:cNvGrpSpPr/>
          <p:nvPr/>
        </p:nvGrpSpPr>
        <p:grpSpPr>
          <a:xfrm>
            <a:off x="3812830" y="687808"/>
            <a:ext cx="911161" cy="969809"/>
            <a:chOff x="2885775" y="4301913"/>
            <a:chExt cx="911161" cy="969809"/>
          </a:xfrm>
        </p:grpSpPr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D6F541B8-63B8-4BA0-90DC-91CA78A2646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E407302-0D1B-47A5-9B95-F92A7331A3F6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AE8A543E-DCD2-4D62-921E-8C59AF1EEC4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D2003892-143D-444B-AA7A-0C708F1CC6D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84EE5430-522D-4391-A45C-8599A688B865}"/>
              </a:ext>
            </a:extLst>
          </p:cNvPr>
          <p:cNvGrpSpPr/>
          <p:nvPr/>
        </p:nvGrpSpPr>
        <p:grpSpPr>
          <a:xfrm>
            <a:off x="4751657" y="663468"/>
            <a:ext cx="911161" cy="969809"/>
            <a:chOff x="2885775" y="4301913"/>
            <a:chExt cx="911161" cy="969809"/>
          </a:xfrm>
        </p:grpSpPr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1E4D35CD-F9FC-417E-82AD-6AA511F78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55F9F4D-F9FD-4594-A54B-A84413B935F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E454C47B-5F3B-4C60-B38C-1264085E803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4F0DA865-8A7D-4AD9-895C-C7249EB9CFB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D1B6CD81-08BB-4FC1-AC41-54D39E916FE3}"/>
              </a:ext>
            </a:extLst>
          </p:cNvPr>
          <p:cNvGrpSpPr/>
          <p:nvPr/>
        </p:nvGrpSpPr>
        <p:grpSpPr>
          <a:xfrm>
            <a:off x="4765975" y="1600972"/>
            <a:ext cx="911161" cy="969809"/>
            <a:chOff x="2885775" y="4301913"/>
            <a:chExt cx="911161" cy="969809"/>
          </a:xfrm>
        </p:grpSpPr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449B25FB-2CB3-43B8-A4B9-3CA635283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876" y="4365273"/>
              <a:ext cx="0" cy="29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B98733BF-1B95-492E-A083-9DA874DAAB44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633219D3-C1A1-439A-96C6-A2A34819F96A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45FE42D1-0B92-45C4-B3AE-DEDD8DF584B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C9E3B0DD-9BB8-4FC2-9DD9-28B867003695}"/>
              </a:ext>
            </a:extLst>
          </p:cNvPr>
          <p:cNvGrpSpPr/>
          <p:nvPr/>
        </p:nvGrpSpPr>
        <p:grpSpPr>
          <a:xfrm>
            <a:off x="5643597" y="1602288"/>
            <a:ext cx="911161" cy="969809"/>
            <a:chOff x="2885775" y="4301913"/>
            <a:chExt cx="911161" cy="969809"/>
          </a:xfrm>
        </p:grpSpPr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767BD5E7-5CFD-4040-B541-EA26FDD4ED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BCA165D-5498-4BD9-B36D-82FB5AB3384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4CBDFB22-C951-41B6-B214-3A4D68866F8C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1531024-0D4D-4422-8396-08A63CED6C80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30B55C1-B94A-4D9E-AFBD-4C531E427C3F}"/>
              </a:ext>
            </a:extLst>
          </p:cNvPr>
          <p:cNvGrpSpPr/>
          <p:nvPr/>
        </p:nvGrpSpPr>
        <p:grpSpPr>
          <a:xfrm>
            <a:off x="5652944" y="639672"/>
            <a:ext cx="911161" cy="969809"/>
            <a:chOff x="2885775" y="4301913"/>
            <a:chExt cx="911161" cy="969809"/>
          </a:xfrm>
        </p:grpSpPr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2D6A785B-743B-436D-9432-DB5A7A0D15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76C718C5-27CD-4B04-8119-412FC5D8755C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830D4781-A07F-4C94-9E87-EDD67A17EC30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A0106C8A-F79C-4D63-BA5B-7E993E759B5F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CD4F6DD6-E58F-4820-B449-AE18CD63C70E}"/>
              </a:ext>
            </a:extLst>
          </p:cNvPr>
          <p:cNvGrpSpPr/>
          <p:nvPr/>
        </p:nvGrpSpPr>
        <p:grpSpPr>
          <a:xfrm>
            <a:off x="6557967" y="1587617"/>
            <a:ext cx="911161" cy="969809"/>
            <a:chOff x="2885775" y="4301913"/>
            <a:chExt cx="911161" cy="969809"/>
          </a:xfrm>
        </p:grpSpPr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85E68928-5D76-4C67-A539-CC6BDFD0B8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692D22BE-26E9-417F-AC75-BBC3A90CE444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EDDC12A2-5194-4A66-B351-0D646A71FF9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3F82D1C-B292-4FD2-A51F-7F25B9F8A39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7F55BD2-174C-4FF3-A6C0-B81319999DDD}"/>
              </a:ext>
            </a:extLst>
          </p:cNvPr>
          <p:cNvGrpSpPr/>
          <p:nvPr/>
        </p:nvGrpSpPr>
        <p:grpSpPr>
          <a:xfrm>
            <a:off x="6568464" y="654687"/>
            <a:ext cx="911161" cy="969809"/>
            <a:chOff x="2885775" y="4301913"/>
            <a:chExt cx="911161" cy="969809"/>
          </a:xfrm>
        </p:grpSpPr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134E4B57-FF96-49EF-94AC-44AA46BF8B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58FA2AEB-EEA7-44F9-953A-5C2EEA0D8CDD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6C21950E-B4CF-407C-AAE6-E2936BCE06E8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D10F7F95-D745-4B64-A87D-1D4FD2B48F2D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C15E1B90-635C-4A15-A57E-E98786B7CCC0}"/>
              </a:ext>
            </a:extLst>
          </p:cNvPr>
          <p:cNvGrpSpPr/>
          <p:nvPr/>
        </p:nvGrpSpPr>
        <p:grpSpPr>
          <a:xfrm>
            <a:off x="7496522" y="1587617"/>
            <a:ext cx="911161" cy="969809"/>
            <a:chOff x="2885775" y="4301913"/>
            <a:chExt cx="911161" cy="969809"/>
          </a:xfrm>
        </p:grpSpPr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DEC28BDC-07C5-4A2D-AB55-227FDA3104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279EEB95-A497-45EF-A89F-19D637C509B0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BE85204F-ED6E-4F7A-A190-A9EE02020241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DF0D4ADC-46D3-4E3D-8526-BE51252FB213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CC50C773-4A02-4A22-8941-332A44BB1C61}"/>
              </a:ext>
            </a:extLst>
          </p:cNvPr>
          <p:cNvGrpSpPr/>
          <p:nvPr/>
        </p:nvGrpSpPr>
        <p:grpSpPr>
          <a:xfrm>
            <a:off x="7505869" y="625001"/>
            <a:ext cx="911161" cy="969809"/>
            <a:chOff x="2885775" y="4301913"/>
            <a:chExt cx="911161" cy="969809"/>
          </a:xfrm>
        </p:grpSpPr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5FADF84A-71F6-4C1A-9968-4156DD898E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A20BA55-218B-47E0-B649-BE54C6171255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1700DC9B-6760-4F7B-8001-55F251BEB16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5FD35EB4-691F-41D9-B6C3-E8A3D24ACD8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DC03448D-8B3B-4DA2-9FE4-0DDEA592C89B}"/>
              </a:ext>
            </a:extLst>
          </p:cNvPr>
          <p:cNvGrpSpPr/>
          <p:nvPr/>
        </p:nvGrpSpPr>
        <p:grpSpPr>
          <a:xfrm>
            <a:off x="5675939" y="4362867"/>
            <a:ext cx="911161" cy="969809"/>
            <a:chOff x="2885775" y="4301913"/>
            <a:chExt cx="911161" cy="969809"/>
          </a:xfrm>
        </p:grpSpPr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E90EF85F-8296-46B4-9470-DA33255302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AD11BF68-3559-4B00-8240-C4B7E396F05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16B007E5-345B-41ED-98DC-59FA95486142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12459449-41AD-444C-8BB0-D4F29A88FC03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BCB0F3F-818C-4AAB-9666-D61C3B6AD1EA}"/>
              </a:ext>
            </a:extLst>
          </p:cNvPr>
          <p:cNvGrpSpPr/>
          <p:nvPr/>
        </p:nvGrpSpPr>
        <p:grpSpPr>
          <a:xfrm>
            <a:off x="6571647" y="4308735"/>
            <a:ext cx="911161" cy="969809"/>
            <a:chOff x="2885775" y="4301913"/>
            <a:chExt cx="911161" cy="969809"/>
          </a:xfrm>
        </p:grpSpPr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269E8921-D39A-4910-95EB-948F7CEC88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C965E537-57B7-411F-9094-54D20530E1F9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03794F5F-DCEA-415D-B656-C411D0C729B8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0CAFA349-C7AF-459C-B6D8-793DD1786821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0510101-62BB-4012-A234-E7ABA9C5CF11}"/>
              </a:ext>
            </a:extLst>
          </p:cNvPr>
          <p:cNvGrpSpPr/>
          <p:nvPr/>
        </p:nvGrpSpPr>
        <p:grpSpPr>
          <a:xfrm>
            <a:off x="6562992" y="5234048"/>
            <a:ext cx="911161" cy="969809"/>
            <a:chOff x="2885775" y="4301913"/>
            <a:chExt cx="911161" cy="969809"/>
          </a:xfrm>
        </p:grpSpPr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98F52C40-0C58-4642-94F9-012DB520B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2B46916C-8053-44F4-BBE8-B590D213A4DC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92BF090A-3BA3-4C09-9423-D67279C363F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3A3A4405-9DDD-4832-91EE-28DA0DD28A5D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5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85">
            <a:extLst>
              <a:ext uri="{FF2B5EF4-FFF2-40B4-BE49-F238E27FC236}">
                <a16:creationId xmlns:a16="http://schemas.microsoft.com/office/drawing/2014/main" id="{0FB1930C-7CAA-4205-84E6-CCAD3807F1DD}"/>
              </a:ext>
            </a:extLst>
          </p:cNvPr>
          <p:cNvSpPr/>
          <p:nvPr/>
        </p:nvSpPr>
        <p:spPr>
          <a:xfrm>
            <a:off x="6552042" y="691103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3863312B-C468-494D-83DF-38B15DD6B84E}"/>
              </a:ext>
            </a:extLst>
          </p:cNvPr>
          <p:cNvSpPr/>
          <p:nvPr/>
        </p:nvSpPr>
        <p:spPr>
          <a:xfrm>
            <a:off x="7465440" y="689576"/>
            <a:ext cx="914401" cy="91439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E72C241-F9C6-4A39-9489-BA005FFEA218}"/>
              </a:ext>
            </a:extLst>
          </p:cNvPr>
          <p:cNvSpPr/>
          <p:nvPr/>
        </p:nvSpPr>
        <p:spPr>
          <a:xfrm>
            <a:off x="5637641" y="687976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04E7DF4-61A6-4487-9754-BADE69636039}"/>
              </a:ext>
            </a:extLst>
          </p:cNvPr>
          <p:cNvSpPr/>
          <p:nvPr/>
        </p:nvSpPr>
        <p:spPr>
          <a:xfrm>
            <a:off x="4723410" y="690581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48ADA413-250D-4859-A71D-EB9A505B750F}"/>
              </a:ext>
            </a:extLst>
          </p:cNvPr>
          <p:cNvSpPr/>
          <p:nvPr/>
        </p:nvSpPr>
        <p:spPr>
          <a:xfrm>
            <a:off x="3810896" y="1601980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EEE6993-DA89-4A88-BB79-F07D37F8FEE7}"/>
              </a:ext>
            </a:extLst>
          </p:cNvPr>
          <p:cNvSpPr/>
          <p:nvPr/>
        </p:nvSpPr>
        <p:spPr>
          <a:xfrm>
            <a:off x="2894728" y="2517165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A94DAC6-A36F-4DEC-84E5-1A2100F09D02}"/>
              </a:ext>
            </a:extLst>
          </p:cNvPr>
          <p:cNvSpPr/>
          <p:nvPr/>
        </p:nvSpPr>
        <p:spPr>
          <a:xfrm>
            <a:off x="1986441" y="3435351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384C4B0-6354-449A-B3A4-5AE6EDD38004}"/>
              </a:ext>
            </a:extLst>
          </p:cNvPr>
          <p:cNvSpPr/>
          <p:nvPr/>
        </p:nvSpPr>
        <p:spPr>
          <a:xfrm>
            <a:off x="1982774" y="4347330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9545F12-DCC4-4592-AEDE-C0FA75E50387}"/>
              </a:ext>
            </a:extLst>
          </p:cNvPr>
          <p:cNvSpPr/>
          <p:nvPr/>
        </p:nvSpPr>
        <p:spPr>
          <a:xfrm>
            <a:off x="2899946" y="525951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295EC14-D5B9-4EE5-BA23-A3AD62BF34ED}"/>
              </a:ext>
            </a:extLst>
          </p:cNvPr>
          <p:cNvSpPr/>
          <p:nvPr/>
        </p:nvSpPr>
        <p:spPr>
          <a:xfrm>
            <a:off x="3815597" y="434568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11805903-C2B8-4820-A9EA-1C1662D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986" y="4366982"/>
            <a:ext cx="914400" cy="914400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F6299B72-C320-4E2D-8DFC-4F325FE91A43}"/>
              </a:ext>
            </a:extLst>
          </p:cNvPr>
          <p:cNvSpPr/>
          <p:nvPr/>
        </p:nvSpPr>
        <p:spPr>
          <a:xfrm>
            <a:off x="5638632" y="5261754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18DB158-AA42-4E84-9709-03CFAC149088}"/>
              </a:ext>
            </a:extLst>
          </p:cNvPr>
          <p:cNvSpPr/>
          <p:nvPr/>
        </p:nvSpPr>
        <p:spPr>
          <a:xfrm>
            <a:off x="4721937" y="5263687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12DF794-1356-47EB-B899-968C0D8C1264}"/>
              </a:ext>
            </a:extLst>
          </p:cNvPr>
          <p:cNvSpPr/>
          <p:nvPr/>
        </p:nvSpPr>
        <p:spPr>
          <a:xfrm>
            <a:off x="3807031" y="5259174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76D04C6-161C-4876-8EB7-8287B7DA5A6F}"/>
              </a:ext>
            </a:extLst>
          </p:cNvPr>
          <p:cNvSpPr/>
          <p:nvPr/>
        </p:nvSpPr>
        <p:spPr>
          <a:xfrm>
            <a:off x="4725280" y="4343872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4A06E4B-BDE8-4D97-8279-6058AFCEA7C7}"/>
              </a:ext>
            </a:extLst>
          </p:cNvPr>
          <p:cNvSpPr/>
          <p:nvPr/>
        </p:nvSpPr>
        <p:spPr>
          <a:xfrm>
            <a:off x="4728789" y="3431909"/>
            <a:ext cx="914401" cy="91439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5120" cy="5899333"/>
            <a:chOff x="640080" y="685799"/>
            <a:chExt cx="10485120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4D3F12-949B-4C14-A1F4-D0B852A3C7A9}"/>
                </a:ext>
              </a:extLst>
            </p:cNvPr>
            <p:cNvGrpSpPr/>
            <p:nvPr/>
          </p:nvGrpSpPr>
          <p:grpSpPr>
            <a:xfrm>
              <a:off x="1066800" y="685799"/>
              <a:ext cx="10058400" cy="5486401"/>
              <a:chOff x="1371600" y="914399"/>
              <a:chExt cx="10058400" cy="54864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6FC5C77-AC5A-488C-A7B9-4F3F1AB5C2BE}"/>
                  </a:ext>
                </a:extLst>
              </p:cNvPr>
              <p:cNvCxnSpPr/>
              <p:nvPr/>
            </p:nvCxnSpPr>
            <p:spPr>
              <a:xfrm>
                <a:off x="13716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633505-7737-481A-BB82-9B04BA9013DD}"/>
                  </a:ext>
                </a:extLst>
              </p:cNvPr>
              <p:cNvCxnSpPr/>
              <p:nvPr/>
            </p:nvCxnSpPr>
            <p:spPr>
              <a:xfrm>
                <a:off x="2286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2201284-FD5D-4EB2-8511-9B1DE824DCB2}"/>
                  </a:ext>
                </a:extLst>
              </p:cNvPr>
              <p:cNvCxnSpPr/>
              <p:nvPr/>
            </p:nvCxnSpPr>
            <p:spPr>
              <a:xfrm>
                <a:off x="3200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1B732EA-617E-40D2-BD41-D37A9DB71D98}"/>
                  </a:ext>
                </a:extLst>
              </p:cNvPr>
              <p:cNvCxnSpPr/>
              <p:nvPr/>
            </p:nvCxnSpPr>
            <p:spPr>
              <a:xfrm>
                <a:off x="4114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AF2DD2-97F9-48D4-8E59-012F60217900}"/>
                  </a:ext>
                </a:extLst>
              </p:cNvPr>
              <p:cNvCxnSpPr/>
              <p:nvPr/>
            </p:nvCxnSpPr>
            <p:spPr>
              <a:xfrm>
                <a:off x="5029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BC422A-3B4D-4433-B2A1-8B65B938F6BB}"/>
                  </a:ext>
                </a:extLst>
              </p:cNvPr>
              <p:cNvCxnSpPr/>
              <p:nvPr/>
            </p:nvCxnSpPr>
            <p:spPr>
              <a:xfrm>
                <a:off x="5943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A7DA88-EE8F-40E1-BF77-FB0E2956ABB2}"/>
                  </a:ext>
                </a:extLst>
              </p:cNvPr>
              <p:cNvCxnSpPr/>
              <p:nvPr/>
            </p:nvCxnSpPr>
            <p:spPr>
              <a:xfrm>
                <a:off x="68580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37D9A4F-33EA-49AF-BD4D-7BABAC489C08}"/>
                  </a:ext>
                </a:extLst>
              </p:cNvPr>
              <p:cNvCxnSpPr/>
              <p:nvPr/>
            </p:nvCxnSpPr>
            <p:spPr>
              <a:xfrm>
                <a:off x="7772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9675680-4CA1-403C-95AE-733E92EB6A97}"/>
                  </a:ext>
                </a:extLst>
              </p:cNvPr>
              <p:cNvCxnSpPr/>
              <p:nvPr/>
            </p:nvCxnSpPr>
            <p:spPr>
              <a:xfrm>
                <a:off x="8686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8D8A8B-07A3-41D8-8700-B1EC930A7FA7}"/>
                  </a:ext>
                </a:extLst>
              </p:cNvPr>
              <p:cNvCxnSpPr/>
              <p:nvPr/>
            </p:nvCxnSpPr>
            <p:spPr>
              <a:xfrm>
                <a:off x="9601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DDC900E-6F39-48D9-8475-AD68B4833373}"/>
                  </a:ext>
                </a:extLst>
              </p:cNvPr>
              <p:cNvCxnSpPr/>
              <p:nvPr/>
            </p:nvCxnSpPr>
            <p:spPr>
              <a:xfrm>
                <a:off x="10515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D204F6-C71B-48DE-A6CD-3F6372C65541}"/>
                  </a:ext>
                </a:extLst>
              </p:cNvPr>
              <p:cNvCxnSpPr/>
              <p:nvPr/>
            </p:nvCxnSpPr>
            <p:spPr>
              <a:xfrm>
                <a:off x="11430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6D871D-6DEE-4830-823E-30397525D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9143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7C04D-29FC-49C6-987B-1D101C943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18288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B5E688-CCA0-447A-80BA-F093C3A9C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27432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B70C4F-61EC-4327-8F1B-7553CAE0D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36576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B344C-429A-43A0-8AD8-E370A3FD0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45720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B6027F2-433A-4B44-A066-C31A4296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4864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3BFA557-E1C9-42BF-91EE-600B36E34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64007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Graphic 59" descr="Cactus">
            <a:extLst>
              <a:ext uri="{FF2B5EF4-FFF2-40B4-BE49-F238E27FC236}">
                <a16:creationId xmlns:a16="http://schemas.microsoft.com/office/drawing/2014/main" id="{D31E0D72-A69D-4137-A7C1-E043DE3D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5541018"/>
            <a:ext cx="365760" cy="365760"/>
          </a:xfrm>
          <a:prstGeom prst="rect">
            <a:avLst/>
          </a:prstGeom>
        </p:spPr>
      </p:pic>
      <p:pic>
        <p:nvPicPr>
          <p:cNvPr id="62" name="Graphic 61" descr="Mountains">
            <a:extLst>
              <a:ext uri="{FF2B5EF4-FFF2-40B4-BE49-F238E27FC236}">
                <a16:creationId xmlns:a16="http://schemas.microsoft.com/office/drawing/2014/main" id="{92F2E154-2609-438F-B9BC-CD4E73986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6417" y="2745469"/>
            <a:ext cx="365760" cy="365760"/>
          </a:xfrm>
          <a:prstGeom prst="rect">
            <a:avLst/>
          </a:prstGeom>
        </p:spPr>
      </p:pic>
      <p:pic>
        <p:nvPicPr>
          <p:cNvPr id="63" name="Graphic 62" descr="Anchor">
            <a:extLst>
              <a:ext uri="{FF2B5EF4-FFF2-40B4-BE49-F238E27FC236}">
                <a16:creationId xmlns:a16="http://schemas.microsoft.com/office/drawing/2014/main" id="{A45C119B-43BF-41DF-95C4-C2BAF82C2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2745469"/>
            <a:ext cx="365760" cy="365760"/>
          </a:xfrm>
          <a:prstGeom prst="rect">
            <a:avLst/>
          </a:prstGeom>
        </p:spPr>
      </p:pic>
      <p:pic>
        <p:nvPicPr>
          <p:cNvPr id="64" name="Graphic 63" descr="Cactus">
            <a:extLst>
              <a:ext uri="{FF2B5EF4-FFF2-40B4-BE49-F238E27FC236}">
                <a16:creationId xmlns:a16="http://schemas.microsoft.com/office/drawing/2014/main" id="{7C36C018-D608-4723-81D3-E936EB04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5541018"/>
            <a:ext cx="365760" cy="365760"/>
          </a:xfrm>
          <a:prstGeom prst="rect">
            <a:avLst/>
          </a:prstGeom>
        </p:spPr>
      </p:pic>
      <p:pic>
        <p:nvPicPr>
          <p:cNvPr id="65" name="Graphic 64" descr="Cactus">
            <a:extLst>
              <a:ext uri="{FF2B5EF4-FFF2-40B4-BE49-F238E27FC236}">
                <a16:creationId xmlns:a16="http://schemas.microsoft.com/office/drawing/2014/main" id="{F03A9ED4-FB63-4D72-B559-D843619E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3032" y="5541018"/>
            <a:ext cx="365760" cy="365760"/>
          </a:xfrm>
          <a:prstGeom prst="rect">
            <a:avLst/>
          </a:prstGeom>
        </p:spPr>
      </p:pic>
      <p:pic>
        <p:nvPicPr>
          <p:cNvPr id="66" name="Graphic 65" descr="Cactus">
            <a:extLst>
              <a:ext uri="{FF2B5EF4-FFF2-40B4-BE49-F238E27FC236}">
                <a16:creationId xmlns:a16="http://schemas.microsoft.com/office/drawing/2014/main" id="{949F3772-25A4-4B0D-8BDF-277DF552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6842" y="5541018"/>
            <a:ext cx="365760" cy="365760"/>
          </a:xfrm>
          <a:prstGeom prst="rect">
            <a:avLst/>
          </a:prstGeom>
        </p:spPr>
      </p:pic>
      <p:pic>
        <p:nvPicPr>
          <p:cNvPr id="73" name="Graphic 72" descr="Cactus">
            <a:extLst>
              <a:ext uri="{FF2B5EF4-FFF2-40B4-BE49-F238E27FC236}">
                <a16:creationId xmlns:a16="http://schemas.microsoft.com/office/drawing/2014/main" id="{FF9B649C-08A3-4BE3-804F-CBD51BEB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812" y="4543591"/>
            <a:ext cx="365760" cy="365760"/>
          </a:xfrm>
          <a:prstGeom prst="rect">
            <a:avLst/>
          </a:prstGeom>
        </p:spPr>
      </p:pic>
      <p:pic>
        <p:nvPicPr>
          <p:cNvPr id="74" name="Graphic 73" descr="Mountains">
            <a:extLst>
              <a:ext uri="{FF2B5EF4-FFF2-40B4-BE49-F238E27FC236}">
                <a16:creationId xmlns:a16="http://schemas.microsoft.com/office/drawing/2014/main" id="{9F9F45D9-B4D4-41E2-9136-4A26CECEA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3654968"/>
            <a:ext cx="365760" cy="365760"/>
          </a:xfrm>
          <a:prstGeom prst="rect">
            <a:avLst/>
          </a:prstGeom>
        </p:spPr>
      </p:pic>
      <p:pic>
        <p:nvPicPr>
          <p:cNvPr id="75" name="Graphic 74" descr="Mountains">
            <a:extLst>
              <a:ext uri="{FF2B5EF4-FFF2-40B4-BE49-F238E27FC236}">
                <a16:creationId xmlns:a16="http://schemas.microsoft.com/office/drawing/2014/main" id="{0CF7AC17-B503-4ED2-9A95-5613DE15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2745469"/>
            <a:ext cx="365760" cy="365760"/>
          </a:xfrm>
          <a:prstGeom prst="rect">
            <a:avLst/>
          </a:prstGeom>
        </p:spPr>
      </p:pic>
      <p:pic>
        <p:nvPicPr>
          <p:cNvPr id="76" name="Graphic 75" descr="Mountains">
            <a:extLst>
              <a:ext uri="{FF2B5EF4-FFF2-40B4-BE49-F238E27FC236}">
                <a16:creationId xmlns:a16="http://schemas.microsoft.com/office/drawing/2014/main" id="{0E2B45B1-A8C5-47CB-B0FD-5C9C29441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7022" y="1896522"/>
            <a:ext cx="365760" cy="365760"/>
          </a:xfrm>
          <a:prstGeom prst="rect">
            <a:avLst/>
          </a:prstGeom>
        </p:spPr>
      </p:pic>
      <p:pic>
        <p:nvPicPr>
          <p:cNvPr id="77" name="Graphic 76" descr="Mountains">
            <a:extLst>
              <a:ext uri="{FF2B5EF4-FFF2-40B4-BE49-F238E27FC236}">
                <a16:creationId xmlns:a16="http://schemas.microsoft.com/office/drawing/2014/main" id="{8A2CBCE5-9D8C-473F-844D-E643E28E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2745469"/>
            <a:ext cx="365760" cy="365760"/>
          </a:xfrm>
          <a:prstGeom prst="rect">
            <a:avLst/>
          </a:prstGeom>
        </p:spPr>
      </p:pic>
      <p:pic>
        <p:nvPicPr>
          <p:cNvPr id="78" name="Graphic 77" descr="Mountains">
            <a:extLst>
              <a:ext uri="{FF2B5EF4-FFF2-40B4-BE49-F238E27FC236}">
                <a16:creationId xmlns:a16="http://schemas.microsoft.com/office/drawing/2014/main" id="{018C9371-46EF-449D-9614-456B0BC8D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830" y="4543591"/>
            <a:ext cx="365760" cy="365760"/>
          </a:xfrm>
          <a:prstGeom prst="rect">
            <a:avLst/>
          </a:prstGeom>
        </p:spPr>
      </p:pic>
      <p:pic>
        <p:nvPicPr>
          <p:cNvPr id="79" name="Graphic 78" descr="Anchor">
            <a:extLst>
              <a:ext uri="{FF2B5EF4-FFF2-40B4-BE49-F238E27FC236}">
                <a16:creationId xmlns:a16="http://schemas.microsoft.com/office/drawing/2014/main" id="{2A282487-E989-4C00-A213-E11CA3A5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3654968"/>
            <a:ext cx="365760" cy="365760"/>
          </a:xfrm>
          <a:prstGeom prst="rect">
            <a:avLst/>
          </a:prstGeom>
        </p:spPr>
      </p:pic>
      <p:pic>
        <p:nvPicPr>
          <p:cNvPr id="80" name="Graphic 79" descr="Anchor">
            <a:extLst>
              <a:ext uri="{FF2B5EF4-FFF2-40B4-BE49-F238E27FC236}">
                <a16:creationId xmlns:a16="http://schemas.microsoft.com/office/drawing/2014/main" id="{EBBBBFFF-8D5D-4A6D-979F-9AD41D6F8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262" y="3654968"/>
            <a:ext cx="365760" cy="365760"/>
          </a:xfrm>
          <a:prstGeom prst="rect">
            <a:avLst/>
          </a:prstGeom>
        </p:spPr>
      </p:pic>
      <p:pic>
        <p:nvPicPr>
          <p:cNvPr id="82" name="Graphic 81" descr="Deciduous tree">
            <a:extLst>
              <a:ext uri="{FF2B5EF4-FFF2-40B4-BE49-F238E27FC236}">
                <a16:creationId xmlns:a16="http://schemas.microsoft.com/office/drawing/2014/main" id="{F0372C69-B65B-4B5A-B4F4-D305408A8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936172"/>
            <a:ext cx="365760" cy="365760"/>
          </a:xfrm>
          <a:prstGeom prst="rect">
            <a:avLst/>
          </a:prstGeom>
        </p:spPr>
      </p:pic>
      <p:pic>
        <p:nvPicPr>
          <p:cNvPr id="83" name="Graphic 82" descr="Deciduous tree">
            <a:extLst>
              <a:ext uri="{FF2B5EF4-FFF2-40B4-BE49-F238E27FC236}">
                <a16:creationId xmlns:a16="http://schemas.microsoft.com/office/drawing/2014/main" id="{5FB1BFAF-FE59-44D7-8637-AA02859E7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936172"/>
            <a:ext cx="365760" cy="365760"/>
          </a:xfrm>
          <a:prstGeom prst="rect">
            <a:avLst/>
          </a:prstGeom>
        </p:spPr>
      </p:pic>
      <p:pic>
        <p:nvPicPr>
          <p:cNvPr id="84" name="Graphic 83" descr="Deciduous tree">
            <a:extLst>
              <a:ext uri="{FF2B5EF4-FFF2-40B4-BE49-F238E27FC236}">
                <a16:creationId xmlns:a16="http://schemas.microsoft.com/office/drawing/2014/main" id="{5A37AD13-B2FC-4BE3-945E-A2DB1E284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936172"/>
            <a:ext cx="365760" cy="365760"/>
          </a:xfrm>
          <a:prstGeom prst="rect">
            <a:avLst/>
          </a:prstGeom>
        </p:spPr>
      </p:pic>
      <p:pic>
        <p:nvPicPr>
          <p:cNvPr id="85" name="Graphic 84" descr="Deciduous tree">
            <a:extLst>
              <a:ext uri="{FF2B5EF4-FFF2-40B4-BE49-F238E27FC236}">
                <a16:creationId xmlns:a16="http://schemas.microsoft.com/office/drawing/2014/main" id="{47D4A4E1-6B93-4E6D-B8CB-AAD32057A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151" y="1896522"/>
            <a:ext cx="365760" cy="365760"/>
          </a:xfrm>
          <a:prstGeom prst="rect">
            <a:avLst/>
          </a:prstGeom>
        </p:spPr>
      </p:pic>
      <p:pic>
        <p:nvPicPr>
          <p:cNvPr id="86" name="Graphic 85" descr="Deciduous tree">
            <a:extLst>
              <a:ext uri="{FF2B5EF4-FFF2-40B4-BE49-F238E27FC236}">
                <a16:creationId xmlns:a16="http://schemas.microsoft.com/office/drawing/2014/main" id="{67BBFED7-E629-4C4E-BD76-C2996F60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8889" y="2745469"/>
            <a:ext cx="365760" cy="365760"/>
          </a:xfrm>
          <a:prstGeom prst="rect">
            <a:avLst/>
          </a:prstGeom>
        </p:spPr>
      </p:pic>
      <p:pic>
        <p:nvPicPr>
          <p:cNvPr id="87" name="Graphic 86" descr="Deciduous tree">
            <a:extLst>
              <a:ext uri="{FF2B5EF4-FFF2-40B4-BE49-F238E27FC236}">
                <a16:creationId xmlns:a16="http://schemas.microsoft.com/office/drawing/2014/main" id="{F634E095-B3AB-4F97-8343-5B05F6543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591" y="1896522"/>
            <a:ext cx="365760" cy="365760"/>
          </a:xfrm>
          <a:prstGeom prst="rect">
            <a:avLst/>
          </a:prstGeom>
        </p:spPr>
      </p:pic>
      <p:pic>
        <p:nvPicPr>
          <p:cNvPr id="88" name="Graphic 87" descr="Mountains">
            <a:extLst>
              <a:ext uri="{FF2B5EF4-FFF2-40B4-BE49-F238E27FC236}">
                <a16:creationId xmlns:a16="http://schemas.microsoft.com/office/drawing/2014/main" id="{D3E2F0F1-CFBF-41E1-83FD-E8FBDEC5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7812" y="3654968"/>
            <a:ext cx="365760" cy="365760"/>
          </a:xfrm>
          <a:prstGeom prst="rect">
            <a:avLst/>
          </a:prstGeom>
        </p:spPr>
      </p:pic>
      <p:pic>
        <p:nvPicPr>
          <p:cNvPr id="89" name="Graphic 88" descr="Mountains">
            <a:extLst>
              <a:ext uri="{FF2B5EF4-FFF2-40B4-BE49-F238E27FC236}">
                <a16:creationId xmlns:a16="http://schemas.microsoft.com/office/drawing/2014/main" id="{13CDA8B1-7262-47A4-B629-D2A4A6F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3032" y="4543591"/>
            <a:ext cx="365760" cy="365760"/>
          </a:xfrm>
          <a:prstGeom prst="rect">
            <a:avLst/>
          </a:prstGeom>
        </p:spPr>
      </p:pic>
      <p:pic>
        <p:nvPicPr>
          <p:cNvPr id="91" name="Graphic 90" descr="Deciduous tree">
            <a:extLst>
              <a:ext uri="{FF2B5EF4-FFF2-40B4-BE49-F238E27FC236}">
                <a16:creationId xmlns:a16="http://schemas.microsoft.com/office/drawing/2014/main" id="{924DC41D-8AE6-4D66-960F-2387179D0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1896522"/>
            <a:ext cx="365760" cy="365760"/>
          </a:xfrm>
          <a:prstGeom prst="rect">
            <a:avLst/>
          </a:prstGeom>
        </p:spPr>
      </p:pic>
      <p:pic>
        <p:nvPicPr>
          <p:cNvPr id="92" name="Graphic 91" descr="Deciduous tree">
            <a:extLst>
              <a:ext uri="{FF2B5EF4-FFF2-40B4-BE49-F238E27FC236}">
                <a16:creationId xmlns:a16="http://schemas.microsoft.com/office/drawing/2014/main" id="{9F3DBC11-EE34-43AC-9FB2-B160EB464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6417" y="1896522"/>
            <a:ext cx="365760" cy="365760"/>
          </a:xfrm>
          <a:prstGeom prst="rect">
            <a:avLst/>
          </a:prstGeom>
        </p:spPr>
      </p:pic>
      <p:pic>
        <p:nvPicPr>
          <p:cNvPr id="93" name="Graphic 92" descr="Deciduous tree">
            <a:extLst>
              <a:ext uri="{FF2B5EF4-FFF2-40B4-BE49-F238E27FC236}">
                <a16:creationId xmlns:a16="http://schemas.microsoft.com/office/drawing/2014/main" id="{ADCB82DA-63D3-4F0A-927F-55258042F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5262" y="936172"/>
            <a:ext cx="365760" cy="365760"/>
          </a:xfrm>
          <a:prstGeom prst="rect">
            <a:avLst/>
          </a:prstGeom>
        </p:spPr>
      </p:pic>
      <p:pic>
        <p:nvPicPr>
          <p:cNvPr id="94" name="Graphic 93" descr="Anchor">
            <a:extLst>
              <a:ext uri="{FF2B5EF4-FFF2-40B4-BE49-F238E27FC236}">
                <a16:creationId xmlns:a16="http://schemas.microsoft.com/office/drawing/2014/main" id="{934D09CE-787B-419E-975B-AFD2E2D0E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151" y="4543591"/>
            <a:ext cx="365760" cy="365760"/>
          </a:xfrm>
          <a:prstGeom prst="rect">
            <a:avLst/>
          </a:prstGeom>
        </p:spPr>
      </p:pic>
      <p:pic>
        <p:nvPicPr>
          <p:cNvPr id="95" name="Graphic 94" descr="Anchor">
            <a:extLst>
              <a:ext uri="{FF2B5EF4-FFF2-40B4-BE49-F238E27FC236}">
                <a16:creationId xmlns:a16="http://schemas.microsoft.com/office/drawing/2014/main" id="{923841BC-5443-4F32-8E87-4ED7E2AC0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7591" y="5541018"/>
            <a:ext cx="365760" cy="365760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43E176F4-F2F1-4E8F-8B2A-F9772564E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985" y="725548"/>
            <a:ext cx="914400" cy="9144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B4FABF8-B14D-4245-B9CF-7458CB2B1719}"/>
              </a:ext>
            </a:extLst>
          </p:cNvPr>
          <p:cNvSpPr txBox="1"/>
          <p:nvPr/>
        </p:nvSpPr>
        <p:spPr>
          <a:xfrm>
            <a:off x="9315239" y="1610208"/>
            <a:ext cx="180995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Plain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Forest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Water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Desert =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Mountain = 10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9" name="Graphic 128" descr="Cactus">
            <a:extLst>
              <a:ext uri="{FF2B5EF4-FFF2-40B4-BE49-F238E27FC236}">
                <a16:creationId xmlns:a16="http://schemas.microsoft.com/office/drawing/2014/main" id="{D33A5362-21BC-4C20-8EFC-1404AEBA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022" y="4543591"/>
            <a:ext cx="365760" cy="365760"/>
          </a:xfrm>
          <a:prstGeom prst="rect">
            <a:avLst/>
          </a:prstGeom>
        </p:spPr>
      </p:pic>
      <p:pic>
        <p:nvPicPr>
          <p:cNvPr id="153" name="Graphic 152" descr="Cactus">
            <a:extLst>
              <a:ext uri="{FF2B5EF4-FFF2-40B4-BE49-F238E27FC236}">
                <a16:creationId xmlns:a16="http://schemas.microsoft.com/office/drawing/2014/main" id="{2A448387-13FA-4773-9057-D0070647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1830" y="3654968"/>
            <a:ext cx="365760" cy="3657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29629D-BA3B-4728-B7A9-18E31603E6CE}"/>
              </a:ext>
            </a:extLst>
          </p:cNvPr>
          <p:cNvGrpSpPr/>
          <p:nvPr/>
        </p:nvGrpSpPr>
        <p:grpSpPr>
          <a:xfrm>
            <a:off x="2885775" y="4301913"/>
            <a:ext cx="911161" cy="969809"/>
            <a:chOff x="2885775" y="4301913"/>
            <a:chExt cx="911161" cy="969809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3933BFB-FC93-4ECD-840E-A85539C41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2391774-F54A-4B1F-A84B-E68C8964BC6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512637-6A24-4B3E-86EC-FDD5377B02A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3562CD-A8BA-47DF-B77D-075BFF6967B1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E3CFBE-A6BB-477D-AF2A-B56AA9EF6640}"/>
              </a:ext>
            </a:extLst>
          </p:cNvPr>
          <p:cNvGrpSpPr/>
          <p:nvPr/>
        </p:nvGrpSpPr>
        <p:grpSpPr>
          <a:xfrm>
            <a:off x="2915823" y="5243878"/>
            <a:ext cx="911161" cy="969809"/>
            <a:chOff x="2885775" y="4301913"/>
            <a:chExt cx="911161" cy="96980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A50E523-9284-4169-84A5-0DE618FB9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5C0454-5895-456B-82C0-9E3E2A48429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036A877-B0E3-4E3D-A480-5EA41690FF7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E32C43-AA33-41B4-B312-FA1C53ABD76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0649DF3-9737-4DFC-9354-09F3D11AE14E}"/>
              </a:ext>
            </a:extLst>
          </p:cNvPr>
          <p:cNvGrpSpPr/>
          <p:nvPr/>
        </p:nvGrpSpPr>
        <p:grpSpPr>
          <a:xfrm>
            <a:off x="3838217" y="5257799"/>
            <a:ext cx="911161" cy="969809"/>
            <a:chOff x="2885775" y="4301913"/>
            <a:chExt cx="911161" cy="969809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C216C92-7468-4D0A-BBAE-D7B1F97E0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876" y="4365273"/>
              <a:ext cx="0" cy="29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63D8FA-B311-4BBE-B2FA-8D60927FE65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3822C36-207D-47D6-8187-7D1A4711DA4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73DB845-CA59-4D66-A86B-D0CA7026F2E9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40585F-C087-47EC-B1C7-ECE21F6FD680}"/>
              </a:ext>
            </a:extLst>
          </p:cNvPr>
          <p:cNvGrpSpPr/>
          <p:nvPr/>
        </p:nvGrpSpPr>
        <p:grpSpPr>
          <a:xfrm>
            <a:off x="4760611" y="5257799"/>
            <a:ext cx="911161" cy="969809"/>
            <a:chOff x="2885775" y="4301913"/>
            <a:chExt cx="911161" cy="96980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A170D9F-2606-4B8E-BA38-AD48CE921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A79C62-5A65-4BC9-924F-C57F99BF541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CD118B4-E7B6-41F9-954D-216B52F77F63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FD79F3B-2A26-4B13-AB21-E81AB79FA34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6CE49A-1A22-4A94-94B5-600C7041A0F5}"/>
              </a:ext>
            </a:extLst>
          </p:cNvPr>
          <p:cNvGrpSpPr/>
          <p:nvPr/>
        </p:nvGrpSpPr>
        <p:grpSpPr>
          <a:xfrm>
            <a:off x="4752030" y="4322656"/>
            <a:ext cx="911161" cy="969809"/>
            <a:chOff x="2885775" y="4301913"/>
            <a:chExt cx="911161" cy="969809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E37DE9A-D7BF-4B64-B5F7-91E58FB5A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45EA52A-CC5D-4A73-9840-C6CED4593560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01CCC76-D673-442A-B811-54EAE2BAA84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6DF4427-B322-469D-A29B-48E09EACE6E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0456EC0-FE25-43AF-B52A-2DA519225D4A}"/>
              </a:ext>
            </a:extLst>
          </p:cNvPr>
          <p:cNvGrpSpPr/>
          <p:nvPr/>
        </p:nvGrpSpPr>
        <p:grpSpPr>
          <a:xfrm>
            <a:off x="4761528" y="3387970"/>
            <a:ext cx="911161" cy="969809"/>
            <a:chOff x="2885775" y="4301913"/>
            <a:chExt cx="911161" cy="969809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4B31AE0-97FF-403B-BA1E-5646CCB83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F8984ED-8462-498E-9602-55A3CF67603B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35D21C-A7E6-4D25-907A-4D3C61F0057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01A9B16-DB32-46A9-8333-AD0D9DCAFD1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7C32CC2-AEA6-46F5-98EE-DD0C1036CDBA}"/>
              </a:ext>
            </a:extLst>
          </p:cNvPr>
          <p:cNvGrpSpPr/>
          <p:nvPr/>
        </p:nvGrpSpPr>
        <p:grpSpPr>
          <a:xfrm>
            <a:off x="3838217" y="3429612"/>
            <a:ext cx="911161" cy="969809"/>
            <a:chOff x="2885775" y="4301913"/>
            <a:chExt cx="911161" cy="969809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63046E7-AD4A-4AF6-AD69-4993F5C607A7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E22C163-F9A2-4BA4-8F43-396D05DF6F7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5B1013F-DFF4-4986-8FCB-09BBB453881E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8831D70-4BE2-44E8-9B6B-42B172766C3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1E496E6-09F8-46C9-9ABE-A5C5365EF91A}"/>
              </a:ext>
            </a:extLst>
          </p:cNvPr>
          <p:cNvGrpSpPr/>
          <p:nvPr/>
        </p:nvGrpSpPr>
        <p:grpSpPr>
          <a:xfrm>
            <a:off x="2925064" y="3385739"/>
            <a:ext cx="911161" cy="969809"/>
            <a:chOff x="2885775" y="4301913"/>
            <a:chExt cx="911161" cy="969809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2ADC69D-3FD8-412A-9081-12A38FEAE4D3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81B831-B1A6-4E08-B8D4-AD921496FAD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4B62E10-BBCC-4E06-B2EB-526D411CC3D2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ADAF898-D4F0-47E2-A5E4-16FAC6DCCD9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5DF67B0-2BE6-4F75-9B1F-CDF600BBD5AA}"/>
              </a:ext>
            </a:extLst>
          </p:cNvPr>
          <p:cNvGrpSpPr/>
          <p:nvPr/>
        </p:nvGrpSpPr>
        <p:grpSpPr>
          <a:xfrm>
            <a:off x="5664223" y="3394335"/>
            <a:ext cx="911161" cy="969809"/>
            <a:chOff x="2885775" y="4301913"/>
            <a:chExt cx="911161" cy="969809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4D455D7-88C0-4D50-89EC-612097C693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34BD33B-7B99-4665-844E-3B715DA9F03C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3F9A840-C58E-4A33-96A3-32DB19F10C9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182692B-3594-4946-809F-84A8B244234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BB82C2-6A0C-4FA4-A226-42A3888D5D97}"/>
              </a:ext>
            </a:extLst>
          </p:cNvPr>
          <p:cNvGrpSpPr/>
          <p:nvPr/>
        </p:nvGrpSpPr>
        <p:grpSpPr>
          <a:xfrm>
            <a:off x="5685818" y="2472248"/>
            <a:ext cx="911161" cy="969809"/>
            <a:chOff x="2885775" y="4301913"/>
            <a:chExt cx="911161" cy="969809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FB9486D-A436-4CFA-AE48-4E1965B3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50723BA-388D-418F-BBAE-CF13CF6F8E3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E497133-C12C-49A5-ABA5-F2F5B043AB9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2FF2A5E-2405-4913-AD5B-AE4E57E01D33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F9B8A46-0960-4087-8E07-6A00555F3887}"/>
              </a:ext>
            </a:extLst>
          </p:cNvPr>
          <p:cNvGrpSpPr/>
          <p:nvPr/>
        </p:nvGrpSpPr>
        <p:grpSpPr>
          <a:xfrm>
            <a:off x="4737406" y="2500335"/>
            <a:ext cx="911161" cy="969809"/>
            <a:chOff x="2885775" y="4301913"/>
            <a:chExt cx="911161" cy="969809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5EC660F6-E6C4-4EBC-B377-17D53B0981F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70DF87C-2674-426F-A863-5A19B3D8A59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469DDE8-8517-4AB3-98DC-EC061480CB6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BBAC023-4D15-40FA-95F9-85A27B81CCB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73E230A-9BF4-463C-BE1E-E961D4ED4382}"/>
              </a:ext>
            </a:extLst>
          </p:cNvPr>
          <p:cNvGrpSpPr/>
          <p:nvPr/>
        </p:nvGrpSpPr>
        <p:grpSpPr>
          <a:xfrm>
            <a:off x="3824773" y="2507644"/>
            <a:ext cx="911161" cy="969809"/>
            <a:chOff x="2885775" y="4301913"/>
            <a:chExt cx="911161" cy="969809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C9FE4CDE-3575-45EE-AC22-91666A7883C7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EF876C2-611E-4664-8070-B2B2B1313695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C89C21F-2FFA-4054-AC88-DCE67947BC41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BFBF77A-0E2D-4F1C-BFB8-7650DB0FA1C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AA88D5C-E30E-4C4A-9AFC-3F8DAACBF96A}"/>
              </a:ext>
            </a:extLst>
          </p:cNvPr>
          <p:cNvGrpSpPr/>
          <p:nvPr/>
        </p:nvGrpSpPr>
        <p:grpSpPr>
          <a:xfrm>
            <a:off x="5656319" y="5248518"/>
            <a:ext cx="911161" cy="969809"/>
            <a:chOff x="2885775" y="4301913"/>
            <a:chExt cx="911161" cy="969809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AF4758B-AF0F-4271-BB3E-CD85C47D7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889D847-4480-4A05-848C-B672531ABE93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334F6DC-1703-49F7-9CF4-E8279A92A6D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4A15F41-DDEB-46F9-AC9D-CB7DF376E5E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226ABB7-C27E-42BF-B917-08B63E248DA7}"/>
              </a:ext>
            </a:extLst>
          </p:cNvPr>
          <p:cNvGrpSpPr/>
          <p:nvPr/>
        </p:nvGrpSpPr>
        <p:grpSpPr>
          <a:xfrm>
            <a:off x="1993643" y="5188150"/>
            <a:ext cx="911161" cy="969809"/>
            <a:chOff x="2885775" y="4301913"/>
            <a:chExt cx="911161" cy="96980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01A55AF5-8A7B-4DB3-83CA-277A2D67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EEEEE58-AE9D-44D5-89CA-6B25CA7D2154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B4E6992-F2AB-43FD-8607-6157D01563D9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F6566EA-CFFF-4373-80F9-174BDEB382B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4692ECA-C4AF-48B6-8821-A2F19FB239CA}"/>
              </a:ext>
            </a:extLst>
          </p:cNvPr>
          <p:cNvGrpSpPr/>
          <p:nvPr/>
        </p:nvGrpSpPr>
        <p:grpSpPr>
          <a:xfrm>
            <a:off x="2004155" y="4320685"/>
            <a:ext cx="911161" cy="969809"/>
            <a:chOff x="2885775" y="4301913"/>
            <a:chExt cx="911161" cy="969809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24D2D577-64D2-44D2-9ED5-9C0C8FDB5859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79025FC-4968-47A1-9A9E-CADDAA60065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EF1744-5361-4523-915D-0C6EB973E82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9B1A12F-5A69-451E-BBE1-C493356D21B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6AF6236-C0BE-414E-B525-9C9DD7831F31}"/>
              </a:ext>
            </a:extLst>
          </p:cNvPr>
          <p:cNvGrpSpPr/>
          <p:nvPr/>
        </p:nvGrpSpPr>
        <p:grpSpPr>
          <a:xfrm>
            <a:off x="1986871" y="3407532"/>
            <a:ext cx="911161" cy="969809"/>
            <a:chOff x="2885775" y="4301913"/>
            <a:chExt cx="911161" cy="969809"/>
          </a:xfrm>
        </p:grpSpPr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E4D5DA30-ABFE-4F0B-A9DC-DEFBDFECAE9A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DDD1192-2638-45C0-9E52-1DE6F05C5502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5821C91-1D9D-4918-BBB2-195377EB60C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2A70A92-465C-4623-8370-ECB7E44DF62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ADE186F-B8DF-47A8-A886-601B27F6138C}"/>
              </a:ext>
            </a:extLst>
          </p:cNvPr>
          <p:cNvGrpSpPr/>
          <p:nvPr/>
        </p:nvGrpSpPr>
        <p:grpSpPr>
          <a:xfrm>
            <a:off x="1088252" y="3422552"/>
            <a:ext cx="911161" cy="969809"/>
            <a:chOff x="2885775" y="4301913"/>
            <a:chExt cx="911161" cy="969809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B9E860FF-CE8B-4DA6-A3A1-90982967A282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7E5CD5A-9B83-47BB-BAEB-9665DB3F064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4BB1C36-1265-4A04-B8E1-52FC2FA8CD9A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B59FAB8-CE03-411C-9977-7F3FE4C28C0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3CAD6C1-BA0A-46A4-A05D-CC926228C4DD}"/>
              </a:ext>
            </a:extLst>
          </p:cNvPr>
          <p:cNvGrpSpPr/>
          <p:nvPr/>
        </p:nvGrpSpPr>
        <p:grpSpPr>
          <a:xfrm>
            <a:off x="1093548" y="4308277"/>
            <a:ext cx="911161" cy="969809"/>
            <a:chOff x="2885775" y="4301913"/>
            <a:chExt cx="911161" cy="969809"/>
          </a:xfrm>
        </p:grpSpPr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0FF1A6B1-683A-4B67-AF1A-7072E251DB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022" y="4467280"/>
              <a:ext cx="2854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3DBDE7E-6BE9-4927-9C7E-AFBED264EEC9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0480911-7D5C-443F-B9A8-3AB684538CA4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C97989FA-B4BD-4745-85C3-D255148ED58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2397DE8-BCB0-4111-9532-608AEAD5B12E}"/>
              </a:ext>
            </a:extLst>
          </p:cNvPr>
          <p:cNvGrpSpPr/>
          <p:nvPr/>
        </p:nvGrpSpPr>
        <p:grpSpPr>
          <a:xfrm>
            <a:off x="1080000" y="5266147"/>
            <a:ext cx="911161" cy="969809"/>
            <a:chOff x="2885775" y="4301913"/>
            <a:chExt cx="911161" cy="969809"/>
          </a:xfrm>
        </p:grpSpPr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9A20558F-58B2-440B-8F8B-BC0D84B435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127" y="4391092"/>
              <a:ext cx="199804" cy="156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4E68CC1-5061-4AED-8F4D-5C9A16F5C19A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1CF548F-F461-4C2E-BEE8-47E0DED50DE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70C0314-4350-4C3C-8E8C-8360F4B0D0E0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1C17172-22DF-4840-B453-CAD3CB58CDA5}"/>
              </a:ext>
            </a:extLst>
          </p:cNvPr>
          <p:cNvGrpSpPr/>
          <p:nvPr/>
        </p:nvGrpSpPr>
        <p:grpSpPr>
          <a:xfrm>
            <a:off x="1081023" y="2507644"/>
            <a:ext cx="911161" cy="969809"/>
            <a:chOff x="2885775" y="4301913"/>
            <a:chExt cx="911161" cy="969809"/>
          </a:xfrm>
        </p:grpSpPr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4F7D7BC-9058-46D0-822D-5EB862058437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24A752C-6FF5-4C3B-8762-B909C019DE4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9754DDA-8B75-4424-91C5-9BC0DFBFBD25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6378001-5BD0-4272-B2B0-DB14A1E72BE7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482C28A-CF3D-4DA4-BD5D-943DD07DDF1B}"/>
              </a:ext>
            </a:extLst>
          </p:cNvPr>
          <p:cNvGrpSpPr/>
          <p:nvPr/>
        </p:nvGrpSpPr>
        <p:grpSpPr>
          <a:xfrm>
            <a:off x="1978376" y="2522114"/>
            <a:ext cx="911161" cy="969809"/>
            <a:chOff x="2885775" y="4301913"/>
            <a:chExt cx="911161" cy="969809"/>
          </a:xfrm>
        </p:grpSpPr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54BC642C-918C-459C-B40D-B6197DB87C30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97A31D6-907C-4905-B675-7C932058C991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40BA9DF-EE75-4C2E-BCD4-75DAC336FDF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E70BE55-CE02-4E0B-B80C-9AB6D469DFE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861057D-C573-43D7-B26E-65559286C509}"/>
              </a:ext>
            </a:extLst>
          </p:cNvPr>
          <p:cNvGrpSpPr/>
          <p:nvPr/>
        </p:nvGrpSpPr>
        <p:grpSpPr>
          <a:xfrm>
            <a:off x="2897073" y="2479148"/>
            <a:ext cx="911161" cy="969809"/>
            <a:chOff x="2885775" y="4301913"/>
            <a:chExt cx="911161" cy="969809"/>
          </a:xfrm>
        </p:grpSpPr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79128BB6-1059-4123-ACDA-A97301067E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76797B8-C683-41C4-8362-8DA25FB907A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071D061-2800-4B10-A083-D9A48BFC8CE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98893CC-D3BA-4EF4-9345-E1032260357B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76ECE3C6-5A01-41BE-B3B4-0621CA2C366D}"/>
              </a:ext>
            </a:extLst>
          </p:cNvPr>
          <p:cNvGrpSpPr/>
          <p:nvPr/>
        </p:nvGrpSpPr>
        <p:grpSpPr>
          <a:xfrm>
            <a:off x="1996994" y="1606695"/>
            <a:ext cx="911161" cy="969809"/>
            <a:chOff x="2885775" y="4301913"/>
            <a:chExt cx="911161" cy="96980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98CF8681-4EF7-406F-A2A7-8BDC30C6880C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D28212B0-32E7-4D64-9D47-04F6DB5CE168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8B4E4058-D6B5-4B8E-AF02-D57D8AF97B4C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E373C24A-9B9B-4866-84E3-D5AB3A40734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389D410-5676-4F43-86D1-7270A8D1F6A5}"/>
              </a:ext>
            </a:extLst>
          </p:cNvPr>
          <p:cNvGrpSpPr/>
          <p:nvPr/>
        </p:nvGrpSpPr>
        <p:grpSpPr>
          <a:xfrm>
            <a:off x="2904804" y="1620063"/>
            <a:ext cx="911161" cy="969809"/>
            <a:chOff x="2885775" y="4301913"/>
            <a:chExt cx="911161" cy="969809"/>
          </a:xfrm>
        </p:grpSpPr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04B8084B-86A1-4D73-8CB7-AF58EF9A276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0D4018B-D907-4D83-86FB-B527C37F7BB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4705E53-EBFE-4B39-B73C-853AF0B3A8C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86F95BB-3765-4DB4-A2F8-1763B5C6B19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8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13DC62B-70C0-4542-87A1-AC3A43C7853A}"/>
              </a:ext>
            </a:extLst>
          </p:cNvPr>
          <p:cNvGrpSpPr/>
          <p:nvPr/>
        </p:nvGrpSpPr>
        <p:grpSpPr>
          <a:xfrm>
            <a:off x="3820823" y="1571542"/>
            <a:ext cx="911161" cy="969809"/>
            <a:chOff x="2885775" y="4301913"/>
            <a:chExt cx="911161" cy="969809"/>
          </a:xfrm>
        </p:grpSpPr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20B4B6A2-93C0-4026-807C-EA6C9EB1D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FBC28849-7C6F-4C51-AC26-97418F4F4D99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B8C5B09-9CCB-4D28-8232-0B8C53BAF6D1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D5D2B8B-66BF-4B15-BDF5-C45CDF59F93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C6535AD7-E2AF-459B-B133-1EF152EFE0A4}"/>
              </a:ext>
            </a:extLst>
          </p:cNvPr>
          <p:cNvGrpSpPr/>
          <p:nvPr/>
        </p:nvGrpSpPr>
        <p:grpSpPr>
          <a:xfrm>
            <a:off x="2925064" y="692746"/>
            <a:ext cx="911161" cy="969809"/>
            <a:chOff x="2885775" y="4301913"/>
            <a:chExt cx="911161" cy="969809"/>
          </a:xfrm>
        </p:grpSpPr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B4A17932-1084-4B2F-A151-CC347B01E8D4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E5CD444-B865-4919-9CDC-FC5EECB2AFA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7B8AF21-5386-4408-8D47-5728289CD7CF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22ED29D2-B2F7-4C9C-BF51-5CE8850F56F2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C6CA6BA-68A3-42AF-9433-FEBC0C783780}"/>
              </a:ext>
            </a:extLst>
          </p:cNvPr>
          <p:cNvGrpSpPr/>
          <p:nvPr/>
        </p:nvGrpSpPr>
        <p:grpSpPr>
          <a:xfrm>
            <a:off x="3812830" y="687808"/>
            <a:ext cx="911161" cy="969809"/>
            <a:chOff x="2885775" y="4301913"/>
            <a:chExt cx="911161" cy="969809"/>
          </a:xfrm>
        </p:grpSpPr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D6F541B8-63B8-4BA0-90DC-91CA78A2646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349254"/>
              <a:ext cx="0" cy="28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E407302-0D1B-47A5-9B95-F92A7331A3F6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AE8A543E-DCD2-4D62-921E-8C59AF1EEC4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D2003892-143D-444B-AA7A-0C708F1CC6D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84EE5430-522D-4391-A45C-8599A688B865}"/>
              </a:ext>
            </a:extLst>
          </p:cNvPr>
          <p:cNvGrpSpPr/>
          <p:nvPr/>
        </p:nvGrpSpPr>
        <p:grpSpPr>
          <a:xfrm>
            <a:off x="4751657" y="663468"/>
            <a:ext cx="911161" cy="969809"/>
            <a:chOff x="2885775" y="4301913"/>
            <a:chExt cx="911161" cy="969809"/>
          </a:xfrm>
        </p:grpSpPr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1E4D35CD-F9FC-417E-82AD-6AA511F78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55F9F4D-F9FD-4594-A54B-A84413B935F7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E454C47B-5F3B-4C60-B38C-1264085E803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4F0DA865-8A7D-4AD9-895C-C7249EB9CFB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D1B6CD81-08BB-4FC1-AC41-54D39E916FE3}"/>
              </a:ext>
            </a:extLst>
          </p:cNvPr>
          <p:cNvGrpSpPr/>
          <p:nvPr/>
        </p:nvGrpSpPr>
        <p:grpSpPr>
          <a:xfrm>
            <a:off x="4765975" y="1600972"/>
            <a:ext cx="911161" cy="969809"/>
            <a:chOff x="2885775" y="4301913"/>
            <a:chExt cx="911161" cy="969809"/>
          </a:xfrm>
        </p:grpSpPr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449B25FB-2CB3-43B8-A4B9-3CA635283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876" y="4365273"/>
              <a:ext cx="0" cy="29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B98733BF-1B95-492E-A083-9DA874DAAB44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633219D3-C1A1-439A-96C6-A2A34819F96A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45FE42D1-0B92-45C4-B3AE-DEDD8DF584B6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6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C9E3B0DD-9BB8-4FC2-9DD9-28B867003695}"/>
              </a:ext>
            </a:extLst>
          </p:cNvPr>
          <p:cNvGrpSpPr/>
          <p:nvPr/>
        </p:nvGrpSpPr>
        <p:grpSpPr>
          <a:xfrm>
            <a:off x="5643597" y="1602288"/>
            <a:ext cx="911161" cy="969809"/>
            <a:chOff x="2885775" y="4301913"/>
            <a:chExt cx="911161" cy="969809"/>
          </a:xfrm>
        </p:grpSpPr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767BD5E7-5CFD-4040-B541-EA26FDD4ED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BCA165D-5498-4BD9-B36D-82FB5AB3384F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4CBDFB22-C951-41B6-B214-3A4D68866F8C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1531024-0D4D-4422-8396-08A63CED6C80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30B55C1-B94A-4D9E-AFBD-4C531E427C3F}"/>
              </a:ext>
            </a:extLst>
          </p:cNvPr>
          <p:cNvGrpSpPr/>
          <p:nvPr/>
        </p:nvGrpSpPr>
        <p:grpSpPr>
          <a:xfrm>
            <a:off x="5652944" y="639672"/>
            <a:ext cx="911161" cy="969809"/>
            <a:chOff x="2885775" y="4301913"/>
            <a:chExt cx="911161" cy="969809"/>
          </a:xfrm>
        </p:grpSpPr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2D6A785B-743B-436D-9432-DB5A7A0D15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76C718C5-27CD-4B04-8119-412FC5D8755C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830D4781-A07F-4C94-9E87-EDD67A17EC30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A0106C8A-F79C-4D63-BA5B-7E993E759B5F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CD4F6DD6-E58F-4820-B449-AE18CD63C70E}"/>
              </a:ext>
            </a:extLst>
          </p:cNvPr>
          <p:cNvGrpSpPr/>
          <p:nvPr/>
        </p:nvGrpSpPr>
        <p:grpSpPr>
          <a:xfrm>
            <a:off x="6557967" y="1587617"/>
            <a:ext cx="911161" cy="969809"/>
            <a:chOff x="2885775" y="4301913"/>
            <a:chExt cx="911161" cy="969809"/>
          </a:xfrm>
        </p:grpSpPr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85E68928-5D76-4C67-A539-CC6BDFD0B8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692D22BE-26E9-417F-AC75-BBC3A90CE444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EDDC12A2-5194-4A66-B351-0D646A71FF9B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3F82D1C-B292-4FD2-A51F-7F25B9F8A39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7F55BD2-174C-4FF3-A6C0-B81319999DDD}"/>
              </a:ext>
            </a:extLst>
          </p:cNvPr>
          <p:cNvGrpSpPr/>
          <p:nvPr/>
        </p:nvGrpSpPr>
        <p:grpSpPr>
          <a:xfrm>
            <a:off x="6568464" y="654687"/>
            <a:ext cx="911161" cy="969809"/>
            <a:chOff x="2885775" y="4301913"/>
            <a:chExt cx="911161" cy="969809"/>
          </a:xfrm>
        </p:grpSpPr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134E4B57-FF96-49EF-94AC-44AA46BF8B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58FA2AEB-EEA7-44F9-953A-5C2EEA0D8CDD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6C21950E-B4CF-407C-AAE6-E2936BCE06E8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D10F7F95-D745-4B64-A87D-1D4FD2B48F2D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3</a:t>
              </a: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C15E1B90-635C-4A15-A57E-E98786B7CCC0}"/>
              </a:ext>
            </a:extLst>
          </p:cNvPr>
          <p:cNvGrpSpPr/>
          <p:nvPr/>
        </p:nvGrpSpPr>
        <p:grpSpPr>
          <a:xfrm>
            <a:off x="7496522" y="1587617"/>
            <a:ext cx="911161" cy="969809"/>
            <a:chOff x="2885775" y="4301913"/>
            <a:chExt cx="911161" cy="969809"/>
          </a:xfrm>
        </p:grpSpPr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DEC28BDC-07C5-4A2D-AB55-227FDA3104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279EEB95-A497-45EF-A89F-19D637C509B0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BE85204F-ED6E-4F7A-A190-A9EE02020241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DF0D4ADC-46D3-4E3D-8526-BE51252FB213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CC50C773-4A02-4A22-8941-332A44BB1C61}"/>
              </a:ext>
            </a:extLst>
          </p:cNvPr>
          <p:cNvGrpSpPr/>
          <p:nvPr/>
        </p:nvGrpSpPr>
        <p:grpSpPr>
          <a:xfrm>
            <a:off x="7505869" y="625001"/>
            <a:ext cx="911161" cy="969809"/>
            <a:chOff x="2885775" y="4301913"/>
            <a:chExt cx="911161" cy="969809"/>
          </a:xfrm>
        </p:grpSpPr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5FADF84A-71F6-4C1A-9968-4156DD898E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A20BA55-218B-47E0-B649-BE54C6171255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1700DC9B-6760-4F7B-8001-55F251BEB16D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5FD35EB4-691F-41D9-B6C3-E8A3D24ACD8C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A2111AA4-9100-4E02-8A20-C5EF8ABA3B20}"/>
              </a:ext>
            </a:extLst>
          </p:cNvPr>
          <p:cNvGrpSpPr/>
          <p:nvPr/>
        </p:nvGrpSpPr>
        <p:grpSpPr>
          <a:xfrm>
            <a:off x="8407188" y="1585737"/>
            <a:ext cx="911161" cy="969809"/>
            <a:chOff x="2885775" y="4301913"/>
            <a:chExt cx="911161" cy="969809"/>
          </a:xfrm>
        </p:grpSpPr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9116BB3B-1C92-4AAD-AB10-FA44B55815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0C3EEEC2-A085-4773-8F0D-A17FC01E599B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7C12D6A-0273-454F-89FB-4433E3E6CA86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1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09AF1691-BF20-4EDB-9553-0BC5BBE45265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2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F305C8D3-62B2-44AD-801B-6B850C9A29BB}"/>
              </a:ext>
            </a:extLst>
          </p:cNvPr>
          <p:cNvGrpSpPr/>
          <p:nvPr/>
        </p:nvGrpSpPr>
        <p:grpSpPr>
          <a:xfrm>
            <a:off x="8415839" y="612807"/>
            <a:ext cx="911161" cy="969809"/>
            <a:chOff x="2885775" y="4301913"/>
            <a:chExt cx="911161" cy="969809"/>
          </a:xfrm>
        </p:grpSpPr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48AA58D3-DAD1-49BB-BDC8-2DEE42AEF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4150203A-3E43-49F7-AAD9-CAD591549570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91897005-BF6E-4D18-A118-CFD346475967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CA52A71B-7D49-40EE-A30D-3354ABE062BE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9B9570E0-CF0A-4D9E-BAD1-6EFB022018A2}"/>
              </a:ext>
            </a:extLst>
          </p:cNvPr>
          <p:cNvGrpSpPr/>
          <p:nvPr/>
        </p:nvGrpSpPr>
        <p:grpSpPr>
          <a:xfrm>
            <a:off x="5675939" y="4362867"/>
            <a:ext cx="911161" cy="969809"/>
            <a:chOff x="2885775" y="4301913"/>
            <a:chExt cx="911161" cy="969809"/>
          </a:xfrm>
        </p:grpSpPr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37C74954-23E4-4EE3-AC0B-F03A38388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65" y="4368306"/>
              <a:ext cx="166056" cy="216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C07D941-1B52-4A9D-B108-6B5F3E5E27FC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00364CEE-3175-4D70-A12D-ECAD53C868A9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B423E120-1CF8-4AEA-8552-B7D58980849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75346965-AF41-431F-9B57-ED15449F1941}"/>
              </a:ext>
            </a:extLst>
          </p:cNvPr>
          <p:cNvGrpSpPr/>
          <p:nvPr/>
        </p:nvGrpSpPr>
        <p:grpSpPr>
          <a:xfrm>
            <a:off x="6571647" y="4308735"/>
            <a:ext cx="911161" cy="969809"/>
            <a:chOff x="2885775" y="4301913"/>
            <a:chExt cx="911161" cy="969809"/>
          </a:xfrm>
        </p:grpSpPr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86AC9514-35E9-44CA-970C-7F0BE6BC7D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949" y="4436396"/>
              <a:ext cx="233077" cy="17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573BDCE1-DF36-4915-9C6D-3A8FEB8F472E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8C9ADD2F-2812-4A2F-B202-B24B834D4008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4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6B245063-82CB-40EE-B641-44DCC66F0B4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8BAC28DC-BB34-45E5-9380-3DA6D74A5AF7}"/>
              </a:ext>
            </a:extLst>
          </p:cNvPr>
          <p:cNvGrpSpPr/>
          <p:nvPr/>
        </p:nvGrpSpPr>
        <p:grpSpPr>
          <a:xfrm>
            <a:off x="6562992" y="5234048"/>
            <a:ext cx="911161" cy="969809"/>
            <a:chOff x="2885775" y="4301913"/>
            <a:chExt cx="911161" cy="969809"/>
          </a:xfrm>
        </p:grpSpPr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08CBC167-71B6-49E4-B18F-901338527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65" y="4454031"/>
              <a:ext cx="304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5DDDEDE-890C-48BD-A9F4-B114BF9AAA65}"/>
                </a:ext>
              </a:extLst>
            </p:cNvPr>
            <p:cNvSpPr txBox="1"/>
            <p:nvPr/>
          </p:nvSpPr>
          <p:spPr>
            <a:xfrm>
              <a:off x="3518959" y="4301913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7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98A42858-01FA-448D-8981-1DD410641940}"/>
                </a:ext>
              </a:extLst>
            </p:cNvPr>
            <p:cNvSpPr txBox="1"/>
            <p:nvPr/>
          </p:nvSpPr>
          <p:spPr>
            <a:xfrm>
              <a:off x="288577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 5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C6071406-43B6-426C-8365-4196CBF23A28}"/>
                </a:ext>
              </a:extLst>
            </p:cNvPr>
            <p:cNvSpPr txBox="1"/>
            <p:nvPr/>
          </p:nvSpPr>
          <p:spPr>
            <a:xfrm>
              <a:off x="3521165" y="4902390"/>
              <a:ext cx="27577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9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The A* picked the same path (although there is a trivial variation at the end which it could have picked).</a:t>
            </a:r>
          </a:p>
          <a:p>
            <a:pPr marL="0" indent="0" algn="ctr">
              <a:buNone/>
            </a:pPr>
            <a:endParaRPr lang="en-US" sz="4000" dirty="0">
              <a:latin typeface="Kristen ITC" panose="03050502040202030202" pitchFamily="66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So our wayfarer is pretty smart and the A* is pretty cool!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DD80F6-B004-4B51-8772-773F82DF65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4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8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8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8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24D3F12-949B-4C14-A1F4-D0B852A3C7A9}"/>
              </a:ext>
            </a:extLst>
          </p:cNvPr>
          <p:cNvGrpSpPr/>
          <p:nvPr/>
        </p:nvGrpSpPr>
        <p:grpSpPr>
          <a:xfrm>
            <a:off x="1066800" y="685799"/>
            <a:ext cx="10058400" cy="5486401"/>
            <a:chOff x="1371600" y="914399"/>
            <a:chExt cx="10058400" cy="548640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6FC5C77-AC5A-488C-A7B9-4F3F1AB5C2BE}"/>
                </a:ext>
              </a:extLst>
            </p:cNvPr>
            <p:cNvCxnSpPr/>
            <p:nvPr/>
          </p:nvCxnSpPr>
          <p:spPr>
            <a:xfrm>
              <a:off x="1371600" y="914399"/>
              <a:ext cx="0" cy="548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D204F6-C71B-48DE-A6CD-3F6372C65541}"/>
                </a:ext>
              </a:extLst>
            </p:cNvPr>
            <p:cNvCxnSpPr/>
            <p:nvPr/>
          </p:nvCxnSpPr>
          <p:spPr>
            <a:xfrm>
              <a:off x="11430000" y="914400"/>
              <a:ext cx="0" cy="548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6D871D-6DEE-4830-823E-30397525DB67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914399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3BFA557-E1C9-42BF-91EE-600B36E34B83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6400799"/>
              <a:ext cx="1005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11805903-C2B8-4820-A9EA-1C1662D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986" y="4366982"/>
            <a:ext cx="914400" cy="914400"/>
          </a:xfrm>
          <a:prstGeom prst="rect">
            <a:avLst/>
          </a:prstGeom>
        </p:spPr>
      </p:pic>
      <p:pic>
        <p:nvPicPr>
          <p:cNvPr id="60" name="Graphic 59" descr="Cactus">
            <a:extLst>
              <a:ext uri="{FF2B5EF4-FFF2-40B4-BE49-F238E27FC236}">
                <a16:creationId xmlns:a16="http://schemas.microsoft.com/office/drawing/2014/main" id="{D31E0D72-A69D-4137-A7C1-E043DE3D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3205" y="5257798"/>
            <a:ext cx="914400" cy="914400"/>
          </a:xfrm>
          <a:prstGeom prst="rect">
            <a:avLst/>
          </a:prstGeom>
        </p:spPr>
      </p:pic>
      <p:pic>
        <p:nvPicPr>
          <p:cNvPr id="62" name="Graphic 61" descr="Mountains">
            <a:extLst>
              <a:ext uri="{FF2B5EF4-FFF2-40B4-BE49-F238E27FC236}">
                <a16:creationId xmlns:a16="http://schemas.microsoft.com/office/drawing/2014/main" id="{92F2E154-2609-438F-B9BC-CD4E73986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3611" y="2513773"/>
            <a:ext cx="914400" cy="914400"/>
          </a:xfrm>
          <a:prstGeom prst="rect">
            <a:avLst/>
          </a:prstGeom>
        </p:spPr>
      </p:pic>
      <p:pic>
        <p:nvPicPr>
          <p:cNvPr id="63" name="Graphic 62" descr="Anchor">
            <a:extLst>
              <a:ext uri="{FF2B5EF4-FFF2-40B4-BE49-F238E27FC236}">
                <a16:creationId xmlns:a16="http://schemas.microsoft.com/office/drawing/2014/main" id="{A45C119B-43BF-41DF-95C4-C2BAF82C2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19210" y="2518197"/>
            <a:ext cx="914400" cy="914400"/>
          </a:xfrm>
          <a:prstGeom prst="rect">
            <a:avLst/>
          </a:prstGeom>
        </p:spPr>
      </p:pic>
      <p:pic>
        <p:nvPicPr>
          <p:cNvPr id="64" name="Graphic 63" descr="Cactus">
            <a:extLst>
              <a:ext uri="{FF2B5EF4-FFF2-40B4-BE49-F238E27FC236}">
                <a16:creationId xmlns:a16="http://schemas.microsoft.com/office/drawing/2014/main" id="{7C36C018-D608-4723-81D3-E936EB04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425" y="5304972"/>
            <a:ext cx="914400" cy="914400"/>
          </a:xfrm>
          <a:prstGeom prst="rect">
            <a:avLst/>
          </a:prstGeom>
        </p:spPr>
      </p:pic>
      <p:pic>
        <p:nvPicPr>
          <p:cNvPr id="65" name="Graphic 64" descr="Cactus">
            <a:extLst>
              <a:ext uri="{FF2B5EF4-FFF2-40B4-BE49-F238E27FC236}">
                <a16:creationId xmlns:a16="http://schemas.microsoft.com/office/drawing/2014/main" id="{F03A9ED4-FB63-4D72-B559-D843619E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6829" y="5274163"/>
            <a:ext cx="914400" cy="914400"/>
          </a:xfrm>
          <a:prstGeom prst="rect">
            <a:avLst/>
          </a:prstGeom>
        </p:spPr>
      </p:pic>
      <p:pic>
        <p:nvPicPr>
          <p:cNvPr id="66" name="Graphic 65" descr="Cactus">
            <a:extLst>
              <a:ext uri="{FF2B5EF4-FFF2-40B4-BE49-F238E27FC236}">
                <a16:creationId xmlns:a16="http://schemas.microsoft.com/office/drawing/2014/main" id="{949F3772-25A4-4B0D-8BDF-277DF552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6049" y="5321337"/>
            <a:ext cx="914400" cy="914400"/>
          </a:xfrm>
          <a:prstGeom prst="rect">
            <a:avLst/>
          </a:prstGeom>
        </p:spPr>
      </p:pic>
      <p:pic>
        <p:nvPicPr>
          <p:cNvPr id="73" name="Graphic 72" descr="Cactus">
            <a:extLst>
              <a:ext uri="{FF2B5EF4-FFF2-40B4-BE49-F238E27FC236}">
                <a16:creationId xmlns:a16="http://schemas.microsoft.com/office/drawing/2014/main" id="{FF9B649C-08A3-4BE3-804F-CBD51BEB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5616" y="4341745"/>
            <a:ext cx="914400" cy="914400"/>
          </a:xfrm>
          <a:prstGeom prst="rect">
            <a:avLst/>
          </a:prstGeom>
        </p:spPr>
      </p:pic>
      <p:pic>
        <p:nvPicPr>
          <p:cNvPr id="74" name="Graphic 73" descr="Mountains">
            <a:extLst>
              <a:ext uri="{FF2B5EF4-FFF2-40B4-BE49-F238E27FC236}">
                <a16:creationId xmlns:a16="http://schemas.microsoft.com/office/drawing/2014/main" id="{9F9F45D9-B4D4-41E2-9136-4A26CECEA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7640" y="3338286"/>
            <a:ext cx="914400" cy="914400"/>
          </a:xfrm>
          <a:prstGeom prst="rect">
            <a:avLst/>
          </a:prstGeom>
        </p:spPr>
      </p:pic>
      <p:pic>
        <p:nvPicPr>
          <p:cNvPr id="75" name="Graphic 74" descr="Mountains">
            <a:extLst>
              <a:ext uri="{FF2B5EF4-FFF2-40B4-BE49-F238E27FC236}">
                <a16:creationId xmlns:a16="http://schemas.microsoft.com/office/drawing/2014/main" id="{0CF7AC17-B503-4ED2-9A95-5613DE15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9624" y="2561772"/>
            <a:ext cx="914400" cy="914400"/>
          </a:xfrm>
          <a:prstGeom prst="rect">
            <a:avLst/>
          </a:prstGeom>
        </p:spPr>
      </p:pic>
      <p:pic>
        <p:nvPicPr>
          <p:cNvPr id="76" name="Graphic 75" descr="Mountains">
            <a:extLst>
              <a:ext uri="{FF2B5EF4-FFF2-40B4-BE49-F238E27FC236}">
                <a16:creationId xmlns:a16="http://schemas.microsoft.com/office/drawing/2014/main" id="{0E2B45B1-A8C5-47CB-B0FD-5C9C29441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2835" y="1670958"/>
            <a:ext cx="914400" cy="914400"/>
          </a:xfrm>
          <a:prstGeom prst="rect">
            <a:avLst/>
          </a:prstGeom>
        </p:spPr>
      </p:pic>
      <p:pic>
        <p:nvPicPr>
          <p:cNvPr id="77" name="Graphic 76" descr="Mountains">
            <a:extLst>
              <a:ext uri="{FF2B5EF4-FFF2-40B4-BE49-F238E27FC236}">
                <a16:creationId xmlns:a16="http://schemas.microsoft.com/office/drawing/2014/main" id="{8A2CBCE5-9D8C-473F-844D-E643E28E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8869" y="2426265"/>
            <a:ext cx="914400" cy="914400"/>
          </a:xfrm>
          <a:prstGeom prst="rect">
            <a:avLst/>
          </a:prstGeom>
        </p:spPr>
      </p:pic>
      <p:pic>
        <p:nvPicPr>
          <p:cNvPr id="78" name="Graphic 77" descr="Mountains">
            <a:extLst>
              <a:ext uri="{FF2B5EF4-FFF2-40B4-BE49-F238E27FC236}">
                <a16:creationId xmlns:a16="http://schemas.microsoft.com/office/drawing/2014/main" id="{018C9371-46EF-449D-9614-456B0BC8D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4197" y="4202681"/>
            <a:ext cx="914400" cy="914400"/>
          </a:xfrm>
          <a:prstGeom prst="rect">
            <a:avLst/>
          </a:prstGeom>
        </p:spPr>
      </p:pic>
      <p:pic>
        <p:nvPicPr>
          <p:cNvPr id="79" name="Graphic 78" descr="Anchor">
            <a:extLst>
              <a:ext uri="{FF2B5EF4-FFF2-40B4-BE49-F238E27FC236}">
                <a16:creationId xmlns:a16="http://schemas.microsoft.com/office/drawing/2014/main" id="{2A282487-E989-4C00-A213-E11CA3A5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07174" y="3452584"/>
            <a:ext cx="914400" cy="914400"/>
          </a:xfrm>
          <a:prstGeom prst="rect">
            <a:avLst/>
          </a:prstGeom>
        </p:spPr>
      </p:pic>
      <p:pic>
        <p:nvPicPr>
          <p:cNvPr id="80" name="Graphic 79" descr="Anchor">
            <a:extLst>
              <a:ext uri="{FF2B5EF4-FFF2-40B4-BE49-F238E27FC236}">
                <a16:creationId xmlns:a16="http://schemas.microsoft.com/office/drawing/2014/main" id="{EBBBBFFF-8D5D-4A6D-979F-9AD41D6F8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24556" y="3411654"/>
            <a:ext cx="914400" cy="914400"/>
          </a:xfrm>
          <a:prstGeom prst="rect">
            <a:avLst/>
          </a:prstGeom>
        </p:spPr>
      </p:pic>
      <p:pic>
        <p:nvPicPr>
          <p:cNvPr id="82" name="Graphic 81" descr="Deciduous tree">
            <a:extLst>
              <a:ext uri="{FF2B5EF4-FFF2-40B4-BE49-F238E27FC236}">
                <a16:creationId xmlns:a16="http://schemas.microsoft.com/office/drawing/2014/main" id="{F0372C69-B65B-4B5A-B4F4-D305408A8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799" y="663122"/>
            <a:ext cx="914400" cy="914400"/>
          </a:xfrm>
          <a:prstGeom prst="rect">
            <a:avLst/>
          </a:prstGeom>
        </p:spPr>
      </p:pic>
      <p:pic>
        <p:nvPicPr>
          <p:cNvPr id="83" name="Graphic 82" descr="Deciduous tree">
            <a:extLst>
              <a:ext uri="{FF2B5EF4-FFF2-40B4-BE49-F238E27FC236}">
                <a16:creationId xmlns:a16="http://schemas.microsoft.com/office/drawing/2014/main" id="{5FB1BFAF-FE59-44D7-8637-AA02859E7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35718" y="663122"/>
            <a:ext cx="914400" cy="914400"/>
          </a:xfrm>
          <a:prstGeom prst="rect">
            <a:avLst/>
          </a:prstGeom>
        </p:spPr>
      </p:pic>
      <p:pic>
        <p:nvPicPr>
          <p:cNvPr id="84" name="Graphic 83" descr="Deciduous tree">
            <a:extLst>
              <a:ext uri="{FF2B5EF4-FFF2-40B4-BE49-F238E27FC236}">
                <a16:creationId xmlns:a16="http://schemas.microsoft.com/office/drawing/2014/main" id="{5A37AD13-B2FC-4BE3-945E-A2DB1E284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35330" y="705248"/>
            <a:ext cx="914400" cy="914400"/>
          </a:xfrm>
          <a:prstGeom prst="rect">
            <a:avLst/>
          </a:prstGeom>
        </p:spPr>
      </p:pic>
      <p:pic>
        <p:nvPicPr>
          <p:cNvPr id="85" name="Graphic 84" descr="Deciduous tree">
            <a:extLst>
              <a:ext uri="{FF2B5EF4-FFF2-40B4-BE49-F238E27FC236}">
                <a16:creationId xmlns:a16="http://schemas.microsoft.com/office/drawing/2014/main" id="{47D4A4E1-6B93-4E6D-B8CB-AAD32057A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21889" y="1619185"/>
            <a:ext cx="914400" cy="914400"/>
          </a:xfrm>
          <a:prstGeom prst="rect">
            <a:avLst/>
          </a:prstGeom>
        </p:spPr>
      </p:pic>
      <p:pic>
        <p:nvPicPr>
          <p:cNvPr id="86" name="Graphic 85" descr="Deciduous tree">
            <a:extLst>
              <a:ext uri="{FF2B5EF4-FFF2-40B4-BE49-F238E27FC236}">
                <a16:creationId xmlns:a16="http://schemas.microsoft.com/office/drawing/2014/main" id="{67BBFED7-E629-4C4E-BD76-C2996F60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9393" y="2522782"/>
            <a:ext cx="914400" cy="914400"/>
          </a:xfrm>
          <a:prstGeom prst="rect">
            <a:avLst/>
          </a:prstGeom>
        </p:spPr>
      </p:pic>
      <p:pic>
        <p:nvPicPr>
          <p:cNvPr id="87" name="Graphic 86" descr="Deciduous tree">
            <a:extLst>
              <a:ext uri="{FF2B5EF4-FFF2-40B4-BE49-F238E27FC236}">
                <a16:creationId xmlns:a16="http://schemas.microsoft.com/office/drawing/2014/main" id="{F634E095-B3AB-4F97-8343-5B05F6543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2497" y="1623786"/>
            <a:ext cx="914400" cy="914400"/>
          </a:xfrm>
          <a:prstGeom prst="rect">
            <a:avLst/>
          </a:prstGeom>
        </p:spPr>
      </p:pic>
      <p:pic>
        <p:nvPicPr>
          <p:cNvPr id="88" name="Graphic 87" descr="Mountains">
            <a:extLst>
              <a:ext uri="{FF2B5EF4-FFF2-40B4-BE49-F238E27FC236}">
                <a16:creationId xmlns:a16="http://schemas.microsoft.com/office/drawing/2014/main" id="{D3E2F0F1-CFBF-41E1-83FD-E8FBDEC5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8423" y="3468749"/>
            <a:ext cx="914400" cy="914400"/>
          </a:xfrm>
          <a:prstGeom prst="rect">
            <a:avLst/>
          </a:prstGeom>
        </p:spPr>
      </p:pic>
      <p:pic>
        <p:nvPicPr>
          <p:cNvPr id="89" name="Graphic 88" descr="Mountains">
            <a:extLst>
              <a:ext uri="{FF2B5EF4-FFF2-40B4-BE49-F238E27FC236}">
                <a16:creationId xmlns:a16="http://schemas.microsoft.com/office/drawing/2014/main" id="{13CDA8B1-7262-47A4-B629-D2A4A6F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7650" y="4354011"/>
            <a:ext cx="914400" cy="914400"/>
          </a:xfrm>
          <a:prstGeom prst="rect">
            <a:avLst/>
          </a:prstGeom>
        </p:spPr>
      </p:pic>
      <p:pic>
        <p:nvPicPr>
          <p:cNvPr id="91" name="Graphic 90" descr="Deciduous tree">
            <a:extLst>
              <a:ext uri="{FF2B5EF4-FFF2-40B4-BE49-F238E27FC236}">
                <a16:creationId xmlns:a16="http://schemas.microsoft.com/office/drawing/2014/main" id="{924DC41D-8AE6-4D66-960F-2387179D0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36288" y="1619185"/>
            <a:ext cx="914400" cy="914400"/>
          </a:xfrm>
          <a:prstGeom prst="rect">
            <a:avLst/>
          </a:prstGeom>
        </p:spPr>
      </p:pic>
      <p:pic>
        <p:nvPicPr>
          <p:cNvPr id="92" name="Graphic 91" descr="Deciduous tree">
            <a:extLst>
              <a:ext uri="{FF2B5EF4-FFF2-40B4-BE49-F238E27FC236}">
                <a16:creationId xmlns:a16="http://schemas.microsoft.com/office/drawing/2014/main" id="{9F3DBC11-EE34-43AC-9FB2-B160EB464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7637" y="1662285"/>
            <a:ext cx="914400" cy="914400"/>
          </a:xfrm>
          <a:prstGeom prst="rect">
            <a:avLst/>
          </a:prstGeom>
        </p:spPr>
      </p:pic>
      <p:pic>
        <p:nvPicPr>
          <p:cNvPr id="93" name="Graphic 92" descr="Deciduous tree">
            <a:extLst>
              <a:ext uri="{FF2B5EF4-FFF2-40B4-BE49-F238E27FC236}">
                <a16:creationId xmlns:a16="http://schemas.microsoft.com/office/drawing/2014/main" id="{ADCB82DA-63D3-4F0A-927F-55258042F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49729" y="706320"/>
            <a:ext cx="914400" cy="914400"/>
          </a:xfrm>
          <a:prstGeom prst="rect">
            <a:avLst/>
          </a:prstGeom>
        </p:spPr>
      </p:pic>
      <p:pic>
        <p:nvPicPr>
          <p:cNvPr id="94" name="Graphic 93" descr="Anchor">
            <a:extLst>
              <a:ext uri="{FF2B5EF4-FFF2-40B4-BE49-F238E27FC236}">
                <a16:creationId xmlns:a16="http://schemas.microsoft.com/office/drawing/2014/main" id="{934D09CE-787B-419E-975B-AFD2E2D0E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93386" y="4381600"/>
            <a:ext cx="914400" cy="914400"/>
          </a:xfrm>
          <a:prstGeom prst="rect">
            <a:avLst/>
          </a:prstGeom>
        </p:spPr>
      </p:pic>
      <p:pic>
        <p:nvPicPr>
          <p:cNvPr id="95" name="Graphic 94" descr="Anchor">
            <a:extLst>
              <a:ext uri="{FF2B5EF4-FFF2-40B4-BE49-F238E27FC236}">
                <a16:creationId xmlns:a16="http://schemas.microsoft.com/office/drawing/2014/main" id="{923841BC-5443-4F32-8E87-4ED7E2AC0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7879" y="5268411"/>
            <a:ext cx="914400" cy="914400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43E176F4-F2F1-4E8F-8B2A-F9772564E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985" y="725548"/>
            <a:ext cx="914400" cy="914400"/>
          </a:xfrm>
          <a:prstGeom prst="rect">
            <a:avLst/>
          </a:prstGeom>
        </p:spPr>
      </p:pic>
      <p:pic>
        <p:nvPicPr>
          <p:cNvPr id="129" name="Graphic 128" descr="Cactus">
            <a:extLst>
              <a:ext uri="{FF2B5EF4-FFF2-40B4-BE49-F238E27FC236}">
                <a16:creationId xmlns:a16="http://schemas.microsoft.com/office/drawing/2014/main" id="{D33A5362-21BC-4C20-8EFC-1404AEBA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0670" y="4368044"/>
            <a:ext cx="914400" cy="914400"/>
          </a:xfrm>
          <a:prstGeom prst="rect">
            <a:avLst/>
          </a:prstGeom>
        </p:spPr>
      </p:pic>
      <p:pic>
        <p:nvPicPr>
          <p:cNvPr id="153" name="Graphic 152" descr="Cactus">
            <a:extLst>
              <a:ext uri="{FF2B5EF4-FFF2-40B4-BE49-F238E27FC236}">
                <a16:creationId xmlns:a16="http://schemas.microsoft.com/office/drawing/2014/main" id="{2A448387-13FA-4773-9057-D0070647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6376" y="34529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3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318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He knows that he can move much faster in the plains than any of the other terrains:</a:t>
            </a:r>
          </a:p>
          <a:p>
            <a:r>
              <a:rPr lang="en-US" sz="4000" dirty="0">
                <a:latin typeface="Kristen ITC" panose="03050502040202030202" pitchFamily="66" charset="0"/>
              </a:rPr>
              <a:t>10 times faster than in the mountains</a:t>
            </a:r>
          </a:p>
          <a:p>
            <a:r>
              <a:rPr lang="en-US" sz="4000" dirty="0">
                <a:latin typeface="Kristen ITC" panose="03050502040202030202" pitchFamily="66" charset="0"/>
              </a:rPr>
              <a:t>7 times faster than in the desert</a:t>
            </a:r>
          </a:p>
          <a:p>
            <a:r>
              <a:rPr lang="en-US" sz="4000" dirty="0">
                <a:latin typeface="Kristen ITC" panose="03050502040202030202" pitchFamily="66" charset="0"/>
              </a:rPr>
              <a:t>5 times faster than on the water</a:t>
            </a:r>
          </a:p>
          <a:p>
            <a:r>
              <a:rPr lang="en-US" sz="4000" dirty="0">
                <a:latin typeface="Kristen ITC" panose="03050502040202030202" pitchFamily="66" charset="0"/>
              </a:rPr>
              <a:t>2 times faster than thru the forest</a:t>
            </a:r>
          </a:p>
        </p:txBody>
      </p:sp>
    </p:spTree>
    <p:extLst>
      <p:ext uri="{BB962C8B-B14F-4D97-AF65-F5344CB8AC3E}">
        <p14:creationId xmlns:p14="http://schemas.microsoft.com/office/powerpoint/2010/main" val="27668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4000"/>
    </mc:Choice>
    <mc:Fallback xmlns="">
      <p:transition spd="slow" advClick="0" advTm="14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5120" cy="5899333"/>
            <a:chOff x="640080" y="685799"/>
            <a:chExt cx="10485120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4D3F12-949B-4C14-A1F4-D0B852A3C7A9}"/>
                </a:ext>
              </a:extLst>
            </p:cNvPr>
            <p:cNvGrpSpPr/>
            <p:nvPr/>
          </p:nvGrpSpPr>
          <p:grpSpPr>
            <a:xfrm>
              <a:off x="1066800" y="685799"/>
              <a:ext cx="10058400" cy="5486401"/>
              <a:chOff x="1371600" y="914399"/>
              <a:chExt cx="10058400" cy="54864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6FC5C77-AC5A-488C-A7B9-4F3F1AB5C2BE}"/>
                  </a:ext>
                </a:extLst>
              </p:cNvPr>
              <p:cNvCxnSpPr/>
              <p:nvPr/>
            </p:nvCxnSpPr>
            <p:spPr>
              <a:xfrm>
                <a:off x="13716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633505-7737-481A-BB82-9B04BA9013DD}"/>
                  </a:ext>
                </a:extLst>
              </p:cNvPr>
              <p:cNvCxnSpPr/>
              <p:nvPr/>
            </p:nvCxnSpPr>
            <p:spPr>
              <a:xfrm>
                <a:off x="2286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2201284-FD5D-4EB2-8511-9B1DE824DCB2}"/>
                  </a:ext>
                </a:extLst>
              </p:cNvPr>
              <p:cNvCxnSpPr/>
              <p:nvPr/>
            </p:nvCxnSpPr>
            <p:spPr>
              <a:xfrm>
                <a:off x="3200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1B732EA-617E-40D2-BD41-D37A9DB71D98}"/>
                  </a:ext>
                </a:extLst>
              </p:cNvPr>
              <p:cNvCxnSpPr/>
              <p:nvPr/>
            </p:nvCxnSpPr>
            <p:spPr>
              <a:xfrm>
                <a:off x="4114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AF2DD2-97F9-48D4-8E59-012F60217900}"/>
                  </a:ext>
                </a:extLst>
              </p:cNvPr>
              <p:cNvCxnSpPr/>
              <p:nvPr/>
            </p:nvCxnSpPr>
            <p:spPr>
              <a:xfrm>
                <a:off x="5029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BC422A-3B4D-4433-B2A1-8B65B938F6BB}"/>
                  </a:ext>
                </a:extLst>
              </p:cNvPr>
              <p:cNvCxnSpPr/>
              <p:nvPr/>
            </p:nvCxnSpPr>
            <p:spPr>
              <a:xfrm>
                <a:off x="5943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A7DA88-EE8F-40E1-BF77-FB0E2956ABB2}"/>
                  </a:ext>
                </a:extLst>
              </p:cNvPr>
              <p:cNvCxnSpPr/>
              <p:nvPr/>
            </p:nvCxnSpPr>
            <p:spPr>
              <a:xfrm>
                <a:off x="68580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37D9A4F-33EA-49AF-BD4D-7BABAC489C08}"/>
                  </a:ext>
                </a:extLst>
              </p:cNvPr>
              <p:cNvCxnSpPr/>
              <p:nvPr/>
            </p:nvCxnSpPr>
            <p:spPr>
              <a:xfrm>
                <a:off x="7772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9675680-4CA1-403C-95AE-733E92EB6A97}"/>
                  </a:ext>
                </a:extLst>
              </p:cNvPr>
              <p:cNvCxnSpPr/>
              <p:nvPr/>
            </p:nvCxnSpPr>
            <p:spPr>
              <a:xfrm>
                <a:off x="8686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8D8A8B-07A3-41D8-8700-B1EC930A7FA7}"/>
                  </a:ext>
                </a:extLst>
              </p:cNvPr>
              <p:cNvCxnSpPr/>
              <p:nvPr/>
            </p:nvCxnSpPr>
            <p:spPr>
              <a:xfrm>
                <a:off x="9601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DDC900E-6F39-48D9-8475-AD68B4833373}"/>
                  </a:ext>
                </a:extLst>
              </p:cNvPr>
              <p:cNvCxnSpPr/>
              <p:nvPr/>
            </p:nvCxnSpPr>
            <p:spPr>
              <a:xfrm>
                <a:off x="10515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D204F6-C71B-48DE-A6CD-3F6372C65541}"/>
                  </a:ext>
                </a:extLst>
              </p:cNvPr>
              <p:cNvCxnSpPr/>
              <p:nvPr/>
            </p:nvCxnSpPr>
            <p:spPr>
              <a:xfrm>
                <a:off x="11430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6D871D-6DEE-4830-823E-30397525D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9143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7C04D-29FC-49C6-987B-1D101C943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18288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B5E688-CCA0-447A-80BA-F093C3A9C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27432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B70C4F-61EC-4327-8F1B-7553CAE0D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36576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B344C-429A-43A0-8AD8-E370A3FD0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45720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B6027F2-433A-4B44-A066-C31A4296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4864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3BFA557-E1C9-42BF-91EE-600B36E34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64007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11805903-C2B8-4820-A9EA-1C1662D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986" y="4366982"/>
            <a:ext cx="914400" cy="914400"/>
          </a:xfrm>
          <a:prstGeom prst="rect">
            <a:avLst/>
          </a:prstGeom>
        </p:spPr>
      </p:pic>
      <p:pic>
        <p:nvPicPr>
          <p:cNvPr id="60" name="Graphic 59" descr="Cactus">
            <a:extLst>
              <a:ext uri="{FF2B5EF4-FFF2-40B4-BE49-F238E27FC236}">
                <a16:creationId xmlns:a16="http://schemas.microsoft.com/office/drawing/2014/main" id="{D31E0D72-A69D-4137-A7C1-E043DE3D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3205" y="5257798"/>
            <a:ext cx="914400" cy="914400"/>
          </a:xfrm>
          <a:prstGeom prst="rect">
            <a:avLst/>
          </a:prstGeom>
        </p:spPr>
      </p:pic>
      <p:pic>
        <p:nvPicPr>
          <p:cNvPr id="62" name="Graphic 61" descr="Mountains">
            <a:extLst>
              <a:ext uri="{FF2B5EF4-FFF2-40B4-BE49-F238E27FC236}">
                <a16:creationId xmlns:a16="http://schemas.microsoft.com/office/drawing/2014/main" id="{92F2E154-2609-438F-B9BC-CD4E73986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3611" y="2513773"/>
            <a:ext cx="914400" cy="914400"/>
          </a:xfrm>
          <a:prstGeom prst="rect">
            <a:avLst/>
          </a:prstGeom>
        </p:spPr>
      </p:pic>
      <p:pic>
        <p:nvPicPr>
          <p:cNvPr id="63" name="Graphic 62" descr="Anchor">
            <a:extLst>
              <a:ext uri="{FF2B5EF4-FFF2-40B4-BE49-F238E27FC236}">
                <a16:creationId xmlns:a16="http://schemas.microsoft.com/office/drawing/2014/main" id="{A45C119B-43BF-41DF-95C4-C2BAF82C2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19210" y="2518197"/>
            <a:ext cx="914400" cy="914400"/>
          </a:xfrm>
          <a:prstGeom prst="rect">
            <a:avLst/>
          </a:prstGeom>
        </p:spPr>
      </p:pic>
      <p:pic>
        <p:nvPicPr>
          <p:cNvPr id="64" name="Graphic 63" descr="Cactus">
            <a:extLst>
              <a:ext uri="{FF2B5EF4-FFF2-40B4-BE49-F238E27FC236}">
                <a16:creationId xmlns:a16="http://schemas.microsoft.com/office/drawing/2014/main" id="{7C36C018-D608-4723-81D3-E936EB04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425" y="5304972"/>
            <a:ext cx="914400" cy="914400"/>
          </a:xfrm>
          <a:prstGeom prst="rect">
            <a:avLst/>
          </a:prstGeom>
        </p:spPr>
      </p:pic>
      <p:pic>
        <p:nvPicPr>
          <p:cNvPr id="65" name="Graphic 64" descr="Cactus">
            <a:extLst>
              <a:ext uri="{FF2B5EF4-FFF2-40B4-BE49-F238E27FC236}">
                <a16:creationId xmlns:a16="http://schemas.microsoft.com/office/drawing/2014/main" id="{F03A9ED4-FB63-4D72-B559-D843619E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6829" y="5274163"/>
            <a:ext cx="914400" cy="914400"/>
          </a:xfrm>
          <a:prstGeom prst="rect">
            <a:avLst/>
          </a:prstGeom>
        </p:spPr>
      </p:pic>
      <p:pic>
        <p:nvPicPr>
          <p:cNvPr id="66" name="Graphic 65" descr="Cactus">
            <a:extLst>
              <a:ext uri="{FF2B5EF4-FFF2-40B4-BE49-F238E27FC236}">
                <a16:creationId xmlns:a16="http://schemas.microsoft.com/office/drawing/2014/main" id="{949F3772-25A4-4B0D-8BDF-277DF552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6049" y="5321337"/>
            <a:ext cx="914400" cy="914400"/>
          </a:xfrm>
          <a:prstGeom prst="rect">
            <a:avLst/>
          </a:prstGeom>
        </p:spPr>
      </p:pic>
      <p:pic>
        <p:nvPicPr>
          <p:cNvPr id="73" name="Graphic 72" descr="Cactus">
            <a:extLst>
              <a:ext uri="{FF2B5EF4-FFF2-40B4-BE49-F238E27FC236}">
                <a16:creationId xmlns:a16="http://schemas.microsoft.com/office/drawing/2014/main" id="{FF9B649C-08A3-4BE3-804F-CBD51BEB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5616" y="4341745"/>
            <a:ext cx="914400" cy="914400"/>
          </a:xfrm>
          <a:prstGeom prst="rect">
            <a:avLst/>
          </a:prstGeom>
        </p:spPr>
      </p:pic>
      <p:pic>
        <p:nvPicPr>
          <p:cNvPr id="74" name="Graphic 73" descr="Mountains">
            <a:extLst>
              <a:ext uri="{FF2B5EF4-FFF2-40B4-BE49-F238E27FC236}">
                <a16:creationId xmlns:a16="http://schemas.microsoft.com/office/drawing/2014/main" id="{9F9F45D9-B4D4-41E2-9136-4A26CECEA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7640" y="3338286"/>
            <a:ext cx="914400" cy="914400"/>
          </a:xfrm>
          <a:prstGeom prst="rect">
            <a:avLst/>
          </a:prstGeom>
        </p:spPr>
      </p:pic>
      <p:pic>
        <p:nvPicPr>
          <p:cNvPr id="75" name="Graphic 74" descr="Mountains">
            <a:extLst>
              <a:ext uri="{FF2B5EF4-FFF2-40B4-BE49-F238E27FC236}">
                <a16:creationId xmlns:a16="http://schemas.microsoft.com/office/drawing/2014/main" id="{0CF7AC17-B503-4ED2-9A95-5613DE15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9624" y="2561772"/>
            <a:ext cx="914400" cy="914400"/>
          </a:xfrm>
          <a:prstGeom prst="rect">
            <a:avLst/>
          </a:prstGeom>
        </p:spPr>
      </p:pic>
      <p:pic>
        <p:nvPicPr>
          <p:cNvPr id="76" name="Graphic 75" descr="Mountains">
            <a:extLst>
              <a:ext uri="{FF2B5EF4-FFF2-40B4-BE49-F238E27FC236}">
                <a16:creationId xmlns:a16="http://schemas.microsoft.com/office/drawing/2014/main" id="{0E2B45B1-A8C5-47CB-B0FD-5C9C29441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2835" y="1670958"/>
            <a:ext cx="914400" cy="914400"/>
          </a:xfrm>
          <a:prstGeom prst="rect">
            <a:avLst/>
          </a:prstGeom>
        </p:spPr>
      </p:pic>
      <p:pic>
        <p:nvPicPr>
          <p:cNvPr id="77" name="Graphic 76" descr="Mountains">
            <a:extLst>
              <a:ext uri="{FF2B5EF4-FFF2-40B4-BE49-F238E27FC236}">
                <a16:creationId xmlns:a16="http://schemas.microsoft.com/office/drawing/2014/main" id="{8A2CBCE5-9D8C-473F-844D-E643E28E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8869" y="2426265"/>
            <a:ext cx="914400" cy="914400"/>
          </a:xfrm>
          <a:prstGeom prst="rect">
            <a:avLst/>
          </a:prstGeom>
        </p:spPr>
      </p:pic>
      <p:pic>
        <p:nvPicPr>
          <p:cNvPr id="78" name="Graphic 77" descr="Mountains">
            <a:extLst>
              <a:ext uri="{FF2B5EF4-FFF2-40B4-BE49-F238E27FC236}">
                <a16:creationId xmlns:a16="http://schemas.microsoft.com/office/drawing/2014/main" id="{018C9371-46EF-449D-9614-456B0BC8D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4197" y="4202681"/>
            <a:ext cx="914400" cy="914400"/>
          </a:xfrm>
          <a:prstGeom prst="rect">
            <a:avLst/>
          </a:prstGeom>
        </p:spPr>
      </p:pic>
      <p:pic>
        <p:nvPicPr>
          <p:cNvPr id="79" name="Graphic 78" descr="Anchor">
            <a:extLst>
              <a:ext uri="{FF2B5EF4-FFF2-40B4-BE49-F238E27FC236}">
                <a16:creationId xmlns:a16="http://schemas.microsoft.com/office/drawing/2014/main" id="{2A282487-E989-4C00-A213-E11CA3A5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07174" y="3452584"/>
            <a:ext cx="914400" cy="914400"/>
          </a:xfrm>
          <a:prstGeom prst="rect">
            <a:avLst/>
          </a:prstGeom>
        </p:spPr>
      </p:pic>
      <p:pic>
        <p:nvPicPr>
          <p:cNvPr id="80" name="Graphic 79" descr="Anchor">
            <a:extLst>
              <a:ext uri="{FF2B5EF4-FFF2-40B4-BE49-F238E27FC236}">
                <a16:creationId xmlns:a16="http://schemas.microsoft.com/office/drawing/2014/main" id="{EBBBBFFF-8D5D-4A6D-979F-9AD41D6F8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24556" y="3411654"/>
            <a:ext cx="914400" cy="914400"/>
          </a:xfrm>
          <a:prstGeom prst="rect">
            <a:avLst/>
          </a:prstGeom>
        </p:spPr>
      </p:pic>
      <p:pic>
        <p:nvPicPr>
          <p:cNvPr id="82" name="Graphic 81" descr="Deciduous tree">
            <a:extLst>
              <a:ext uri="{FF2B5EF4-FFF2-40B4-BE49-F238E27FC236}">
                <a16:creationId xmlns:a16="http://schemas.microsoft.com/office/drawing/2014/main" id="{F0372C69-B65B-4B5A-B4F4-D305408A8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799" y="663122"/>
            <a:ext cx="914400" cy="914400"/>
          </a:xfrm>
          <a:prstGeom prst="rect">
            <a:avLst/>
          </a:prstGeom>
        </p:spPr>
      </p:pic>
      <p:pic>
        <p:nvPicPr>
          <p:cNvPr id="83" name="Graphic 82" descr="Deciduous tree">
            <a:extLst>
              <a:ext uri="{FF2B5EF4-FFF2-40B4-BE49-F238E27FC236}">
                <a16:creationId xmlns:a16="http://schemas.microsoft.com/office/drawing/2014/main" id="{5FB1BFAF-FE59-44D7-8637-AA02859E7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35718" y="663122"/>
            <a:ext cx="914400" cy="914400"/>
          </a:xfrm>
          <a:prstGeom prst="rect">
            <a:avLst/>
          </a:prstGeom>
        </p:spPr>
      </p:pic>
      <p:pic>
        <p:nvPicPr>
          <p:cNvPr id="84" name="Graphic 83" descr="Deciduous tree">
            <a:extLst>
              <a:ext uri="{FF2B5EF4-FFF2-40B4-BE49-F238E27FC236}">
                <a16:creationId xmlns:a16="http://schemas.microsoft.com/office/drawing/2014/main" id="{5A37AD13-B2FC-4BE3-945E-A2DB1E284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35330" y="705248"/>
            <a:ext cx="914400" cy="914400"/>
          </a:xfrm>
          <a:prstGeom prst="rect">
            <a:avLst/>
          </a:prstGeom>
        </p:spPr>
      </p:pic>
      <p:pic>
        <p:nvPicPr>
          <p:cNvPr id="85" name="Graphic 84" descr="Deciduous tree">
            <a:extLst>
              <a:ext uri="{FF2B5EF4-FFF2-40B4-BE49-F238E27FC236}">
                <a16:creationId xmlns:a16="http://schemas.microsoft.com/office/drawing/2014/main" id="{47D4A4E1-6B93-4E6D-B8CB-AAD32057A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21889" y="1619185"/>
            <a:ext cx="914400" cy="914400"/>
          </a:xfrm>
          <a:prstGeom prst="rect">
            <a:avLst/>
          </a:prstGeom>
        </p:spPr>
      </p:pic>
      <p:pic>
        <p:nvPicPr>
          <p:cNvPr id="86" name="Graphic 85" descr="Deciduous tree">
            <a:extLst>
              <a:ext uri="{FF2B5EF4-FFF2-40B4-BE49-F238E27FC236}">
                <a16:creationId xmlns:a16="http://schemas.microsoft.com/office/drawing/2014/main" id="{67BBFED7-E629-4C4E-BD76-C2996F60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9393" y="2522782"/>
            <a:ext cx="914400" cy="914400"/>
          </a:xfrm>
          <a:prstGeom prst="rect">
            <a:avLst/>
          </a:prstGeom>
        </p:spPr>
      </p:pic>
      <p:pic>
        <p:nvPicPr>
          <p:cNvPr id="87" name="Graphic 86" descr="Deciduous tree">
            <a:extLst>
              <a:ext uri="{FF2B5EF4-FFF2-40B4-BE49-F238E27FC236}">
                <a16:creationId xmlns:a16="http://schemas.microsoft.com/office/drawing/2014/main" id="{F634E095-B3AB-4F97-8343-5B05F6543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2497" y="1623786"/>
            <a:ext cx="914400" cy="914400"/>
          </a:xfrm>
          <a:prstGeom prst="rect">
            <a:avLst/>
          </a:prstGeom>
        </p:spPr>
      </p:pic>
      <p:pic>
        <p:nvPicPr>
          <p:cNvPr id="88" name="Graphic 87" descr="Mountains">
            <a:extLst>
              <a:ext uri="{FF2B5EF4-FFF2-40B4-BE49-F238E27FC236}">
                <a16:creationId xmlns:a16="http://schemas.microsoft.com/office/drawing/2014/main" id="{D3E2F0F1-CFBF-41E1-83FD-E8FBDEC5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8423" y="3468749"/>
            <a:ext cx="914400" cy="914400"/>
          </a:xfrm>
          <a:prstGeom prst="rect">
            <a:avLst/>
          </a:prstGeom>
        </p:spPr>
      </p:pic>
      <p:pic>
        <p:nvPicPr>
          <p:cNvPr id="89" name="Graphic 88" descr="Mountains">
            <a:extLst>
              <a:ext uri="{FF2B5EF4-FFF2-40B4-BE49-F238E27FC236}">
                <a16:creationId xmlns:a16="http://schemas.microsoft.com/office/drawing/2014/main" id="{13CDA8B1-7262-47A4-B629-D2A4A6F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7650" y="4354011"/>
            <a:ext cx="914400" cy="914400"/>
          </a:xfrm>
          <a:prstGeom prst="rect">
            <a:avLst/>
          </a:prstGeom>
        </p:spPr>
      </p:pic>
      <p:pic>
        <p:nvPicPr>
          <p:cNvPr id="91" name="Graphic 90" descr="Deciduous tree">
            <a:extLst>
              <a:ext uri="{FF2B5EF4-FFF2-40B4-BE49-F238E27FC236}">
                <a16:creationId xmlns:a16="http://schemas.microsoft.com/office/drawing/2014/main" id="{924DC41D-8AE6-4D66-960F-2387179D0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36288" y="1619185"/>
            <a:ext cx="914400" cy="914400"/>
          </a:xfrm>
          <a:prstGeom prst="rect">
            <a:avLst/>
          </a:prstGeom>
        </p:spPr>
      </p:pic>
      <p:pic>
        <p:nvPicPr>
          <p:cNvPr id="92" name="Graphic 91" descr="Deciduous tree">
            <a:extLst>
              <a:ext uri="{FF2B5EF4-FFF2-40B4-BE49-F238E27FC236}">
                <a16:creationId xmlns:a16="http://schemas.microsoft.com/office/drawing/2014/main" id="{9F3DBC11-EE34-43AC-9FB2-B160EB464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7637" y="1662285"/>
            <a:ext cx="914400" cy="914400"/>
          </a:xfrm>
          <a:prstGeom prst="rect">
            <a:avLst/>
          </a:prstGeom>
        </p:spPr>
      </p:pic>
      <p:pic>
        <p:nvPicPr>
          <p:cNvPr id="93" name="Graphic 92" descr="Deciduous tree">
            <a:extLst>
              <a:ext uri="{FF2B5EF4-FFF2-40B4-BE49-F238E27FC236}">
                <a16:creationId xmlns:a16="http://schemas.microsoft.com/office/drawing/2014/main" id="{ADCB82DA-63D3-4F0A-927F-55258042F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49729" y="706320"/>
            <a:ext cx="914400" cy="914400"/>
          </a:xfrm>
          <a:prstGeom prst="rect">
            <a:avLst/>
          </a:prstGeom>
        </p:spPr>
      </p:pic>
      <p:pic>
        <p:nvPicPr>
          <p:cNvPr id="94" name="Graphic 93" descr="Anchor">
            <a:extLst>
              <a:ext uri="{FF2B5EF4-FFF2-40B4-BE49-F238E27FC236}">
                <a16:creationId xmlns:a16="http://schemas.microsoft.com/office/drawing/2014/main" id="{934D09CE-787B-419E-975B-AFD2E2D0E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93386" y="4381600"/>
            <a:ext cx="914400" cy="914400"/>
          </a:xfrm>
          <a:prstGeom prst="rect">
            <a:avLst/>
          </a:prstGeom>
        </p:spPr>
      </p:pic>
      <p:pic>
        <p:nvPicPr>
          <p:cNvPr id="95" name="Graphic 94" descr="Anchor">
            <a:extLst>
              <a:ext uri="{FF2B5EF4-FFF2-40B4-BE49-F238E27FC236}">
                <a16:creationId xmlns:a16="http://schemas.microsoft.com/office/drawing/2014/main" id="{923841BC-5443-4F32-8E87-4ED7E2AC0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7879" y="5268411"/>
            <a:ext cx="914400" cy="914400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43E176F4-F2F1-4E8F-8B2A-F9772564E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985" y="725548"/>
            <a:ext cx="914400" cy="9144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B4FABF8-B14D-4245-B9CF-7458CB2B1719}"/>
              </a:ext>
            </a:extLst>
          </p:cNvPr>
          <p:cNvSpPr txBox="1"/>
          <p:nvPr/>
        </p:nvSpPr>
        <p:spPr>
          <a:xfrm>
            <a:off x="9315239" y="1610208"/>
            <a:ext cx="180995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Plain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Forest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Water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Desert =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Mountain = 10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9" name="Graphic 128" descr="Cactus">
            <a:extLst>
              <a:ext uri="{FF2B5EF4-FFF2-40B4-BE49-F238E27FC236}">
                <a16:creationId xmlns:a16="http://schemas.microsoft.com/office/drawing/2014/main" id="{D33A5362-21BC-4C20-8EFC-1404AEBA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0670" y="4368044"/>
            <a:ext cx="914400" cy="914400"/>
          </a:xfrm>
          <a:prstGeom prst="rect">
            <a:avLst/>
          </a:prstGeom>
        </p:spPr>
      </p:pic>
      <p:pic>
        <p:nvPicPr>
          <p:cNvPr id="153" name="Graphic 152" descr="Cactus">
            <a:extLst>
              <a:ext uri="{FF2B5EF4-FFF2-40B4-BE49-F238E27FC236}">
                <a16:creationId xmlns:a16="http://schemas.microsoft.com/office/drawing/2014/main" id="{2A448387-13FA-4773-9057-D0070647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6376" y="34529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8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318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Pulling out his map he thinks about his possible routes and how long they will take.</a:t>
            </a:r>
          </a:p>
        </p:txBody>
      </p:sp>
    </p:spTree>
    <p:extLst>
      <p:ext uri="{BB962C8B-B14F-4D97-AF65-F5344CB8AC3E}">
        <p14:creationId xmlns:p14="http://schemas.microsoft.com/office/powerpoint/2010/main" val="13564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5120" cy="5899333"/>
            <a:chOff x="640080" y="685799"/>
            <a:chExt cx="10485120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4D3F12-949B-4C14-A1F4-D0B852A3C7A9}"/>
                </a:ext>
              </a:extLst>
            </p:cNvPr>
            <p:cNvGrpSpPr/>
            <p:nvPr/>
          </p:nvGrpSpPr>
          <p:grpSpPr>
            <a:xfrm>
              <a:off x="1066800" y="685799"/>
              <a:ext cx="10058400" cy="5486401"/>
              <a:chOff x="1371600" y="914399"/>
              <a:chExt cx="10058400" cy="54864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6FC5C77-AC5A-488C-A7B9-4F3F1AB5C2BE}"/>
                  </a:ext>
                </a:extLst>
              </p:cNvPr>
              <p:cNvCxnSpPr/>
              <p:nvPr/>
            </p:nvCxnSpPr>
            <p:spPr>
              <a:xfrm>
                <a:off x="13716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633505-7737-481A-BB82-9B04BA9013DD}"/>
                  </a:ext>
                </a:extLst>
              </p:cNvPr>
              <p:cNvCxnSpPr/>
              <p:nvPr/>
            </p:nvCxnSpPr>
            <p:spPr>
              <a:xfrm>
                <a:off x="2286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2201284-FD5D-4EB2-8511-9B1DE824DCB2}"/>
                  </a:ext>
                </a:extLst>
              </p:cNvPr>
              <p:cNvCxnSpPr/>
              <p:nvPr/>
            </p:nvCxnSpPr>
            <p:spPr>
              <a:xfrm>
                <a:off x="3200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1B732EA-617E-40D2-BD41-D37A9DB71D98}"/>
                  </a:ext>
                </a:extLst>
              </p:cNvPr>
              <p:cNvCxnSpPr/>
              <p:nvPr/>
            </p:nvCxnSpPr>
            <p:spPr>
              <a:xfrm>
                <a:off x="4114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AF2DD2-97F9-48D4-8E59-012F60217900}"/>
                  </a:ext>
                </a:extLst>
              </p:cNvPr>
              <p:cNvCxnSpPr/>
              <p:nvPr/>
            </p:nvCxnSpPr>
            <p:spPr>
              <a:xfrm>
                <a:off x="5029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BC422A-3B4D-4433-B2A1-8B65B938F6BB}"/>
                  </a:ext>
                </a:extLst>
              </p:cNvPr>
              <p:cNvCxnSpPr/>
              <p:nvPr/>
            </p:nvCxnSpPr>
            <p:spPr>
              <a:xfrm>
                <a:off x="5943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A7DA88-EE8F-40E1-BF77-FB0E2956ABB2}"/>
                  </a:ext>
                </a:extLst>
              </p:cNvPr>
              <p:cNvCxnSpPr/>
              <p:nvPr/>
            </p:nvCxnSpPr>
            <p:spPr>
              <a:xfrm>
                <a:off x="68580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37D9A4F-33EA-49AF-BD4D-7BABAC489C08}"/>
                  </a:ext>
                </a:extLst>
              </p:cNvPr>
              <p:cNvCxnSpPr/>
              <p:nvPr/>
            </p:nvCxnSpPr>
            <p:spPr>
              <a:xfrm>
                <a:off x="7772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9675680-4CA1-403C-95AE-733E92EB6A97}"/>
                  </a:ext>
                </a:extLst>
              </p:cNvPr>
              <p:cNvCxnSpPr/>
              <p:nvPr/>
            </p:nvCxnSpPr>
            <p:spPr>
              <a:xfrm>
                <a:off x="8686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8D8A8B-07A3-41D8-8700-B1EC930A7FA7}"/>
                  </a:ext>
                </a:extLst>
              </p:cNvPr>
              <p:cNvCxnSpPr/>
              <p:nvPr/>
            </p:nvCxnSpPr>
            <p:spPr>
              <a:xfrm>
                <a:off x="9601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DDC900E-6F39-48D9-8475-AD68B4833373}"/>
                  </a:ext>
                </a:extLst>
              </p:cNvPr>
              <p:cNvCxnSpPr/>
              <p:nvPr/>
            </p:nvCxnSpPr>
            <p:spPr>
              <a:xfrm>
                <a:off x="10515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D204F6-C71B-48DE-A6CD-3F6372C65541}"/>
                  </a:ext>
                </a:extLst>
              </p:cNvPr>
              <p:cNvCxnSpPr/>
              <p:nvPr/>
            </p:nvCxnSpPr>
            <p:spPr>
              <a:xfrm>
                <a:off x="11430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6D871D-6DEE-4830-823E-30397525D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9143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7C04D-29FC-49C6-987B-1D101C943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18288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B5E688-CCA0-447A-80BA-F093C3A9C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27432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B70C4F-61EC-4327-8F1B-7553CAE0D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36576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B344C-429A-43A0-8AD8-E370A3FD0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45720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B6027F2-433A-4B44-A066-C31A4296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4864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3BFA557-E1C9-42BF-91EE-600B36E34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64007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11805903-C2B8-4820-A9EA-1C1662D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986" y="4366982"/>
            <a:ext cx="914400" cy="914400"/>
          </a:xfrm>
          <a:prstGeom prst="rect">
            <a:avLst/>
          </a:prstGeom>
        </p:spPr>
      </p:pic>
      <p:pic>
        <p:nvPicPr>
          <p:cNvPr id="60" name="Graphic 59" descr="Cactus">
            <a:extLst>
              <a:ext uri="{FF2B5EF4-FFF2-40B4-BE49-F238E27FC236}">
                <a16:creationId xmlns:a16="http://schemas.microsoft.com/office/drawing/2014/main" id="{D31E0D72-A69D-4137-A7C1-E043DE3D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3205" y="5257798"/>
            <a:ext cx="914400" cy="914400"/>
          </a:xfrm>
          <a:prstGeom prst="rect">
            <a:avLst/>
          </a:prstGeom>
        </p:spPr>
      </p:pic>
      <p:pic>
        <p:nvPicPr>
          <p:cNvPr id="62" name="Graphic 61" descr="Mountains">
            <a:extLst>
              <a:ext uri="{FF2B5EF4-FFF2-40B4-BE49-F238E27FC236}">
                <a16:creationId xmlns:a16="http://schemas.microsoft.com/office/drawing/2014/main" id="{92F2E154-2609-438F-B9BC-CD4E73986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3611" y="2513773"/>
            <a:ext cx="914400" cy="914400"/>
          </a:xfrm>
          <a:prstGeom prst="rect">
            <a:avLst/>
          </a:prstGeom>
        </p:spPr>
      </p:pic>
      <p:pic>
        <p:nvPicPr>
          <p:cNvPr id="63" name="Graphic 62" descr="Anchor">
            <a:extLst>
              <a:ext uri="{FF2B5EF4-FFF2-40B4-BE49-F238E27FC236}">
                <a16:creationId xmlns:a16="http://schemas.microsoft.com/office/drawing/2014/main" id="{A45C119B-43BF-41DF-95C4-C2BAF82C2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19210" y="2518197"/>
            <a:ext cx="914400" cy="914400"/>
          </a:xfrm>
          <a:prstGeom prst="rect">
            <a:avLst/>
          </a:prstGeom>
        </p:spPr>
      </p:pic>
      <p:pic>
        <p:nvPicPr>
          <p:cNvPr id="64" name="Graphic 63" descr="Cactus">
            <a:extLst>
              <a:ext uri="{FF2B5EF4-FFF2-40B4-BE49-F238E27FC236}">
                <a16:creationId xmlns:a16="http://schemas.microsoft.com/office/drawing/2014/main" id="{7C36C018-D608-4723-81D3-E936EB04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425" y="5304972"/>
            <a:ext cx="914400" cy="914400"/>
          </a:xfrm>
          <a:prstGeom prst="rect">
            <a:avLst/>
          </a:prstGeom>
        </p:spPr>
      </p:pic>
      <p:pic>
        <p:nvPicPr>
          <p:cNvPr id="65" name="Graphic 64" descr="Cactus">
            <a:extLst>
              <a:ext uri="{FF2B5EF4-FFF2-40B4-BE49-F238E27FC236}">
                <a16:creationId xmlns:a16="http://schemas.microsoft.com/office/drawing/2014/main" id="{F03A9ED4-FB63-4D72-B559-D843619E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6829" y="5274163"/>
            <a:ext cx="914400" cy="914400"/>
          </a:xfrm>
          <a:prstGeom prst="rect">
            <a:avLst/>
          </a:prstGeom>
        </p:spPr>
      </p:pic>
      <p:pic>
        <p:nvPicPr>
          <p:cNvPr id="66" name="Graphic 65" descr="Cactus">
            <a:extLst>
              <a:ext uri="{FF2B5EF4-FFF2-40B4-BE49-F238E27FC236}">
                <a16:creationId xmlns:a16="http://schemas.microsoft.com/office/drawing/2014/main" id="{949F3772-25A4-4B0D-8BDF-277DF552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6049" y="5321337"/>
            <a:ext cx="914400" cy="914400"/>
          </a:xfrm>
          <a:prstGeom prst="rect">
            <a:avLst/>
          </a:prstGeom>
        </p:spPr>
      </p:pic>
      <p:pic>
        <p:nvPicPr>
          <p:cNvPr id="73" name="Graphic 72" descr="Cactus">
            <a:extLst>
              <a:ext uri="{FF2B5EF4-FFF2-40B4-BE49-F238E27FC236}">
                <a16:creationId xmlns:a16="http://schemas.microsoft.com/office/drawing/2014/main" id="{FF9B649C-08A3-4BE3-804F-CBD51BEB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5616" y="4341745"/>
            <a:ext cx="914400" cy="914400"/>
          </a:xfrm>
          <a:prstGeom prst="rect">
            <a:avLst/>
          </a:prstGeom>
        </p:spPr>
      </p:pic>
      <p:pic>
        <p:nvPicPr>
          <p:cNvPr id="74" name="Graphic 73" descr="Mountains">
            <a:extLst>
              <a:ext uri="{FF2B5EF4-FFF2-40B4-BE49-F238E27FC236}">
                <a16:creationId xmlns:a16="http://schemas.microsoft.com/office/drawing/2014/main" id="{9F9F45D9-B4D4-41E2-9136-4A26CECEA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7640" y="3338286"/>
            <a:ext cx="914400" cy="914400"/>
          </a:xfrm>
          <a:prstGeom prst="rect">
            <a:avLst/>
          </a:prstGeom>
        </p:spPr>
      </p:pic>
      <p:pic>
        <p:nvPicPr>
          <p:cNvPr id="75" name="Graphic 74" descr="Mountains">
            <a:extLst>
              <a:ext uri="{FF2B5EF4-FFF2-40B4-BE49-F238E27FC236}">
                <a16:creationId xmlns:a16="http://schemas.microsoft.com/office/drawing/2014/main" id="{0CF7AC17-B503-4ED2-9A95-5613DE15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9624" y="2561772"/>
            <a:ext cx="914400" cy="914400"/>
          </a:xfrm>
          <a:prstGeom prst="rect">
            <a:avLst/>
          </a:prstGeom>
        </p:spPr>
      </p:pic>
      <p:pic>
        <p:nvPicPr>
          <p:cNvPr id="76" name="Graphic 75" descr="Mountains">
            <a:extLst>
              <a:ext uri="{FF2B5EF4-FFF2-40B4-BE49-F238E27FC236}">
                <a16:creationId xmlns:a16="http://schemas.microsoft.com/office/drawing/2014/main" id="{0E2B45B1-A8C5-47CB-B0FD-5C9C29441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2835" y="1670958"/>
            <a:ext cx="914400" cy="914400"/>
          </a:xfrm>
          <a:prstGeom prst="rect">
            <a:avLst/>
          </a:prstGeom>
        </p:spPr>
      </p:pic>
      <p:pic>
        <p:nvPicPr>
          <p:cNvPr id="77" name="Graphic 76" descr="Mountains">
            <a:extLst>
              <a:ext uri="{FF2B5EF4-FFF2-40B4-BE49-F238E27FC236}">
                <a16:creationId xmlns:a16="http://schemas.microsoft.com/office/drawing/2014/main" id="{8A2CBCE5-9D8C-473F-844D-E643E28E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8869" y="2426265"/>
            <a:ext cx="914400" cy="914400"/>
          </a:xfrm>
          <a:prstGeom prst="rect">
            <a:avLst/>
          </a:prstGeom>
        </p:spPr>
      </p:pic>
      <p:pic>
        <p:nvPicPr>
          <p:cNvPr id="78" name="Graphic 77" descr="Mountains">
            <a:extLst>
              <a:ext uri="{FF2B5EF4-FFF2-40B4-BE49-F238E27FC236}">
                <a16:creationId xmlns:a16="http://schemas.microsoft.com/office/drawing/2014/main" id="{018C9371-46EF-449D-9614-456B0BC8D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4197" y="4202681"/>
            <a:ext cx="914400" cy="914400"/>
          </a:xfrm>
          <a:prstGeom prst="rect">
            <a:avLst/>
          </a:prstGeom>
        </p:spPr>
      </p:pic>
      <p:pic>
        <p:nvPicPr>
          <p:cNvPr id="79" name="Graphic 78" descr="Anchor">
            <a:extLst>
              <a:ext uri="{FF2B5EF4-FFF2-40B4-BE49-F238E27FC236}">
                <a16:creationId xmlns:a16="http://schemas.microsoft.com/office/drawing/2014/main" id="{2A282487-E989-4C00-A213-E11CA3A5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07174" y="3452584"/>
            <a:ext cx="914400" cy="914400"/>
          </a:xfrm>
          <a:prstGeom prst="rect">
            <a:avLst/>
          </a:prstGeom>
        </p:spPr>
      </p:pic>
      <p:pic>
        <p:nvPicPr>
          <p:cNvPr id="80" name="Graphic 79" descr="Anchor">
            <a:extLst>
              <a:ext uri="{FF2B5EF4-FFF2-40B4-BE49-F238E27FC236}">
                <a16:creationId xmlns:a16="http://schemas.microsoft.com/office/drawing/2014/main" id="{EBBBBFFF-8D5D-4A6D-979F-9AD41D6F8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24556" y="3411654"/>
            <a:ext cx="914400" cy="914400"/>
          </a:xfrm>
          <a:prstGeom prst="rect">
            <a:avLst/>
          </a:prstGeom>
        </p:spPr>
      </p:pic>
      <p:pic>
        <p:nvPicPr>
          <p:cNvPr id="82" name="Graphic 81" descr="Deciduous tree">
            <a:extLst>
              <a:ext uri="{FF2B5EF4-FFF2-40B4-BE49-F238E27FC236}">
                <a16:creationId xmlns:a16="http://schemas.microsoft.com/office/drawing/2014/main" id="{F0372C69-B65B-4B5A-B4F4-D305408A8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799" y="663122"/>
            <a:ext cx="914400" cy="914400"/>
          </a:xfrm>
          <a:prstGeom prst="rect">
            <a:avLst/>
          </a:prstGeom>
        </p:spPr>
      </p:pic>
      <p:pic>
        <p:nvPicPr>
          <p:cNvPr id="83" name="Graphic 82" descr="Deciduous tree">
            <a:extLst>
              <a:ext uri="{FF2B5EF4-FFF2-40B4-BE49-F238E27FC236}">
                <a16:creationId xmlns:a16="http://schemas.microsoft.com/office/drawing/2014/main" id="{5FB1BFAF-FE59-44D7-8637-AA02859E7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35718" y="663122"/>
            <a:ext cx="914400" cy="914400"/>
          </a:xfrm>
          <a:prstGeom prst="rect">
            <a:avLst/>
          </a:prstGeom>
        </p:spPr>
      </p:pic>
      <p:pic>
        <p:nvPicPr>
          <p:cNvPr id="84" name="Graphic 83" descr="Deciduous tree">
            <a:extLst>
              <a:ext uri="{FF2B5EF4-FFF2-40B4-BE49-F238E27FC236}">
                <a16:creationId xmlns:a16="http://schemas.microsoft.com/office/drawing/2014/main" id="{5A37AD13-B2FC-4BE3-945E-A2DB1E284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35330" y="705248"/>
            <a:ext cx="914400" cy="914400"/>
          </a:xfrm>
          <a:prstGeom prst="rect">
            <a:avLst/>
          </a:prstGeom>
        </p:spPr>
      </p:pic>
      <p:pic>
        <p:nvPicPr>
          <p:cNvPr id="85" name="Graphic 84" descr="Deciduous tree">
            <a:extLst>
              <a:ext uri="{FF2B5EF4-FFF2-40B4-BE49-F238E27FC236}">
                <a16:creationId xmlns:a16="http://schemas.microsoft.com/office/drawing/2014/main" id="{47D4A4E1-6B93-4E6D-B8CB-AAD32057A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21889" y="1619185"/>
            <a:ext cx="914400" cy="914400"/>
          </a:xfrm>
          <a:prstGeom prst="rect">
            <a:avLst/>
          </a:prstGeom>
        </p:spPr>
      </p:pic>
      <p:pic>
        <p:nvPicPr>
          <p:cNvPr id="86" name="Graphic 85" descr="Deciduous tree">
            <a:extLst>
              <a:ext uri="{FF2B5EF4-FFF2-40B4-BE49-F238E27FC236}">
                <a16:creationId xmlns:a16="http://schemas.microsoft.com/office/drawing/2014/main" id="{67BBFED7-E629-4C4E-BD76-C2996F60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9393" y="2522782"/>
            <a:ext cx="914400" cy="914400"/>
          </a:xfrm>
          <a:prstGeom prst="rect">
            <a:avLst/>
          </a:prstGeom>
        </p:spPr>
      </p:pic>
      <p:pic>
        <p:nvPicPr>
          <p:cNvPr id="87" name="Graphic 86" descr="Deciduous tree">
            <a:extLst>
              <a:ext uri="{FF2B5EF4-FFF2-40B4-BE49-F238E27FC236}">
                <a16:creationId xmlns:a16="http://schemas.microsoft.com/office/drawing/2014/main" id="{F634E095-B3AB-4F97-8343-5B05F6543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2497" y="1623786"/>
            <a:ext cx="914400" cy="914400"/>
          </a:xfrm>
          <a:prstGeom prst="rect">
            <a:avLst/>
          </a:prstGeom>
        </p:spPr>
      </p:pic>
      <p:pic>
        <p:nvPicPr>
          <p:cNvPr id="88" name="Graphic 87" descr="Mountains">
            <a:extLst>
              <a:ext uri="{FF2B5EF4-FFF2-40B4-BE49-F238E27FC236}">
                <a16:creationId xmlns:a16="http://schemas.microsoft.com/office/drawing/2014/main" id="{D3E2F0F1-CFBF-41E1-83FD-E8FBDEC5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8423" y="3468749"/>
            <a:ext cx="914400" cy="914400"/>
          </a:xfrm>
          <a:prstGeom prst="rect">
            <a:avLst/>
          </a:prstGeom>
        </p:spPr>
      </p:pic>
      <p:pic>
        <p:nvPicPr>
          <p:cNvPr id="89" name="Graphic 88" descr="Mountains">
            <a:extLst>
              <a:ext uri="{FF2B5EF4-FFF2-40B4-BE49-F238E27FC236}">
                <a16:creationId xmlns:a16="http://schemas.microsoft.com/office/drawing/2014/main" id="{13CDA8B1-7262-47A4-B629-D2A4A6F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7650" y="4354011"/>
            <a:ext cx="914400" cy="914400"/>
          </a:xfrm>
          <a:prstGeom prst="rect">
            <a:avLst/>
          </a:prstGeom>
        </p:spPr>
      </p:pic>
      <p:pic>
        <p:nvPicPr>
          <p:cNvPr id="91" name="Graphic 90" descr="Deciduous tree">
            <a:extLst>
              <a:ext uri="{FF2B5EF4-FFF2-40B4-BE49-F238E27FC236}">
                <a16:creationId xmlns:a16="http://schemas.microsoft.com/office/drawing/2014/main" id="{924DC41D-8AE6-4D66-960F-2387179D0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36288" y="1619185"/>
            <a:ext cx="914400" cy="914400"/>
          </a:xfrm>
          <a:prstGeom prst="rect">
            <a:avLst/>
          </a:prstGeom>
        </p:spPr>
      </p:pic>
      <p:pic>
        <p:nvPicPr>
          <p:cNvPr id="92" name="Graphic 91" descr="Deciduous tree">
            <a:extLst>
              <a:ext uri="{FF2B5EF4-FFF2-40B4-BE49-F238E27FC236}">
                <a16:creationId xmlns:a16="http://schemas.microsoft.com/office/drawing/2014/main" id="{9F3DBC11-EE34-43AC-9FB2-B160EB464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7637" y="1662285"/>
            <a:ext cx="914400" cy="914400"/>
          </a:xfrm>
          <a:prstGeom prst="rect">
            <a:avLst/>
          </a:prstGeom>
        </p:spPr>
      </p:pic>
      <p:pic>
        <p:nvPicPr>
          <p:cNvPr id="93" name="Graphic 92" descr="Deciduous tree">
            <a:extLst>
              <a:ext uri="{FF2B5EF4-FFF2-40B4-BE49-F238E27FC236}">
                <a16:creationId xmlns:a16="http://schemas.microsoft.com/office/drawing/2014/main" id="{ADCB82DA-63D3-4F0A-927F-55258042F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49729" y="706320"/>
            <a:ext cx="914400" cy="914400"/>
          </a:xfrm>
          <a:prstGeom prst="rect">
            <a:avLst/>
          </a:prstGeom>
        </p:spPr>
      </p:pic>
      <p:pic>
        <p:nvPicPr>
          <p:cNvPr id="94" name="Graphic 93" descr="Anchor">
            <a:extLst>
              <a:ext uri="{FF2B5EF4-FFF2-40B4-BE49-F238E27FC236}">
                <a16:creationId xmlns:a16="http://schemas.microsoft.com/office/drawing/2014/main" id="{934D09CE-787B-419E-975B-AFD2E2D0E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93386" y="4381600"/>
            <a:ext cx="914400" cy="914400"/>
          </a:xfrm>
          <a:prstGeom prst="rect">
            <a:avLst/>
          </a:prstGeom>
        </p:spPr>
      </p:pic>
      <p:pic>
        <p:nvPicPr>
          <p:cNvPr id="95" name="Graphic 94" descr="Anchor">
            <a:extLst>
              <a:ext uri="{FF2B5EF4-FFF2-40B4-BE49-F238E27FC236}">
                <a16:creationId xmlns:a16="http://schemas.microsoft.com/office/drawing/2014/main" id="{923841BC-5443-4F32-8E87-4ED7E2AC0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7879" y="5268411"/>
            <a:ext cx="914400" cy="914400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43E176F4-F2F1-4E8F-8B2A-F9772564E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985" y="725548"/>
            <a:ext cx="914400" cy="9144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B4FABF8-B14D-4245-B9CF-7458CB2B1719}"/>
              </a:ext>
            </a:extLst>
          </p:cNvPr>
          <p:cNvSpPr txBox="1"/>
          <p:nvPr/>
        </p:nvSpPr>
        <p:spPr>
          <a:xfrm>
            <a:off x="9315239" y="1610208"/>
            <a:ext cx="180995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Plain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Forest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Water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Desert =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Mountain = 10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9" name="Graphic 128" descr="Cactus">
            <a:extLst>
              <a:ext uri="{FF2B5EF4-FFF2-40B4-BE49-F238E27FC236}">
                <a16:creationId xmlns:a16="http://schemas.microsoft.com/office/drawing/2014/main" id="{D33A5362-21BC-4C20-8EFC-1404AEBA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0670" y="4368044"/>
            <a:ext cx="914400" cy="914400"/>
          </a:xfrm>
          <a:prstGeom prst="rect">
            <a:avLst/>
          </a:prstGeom>
        </p:spPr>
      </p:pic>
      <p:pic>
        <p:nvPicPr>
          <p:cNvPr id="153" name="Graphic 152" descr="Cactus">
            <a:extLst>
              <a:ext uri="{FF2B5EF4-FFF2-40B4-BE49-F238E27FC236}">
                <a16:creationId xmlns:a16="http://schemas.microsoft.com/office/drawing/2014/main" id="{2A448387-13FA-4773-9057-D0070647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6376" y="3452923"/>
            <a:ext cx="914400" cy="914400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CA488C3-903E-4038-844D-06D25E7DE9F3}"/>
              </a:ext>
            </a:extLst>
          </p:cNvPr>
          <p:cNvGrpSpPr/>
          <p:nvPr/>
        </p:nvGrpSpPr>
        <p:grpSpPr>
          <a:xfrm>
            <a:off x="4594376" y="1639948"/>
            <a:ext cx="4286811" cy="3209030"/>
            <a:chOff x="4594376" y="1639948"/>
            <a:chExt cx="4286811" cy="3209030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1204396-C18D-43D3-A11F-3D021CDED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4376" y="4848375"/>
              <a:ext cx="1475616" cy="603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DEAC19E-7037-4568-9421-8B17BE2B20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9992" y="2040521"/>
              <a:ext cx="2811195" cy="2807854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3E1BB41-3661-4326-8945-BC1C0A495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1185" y="1639948"/>
              <a:ext cx="0" cy="400573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D47FBE1-BA74-4C72-809C-2D2ADF1E2AA0}"/>
              </a:ext>
            </a:extLst>
          </p:cNvPr>
          <p:cNvSpPr txBox="1"/>
          <p:nvPr/>
        </p:nvSpPr>
        <p:spPr>
          <a:xfrm>
            <a:off x="8917447" y="1653127"/>
            <a:ext cx="4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990A12-6D46-4AFB-912D-59195FD2E3E5}"/>
              </a:ext>
            </a:extLst>
          </p:cNvPr>
          <p:cNvSpPr/>
          <p:nvPr/>
        </p:nvSpPr>
        <p:spPr>
          <a:xfrm>
            <a:off x="4232424" y="101433"/>
            <a:ext cx="3539976" cy="715843"/>
          </a:xfrm>
          <a:prstGeom prst="roundRect">
            <a:avLst>
              <a:gd name="adj" fmla="val 45476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4"/>
                </a:solidFill>
              </a:rPr>
              <a:t>A Desert Journey</a:t>
            </a:r>
          </a:p>
        </p:txBody>
      </p:sp>
    </p:spTree>
    <p:extLst>
      <p:ext uri="{BB962C8B-B14F-4D97-AF65-F5344CB8AC3E}">
        <p14:creationId xmlns:p14="http://schemas.microsoft.com/office/powerpoint/2010/main" val="193908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5120" cy="5899333"/>
            <a:chOff x="640080" y="685799"/>
            <a:chExt cx="10485120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4D3F12-949B-4C14-A1F4-D0B852A3C7A9}"/>
                </a:ext>
              </a:extLst>
            </p:cNvPr>
            <p:cNvGrpSpPr/>
            <p:nvPr/>
          </p:nvGrpSpPr>
          <p:grpSpPr>
            <a:xfrm>
              <a:off x="1066800" y="685799"/>
              <a:ext cx="10058400" cy="5486401"/>
              <a:chOff x="1371600" y="914399"/>
              <a:chExt cx="10058400" cy="54864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6FC5C77-AC5A-488C-A7B9-4F3F1AB5C2BE}"/>
                  </a:ext>
                </a:extLst>
              </p:cNvPr>
              <p:cNvCxnSpPr/>
              <p:nvPr/>
            </p:nvCxnSpPr>
            <p:spPr>
              <a:xfrm>
                <a:off x="13716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633505-7737-481A-BB82-9B04BA9013DD}"/>
                  </a:ext>
                </a:extLst>
              </p:cNvPr>
              <p:cNvCxnSpPr/>
              <p:nvPr/>
            </p:nvCxnSpPr>
            <p:spPr>
              <a:xfrm>
                <a:off x="2286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2201284-FD5D-4EB2-8511-9B1DE824DCB2}"/>
                  </a:ext>
                </a:extLst>
              </p:cNvPr>
              <p:cNvCxnSpPr/>
              <p:nvPr/>
            </p:nvCxnSpPr>
            <p:spPr>
              <a:xfrm>
                <a:off x="3200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1B732EA-617E-40D2-BD41-D37A9DB71D98}"/>
                  </a:ext>
                </a:extLst>
              </p:cNvPr>
              <p:cNvCxnSpPr/>
              <p:nvPr/>
            </p:nvCxnSpPr>
            <p:spPr>
              <a:xfrm>
                <a:off x="4114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AF2DD2-97F9-48D4-8E59-012F60217900}"/>
                  </a:ext>
                </a:extLst>
              </p:cNvPr>
              <p:cNvCxnSpPr/>
              <p:nvPr/>
            </p:nvCxnSpPr>
            <p:spPr>
              <a:xfrm>
                <a:off x="5029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BC422A-3B4D-4433-B2A1-8B65B938F6BB}"/>
                  </a:ext>
                </a:extLst>
              </p:cNvPr>
              <p:cNvCxnSpPr/>
              <p:nvPr/>
            </p:nvCxnSpPr>
            <p:spPr>
              <a:xfrm>
                <a:off x="5943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A7DA88-EE8F-40E1-BF77-FB0E2956ABB2}"/>
                  </a:ext>
                </a:extLst>
              </p:cNvPr>
              <p:cNvCxnSpPr/>
              <p:nvPr/>
            </p:nvCxnSpPr>
            <p:spPr>
              <a:xfrm>
                <a:off x="68580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37D9A4F-33EA-49AF-BD4D-7BABAC489C08}"/>
                  </a:ext>
                </a:extLst>
              </p:cNvPr>
              <p:cNvCxnSpPr/>
              <p:nvPr/>
            </p:nvCxnSpPr>
            <p:spPr>
              <a:xfrm>
                <a:off x="7772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9675680-4CA1-403C-95AE-733E92EB6A97}"/>
                  </a:ext>
                </a:extLst>
              </p:cNvPr>
              <p:cNvCxnSpPr/>
              <p:nvPr/>
            </p:nvCxnSpPr>
            <p:spPr>
              <a:xfrm>
                <a:off x="8686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8D8A8B-07A3-41D8-8700-B1EC930A7FA7}"/>
                  </a:ext>
                </a:extLst>
              </p:cNvPr>
              <p:cNvCxnSpPr/>
              <p:nvPr/>
            </p:nvCxnSpPr>
            <p:spPr>
              <a:xfrm>
                <a:off x="9601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DDC900E-6F39-48D9-8475-AD68B4833373}"/>
                  </a:ext>
                </a:extLst>
              </p:cNvPr>
              <p:cNvCxnSpPr/>
              <p:nvPr/>
            </p:nvCxnSpPr>
            <p:spPr>
              <a:xfrm>
                <a:off x="10515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D204F6-C71B-48DE-A6CD-3F6372C65541}"/>
                  </a:ext>
                </a:extLst>
              </p:cNvPr>
              <p:cNvCxnSpPr/>
              <p:nvPr/>
            </p:nvCxnSpPr>
            <p:spPr>
              <a:xfrm>
                <a:off x="11430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6D871D-6DEE-4830-823E-30397525D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9143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7C04D-29FC-49C6-987B-1D101C943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18288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B5E688-CCA0-447A-80BA-F093C3A9C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27432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B70C4F-61EC-4327-8F1B-7553CAE0D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36576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B344C-429A-43A0-8AD8-E370A3FD0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45720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B6027F2-433A-4B44-A066-C31A4296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4864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3BFA557-E1C9-42BF-91EE-600B36E34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64007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11805903-C2B8-4820-A9EA-1C1662D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986" y="4366982"/>
            <a:ext cx="914400" cy="914400"/>
          </a:xfrm>
          <a:prstGeom prst="rect">
            <a:avLst/>
          </a:prstGeom>
        </p:spPr>
      </p:pic>
      <p:pic>
        <p:nvPicPr>
          <p:cNvPr id="60" name="Graphic 59" descr="Cactus">
            <a:extLst>
              <a:ext uri="{FF2B5EF4-FFF2-40B4-BE49-F238E27FC236}">
                <a16:creationId xmlns:a16="http://schemas.microsoft.com/office/drawing/2014/main" id="{D31E0D72-A69D-4137-A7C1-E043DE3D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3205" y="5257798"/>
            <a:ext cx="914400" cy="914400"/>
          </a:xfrm>
          <a:prstGeom prst="rect">
            <a:avLst/>
          </a:prstGeom>
        </p:spPr>
      </p:pic>
      <p:pic>
        <p:nvPicPr>
          <p:cNvPr id="62" name="Graphic 61" descr="Mountains">
            <a:extLst>
              <a:ext uri="{FF2B5EF4-FFF2-40B4-BE49-F238E27FC236}">
                <a16:creationId xmlns:a16="http://schemas.microsoft.com/office/drawing/2014/main" id="{92F2E154-2609-438F-B9BC-CD4E73986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3611" y="2513773"/>
            <a:ext cx="914400" cy="914400"/>
          </a:xfrm>
          <a:prstGeom prst="rect">
            <a:avLst/>
          </a:prstGeom>
        </p:spPr>
      </p:pic>
      <p:pic>
        <p:nvPicPr>
          <p:cNvPr id="63" name="Graphic 62" descr="Anchor">
            <a:extLst>
              <a:ext uri="{FF2B5EF4-FFF2-40B4-BE49-F238E27FC236}">
                <a16:creationId xmlns:a16="http://schemas.microsoft.com/office/drawing/2014/main" id="{A45C119B-43BF-41DF-95C4-C2BAF82C2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19210" y="2518197"/>
            <a:ext cx="914400" cy="914400"/>
          </a:xfrm>
          <a:prstGeom prst="rect">
            <a:avLst/>
          </a:prstGeom>
        </p:spPr>
      </p:pic>
      <p:pic>
        <p:nvPicPr>
          <p:cNvPr id="64" name="Graphic 63" descr="Cactus">
            <a:extLst>
              <a:ext uri="{FF2B5EF4-FFF2-40B4-BE49-F238E27FC236}">
                <a16:creationId xmlns:a16="http://schemas.microsoft.com/office/drawing/2014/main" id="{7C36C018-D608-4723-81D3-E936EB04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425" y="5304972"/>
            <a:ext cx="914400" cy="914400"/>
          </a:xfrm>
          <a:prstGeom prst="rect">
            <a:avLst/>
          </a:prstGeom>
        </p:spPr>
      </p:pic>
      <p:pic>
        <p:nvPicPr>
          <p:cNvPr id="65" name="Graphic 64" descr="Cactus">
            <a:extLst>
              <a:ext uri="{FF2B5EF4-FFF2-40B4-BE49-F238E27FC236}">
                <a16:creationId xmlns:a16="http://schemas.microsoft.com/office/drawing/2014/main" id="{F03A9ED4-FB63-4D72-B559-D843619E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6829" y="5274163"/>
            <a:ext cx="914400" cy="914400"/>
          </a:xfrm>
          <a:prstGeom prst="rect">
            <a:avLst/>
          </a:prstGeom>
        </p:spPr>
      </p:pic>
      <p:pic>
        <p:nvPicPr>
          <p:cNvPr id="66" name="Graphic 65" descr="Cactus">
            <a:extLst>
              <a:ext uri="{FF2B5EF4-FFF2-40B4-BE49-F238E27FC236}">
                <a16:creationId xmlns:a16="http://schemas.microsoft.com/office/drawing/2014/main" id="{949F3772-25A4-4B0D-8BDF-277DF552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6049" y="5321337"/>
            <a:ext cx="914400" cy="914400"/>
          </a:xfrm>
          <a:prstGeom prst="rect">
            <a:avLst/>
          </a:prstGeom>
        </p:spPr>
      </p:pic>
      <p:pic>
        <p:nvPicPr>
          <p:cNvPr id="73" name="Graphic 72" descr="Cactus">
            <a:extLst>
              <a:ext uri="{FF2B5EF4-FFF2-40B4-BE49-F238E27FC236}">
                <a16:creationId xmlns:a16="http://schemas.microsoft.com/office/drawing/2014/main" id="{FF9B649C-08A3-4BE3-804F-CBD51BEB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5616" y="4341745"/>
            <a:ext cx="914400" cy="914400"/>
          </a:xfrm>
          <a:prstGeom prst="rect">
            <a:avLst/>
          </a:prstGeom>
        </p:spPr>
      </p:pic>
      <p:pic>
        <p:nvPicPr>
          <p:cNvPr id="74" name="Graphic 73" descr="Mountains">
            <a:extLst>
              <a:ext uri="{FF2B5EF4-FFF2-40B4-BE49-F238E27FC236}">
                <a16:creationId xmlns:a16="http://schemas.microsoft.com/office/drawing/2014/main" id="{9F9F45D9-B4D4-41E2-9136-4A26CECEA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7640" y="3338286"/>
            <a:ext cx="914400" cy="914400"/>
          </a:xfrm>
          <a:prstGeom prst="rect">
            <a:avLst/>
          </a:prstGeom>
        </p:spPr>
      </p:pic>
      <p:pic>
        <p:nvPicPr>
          <p:cNvPr id="75" name="Graphic 74" descr="Mountains">
            <a:extLst>
              <a:ext uri="{FF2B5EF4-FFF2-40B4-BE49-F238E27FC236}">
                <a16:creationId xmlns:a16="http://schemas.microsoft.com/office/drawing/2014/main" id="{0CF7AC17-B503-4ED2-9A95-5613DE15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9624" y="2561772"/>
            <a:ext cx="914400" cy="914400"/>
          </a:xfrm>
          <a:prstGeom prst="rect">
            <a:avLst/>
          </a:prstGeom>
        </p:spPr>
      </p:pic>
      <p:pic>
        <p:nvPicPr>
          <p:cNvPr id="76" name="Graphic 75" descr="Mountains">
            <a:extLst>
              <a:ext uri="{FF2B5EF4-FFF2-40B4-BE49-F238E27FC236}">
                <a16:creationId xmlns:a16="http://schemas.microsoft.com/office/drawing/2014/main" id="{0E2B45B1-A8C5-47CB-B0FD-5C9C29441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2835" y="1670958"/>
            <a:ext cx="914400" cy="914400"/>
          </a:xfrm>
          <a:prstGeom prst="rect">
            <a:avLst/>
          </a:prstGeom>
        </p:spPr>
      </p:pic>
      <p:pic>
        <p:nvPicPr>
          <p:cNvPr id="77" name="Graphic 76" descr="Mountains">
            <a:extLst>
              <a:ext uri="{FF2B5EF4-FFF2-40B4-BE49-F238E27FC236}">
                <a16:creationId xmlns:a16="http://schemas.microsoft.com/office/drawing/2014/main" id="{8A2CBCE5-9D8C-473F-844D-E643E28E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8869" y="2426265"/>
            <a:ext cx="914400" cy="914400"/>
          </a:xfrm>
          <a:prstGeom prst="rect">
            <a:avLst/>
          </a:prstGeom>
        </p:spPr>
      </p:pic>
      <p:pic>
        <p:nvPicPr>
          <p:cNvPr id="78" name="Graphic 77" descr="Mountains">
            <a:extLst>
              <a:ext uri="{FF2B5EF4-FFF2-40B4-BE49-F238E27FC236}">
                <a16:creationId xmlns:a16="http://schemas.microsoft.com/office/drawing/2014/main" id="{018C9371-46EF-449D-9614-456B0BC8D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4197" y="4202681"/>
            <a:ext cx="914400" cy="914400"/>
          </a:xfrm>
          <a:prstGeom prst="rect">
            <a:avLst/>
          </a:prstGeom>
        </p:spPr>
      </p:pic>
      <p:pic>
        <p:nvPicPr>
          <p:cNvPr id="79" name="Graphic 78" descr="Anchor">
            <a:extLst>
              <a:ext uri="{FF2B5EF4-FFF2-40B4-BE49-F238E27FC236}">
                <a16:creationId xmlns:a16="http://schemas.microsoft.com/office/drawing/2014/main" id="{2A282487-E989-4C00-A213-E11CA3A5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07174" y="3452584"/>
            <a:ext cx="914400" cy="914400"/>
          </a:xfrm>
          <a:prstGeom prst="rect">
            <a:avLst/>
          </a:prstGeom>
        </p:spPr>
      </p:pic>
      <p:pic>
        <p:nvPicPr>
          <p:cNvPr id="80" name="Graphic 79" descr="Anchor">
            <a:extLst>
              <a:ext uri="{FF2B5EF4-FFF2-40B4-BE49-F238E27FC236}">
                <a16:creationId xmlns:a16="http://schemas.microsoft.com/office/drawing/2014/main" id="{EBBBBFFF-8D5D-4A6D-979F-9AD41D6F8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24556" y="3411654"/>
            <a:ext cx="914400" cy="914400"/>
          </a:xfrm>
          <a:prstGeom prst="rect">
            <a:avLst/>
          </a:prstGeom>
        </p:spPr>
      </p:pic>
      <p:pic>
        <p:nvPicPr>
          <p:cNvPr id="82" name="Graphic 81" descr="Deciduous tree">
            <a:extLst>
              <a:ext uri="{FF2B5EF4-FFF2-40B4-BE49-F238E27FC236}">
                <a16:creationId xmlns:a16="http://schemas.microsoft.com/office/drawing/2014/main" id="{F0372C69-B65B-4B5A-B4F4-D305408A8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799" y="663122"/>
            <a:ext cx="914400" cy="914400"/>
          </a:xfrm>
          <a:prstGeom prst="rect">
            <a:avLst/>
          </a:prstGeom>
        </p:spPr>
      </p:pic>
      <p:pic>
        <p:nvPicPr>
          <p:cNvPr id="83" name="Graphic 82" descr="Deciduous tree">
            <a:extLst>
              <a:ext uri="{FF2B5EF4-FFF2-40B4-BE49-F238E27FC236}">
                <a16:creationId xmlns:a16="http://schemas.microsoft.com/office/drawing/2014/main" id="{5FB1BFAF-FE59-44D7-8637-AA02859E7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35718" y="663122"/>
            <a:ext cx="914400" cy="914400"/>
          </a:xfrm>
          <a:prstGeom prst="rect">
            <a:avLst/>
          </a:prstGeom>
        </p:spPr>
      </p:pic>
      <p:pic>
        <p:nvPicPr>
          <p:cNvPr id="84" name="Graphic 83" descr="Deciduous tree">
            <a:extLst>
              <a:ext uri="{FF2B5EF4-FFF2-40B4-BE49-F238E27FC236}">
                <a16:creationId xmlns:a16="http://schemas.microsoft.com/office/drawing/2014/main" id="{5A37AD13-B2FC-4BE3-945E-A2DB1E284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35330" y="705248"/>
            <a:ext cx="914400" cy="914400"/>
          </a:xfrm>
          <a:prstGeom prst="rect">
            <a:avLst/>
          </a:prstGeom>
        </p:spPr>
      </p:pic>
      <p:pic>
        <p:nvPicPr>
          <p:cNvPr id="85" name="Graphic 84" descr="Deciduous tree">
            <a:extLst>
              <a:ext uri="{FF2B5EF4-FFF2-40B4-BE49-F238E27FC236}">
                <a16:creationId xmlns:a16="http://schemas.microsoft.com/office/drawing/2014/main" id="{47D4A4E1-6B93-4E6D-B8CB-AAD32057A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21889" y="1619185"/>
            <a:ext cx="914400" cy="914400"/>
          </a:xfrm>
          <a:prstGeom prst="rect">
            <a:avLst/>
          </a:prstGeom>
        </p:spPr>
      </p:pic>
      <p:pic>
        <p:nvPicPr>
          <p:cNvPr id="86" name="Graphic 85" descr="Deciduous tree">
            <a:extLst>
              <a:ext uri="{FF2B5EF4-FFF2-40B4-BE49-F238E27FC236}">
                <a16:creationId xmlns:a16="http://schemas.microsoft.com/office/drawing/2014/main" id="{67BBFED7-E629-4C4E-BD76-C2996F60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9393" y="2522782"/>
            <a:ext cx="914400" cy="914400"/>
          </a:xfrm>
          <a:prstGeom prst="rect">
            <a:avLst/>
          </a:prstGeom>
        </p:spPr>
      </p:pic>
      <p:pic>
        <p:nvPicPr>
          <p:cNvPr id="87" name="Graphic 86" descr="Deciduous tree">
            <a:extLst>
              <a:ext uri="{FF2B5EF4-FFF2-40B4-BE49-F238E27FC236}">
                <a16:creationId xmlns:a16="http://schemas.microsoft.com/office/drawing/2014/main" id="{F634E095-B3AB-4F97-8343-5B05F6543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2497" y="1623786"/>
            <a:ext cx="914400" cy="914400"/>
          </a:xfrm>
          <a:prstGeom prst="rect">
            <a:avLst/>
          </a:prstGeom>
        </p:spPr>
      </p:pic>
      <p:pic>
        <p:nvPicPr>
          <p:cNvPr id="88" name="Graphic 87" descr="Mountains">
            <a:extLst>
              <a:ext uri="{FF2B5EF4-FFF2-40B4-BE49-F238E27FC236}">
                <a16:creationId xmlns:a16="http://schemas.microsoft.com/office/drawing/2014/main" id="{D3E2F0F1-CFBF-41E1-83FD-E8FBDEC5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8423" y="3468749"/>
            <a:ext cx="914400" cy="914400"/>
          </a:xfrm>
          <a:prstGeom prst="rect">
            <a:avLst/>
          </a:prstGeom>
        </p:spPr>
      </p:pic>
      <p:pic>
        <p:nvPicPr>
          <p:cNvPr id="89" name="Graphic 88" descr="Mountains">
            <a:extLst>
              <a:ext uri="{FF2B5EF4-FFF2-40B4-BE49-F238E27FC236}">
                <a16:creationId xmlns:a16="http://schemas.microsoft.com/office/drawing/2014/main" id="{13CDA8B1-7262-47A4-B629-D2A4A6F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7650" y="4354011"/>
            <a:ext cx="914400" cy="914400"/>
          </a:xfrm>
          <a:prstGeom prst="rect">
            <a:avLst/>
          </a:prstGeom>
        </p:spPr>
      </p:pic>
      <p:pic>
        <p:nvPicPr>
          <p:cNvPr id="91" name="Graphic 90" descr="Deciduous tree">
            <a:extLst>
              <a:ext uri="{FF2B5EF4-FFF2-40B4-BE49-F238E27FC236}">
                <a16:creationId xmlns:a16="http://schemas.microsoft.com/office/drawing/2014/main" id="{924DC41D-8AE6-4D66-960F-2387179D0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36288" y="1619185"/>
            <a:ext cx="914400" cy="914400"/>
          </a:xfrm>
          <a:prstGeom prst="rect">
            <a:avLst/>
          </a:prstGeom>
        </p:spPr>
      </p:pic>
      <p:pic>
        <p:nvPicPr>
          <p:cNvPr id="92" name="Graphic 91" descr="Deciduous tree">
            <a:extLst>
              <a:ext uri="{FF2B5EF4-FFF2-40B4-BE49-F238E27FC236}">
                <a16:creationId xmlns:a16="http://schemas.microsoft.com/office/drawing/2014/main" id="{9F3DBC11-EE34-43AC-9FB2-B160EB464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7637" y="1662285"/>
            <a:ext cx="914400" cy="914400"/>
          </a:xfrm>
          <a:prstGeom prst="rect">
            <a:avLst/>
          </a:prstGeom>
        </p:spPr>
      </p:pic>
      <p:pic>
        <p:nvPicPr>
          <p:cNvPr id="93" name="Graphic 92" descr="Deciduous tree">
            <a:extLst>
              <a:ext uri="{FF2B5EF4-FFF2-40B4-BE49-F238E27FC236}">
                <a16:creationId xmlns:a16="http://schemas.microsoft.com/office/drawing/2014/main" id="{ADCB82DA-63D3-4F0A-927F-55258042F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49729" y="706320"/>
            <a:ext cx="914400" cy="914400"/>
          </a:xfrm>
          <a:prstGeom prst="rect">
            <a:avLst/>
          </a:prstGeom>
        </p:spPr>
      </p:pic>
      <p:pic>
        <p:nvPicPr>
          <p:cNvPr id="94" name="Graphic 93" descr="Anchor">
            <a:extLst>
              <a:ext uri="{FF2B5EF4-FFF2-40B4-BE49-F238E27FC236}">
                <a16:creationId xmlns:a16="http://schemas.microsoft.com/office/drawing/2014/main" id="{934D09CE-787B-419E-975B-AFD2E2D0E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93386" y="4381600"/>
            <a:ext cx="914400" cy="914400"/>
          </a:xfrm>
          <a:prstGeom prst="rect">
            <a:avLst/>
          </a:prstGeom>
        </p:spPr>
      </p:pic>
      <p:pic>
        <p:nvPicPr>
          <p:cNvPr id="95" name="Graphic 94" descr="Anchor">
            <a:extLst>
              <a:ext uri="{FF2B5EF4-FFF2-40B4-BE49-F238E27FC236}">
                <a16:creationId xmlns:a16="http://schemas.microsoft.com/office/drawing/2014/main" id="{923841BC-5443-4F32-8E87-4ED7E2AC0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7879" y="5268411"/>
            <a:ext cx="914400" cy="914400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43E176F4-F2F1-4E8F-8B2A-F9772564E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985" y="725548"/>
            <a:ext cx="914400" cy="9144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B4FABF8-B14D-4245-B9CF-7458CB2B1719}"/>
              </a:ext>
            </a:extLst>
          </p:cNvPr>
          <p:cNvSpPr txBox="1"/>
          <p:nvPr/>
        </p:nvSpPr>
        <p:spPr>
          <a:xfrm>
            <a:off x="9315239" y="1610208"/>
            <a:ext cx="180995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Plain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Forest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Water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Desert =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Mountain = 10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9" name="Graphic 128" descr="Cactus">
            <a:extLst>
              <a:ext uri="{FF2B5EF4-FFF2-40B4-BE49-F238E27FC236}">
                <a16:creationId xmlns:a16="http://schemas.microsoft.com/office/drawing/2014/main" id="{D33A5362-21BC-4C20-8EFC-1404AEBA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0670" y="4368044"/>
            <a:ext cx="914400" cy="914400"/>
          </a:xfrm>
          <a:prstGeom prst="rect">
            <a:avLst/>
          </a:prstGeom>
        </p:spPr>
      </p:pic>
      <p:pic>
        <p:nvPicPr>
          <p:cNvPr id="153" name="Graphic 152" descr="Cactus">
            <a:extLst>
              <a:ext uri="{FF2B5EF4-FFF2-40B4-BE49-F238E27FC236}">
                <a16:creationId xmlns:a16="http://schemas.microsoft.com/office/drawing/2014/main" id="{2A448387-13FA-4773-9057-D0070647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6376" y="3452923"/>
            <a:ext cx="914400" cy="9144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596286D-6BFC-4D6F-9259-7CEFC82FAAF1}"/>
              </a:ext>
            </a:extLst>
          </p:cNvPr>
          <p:cNvGrpSpPr/>
          <p:nvPr/>
        </p:nvGrpSpPr>
        <p:grpSpPr>
          <a:xfrm>
            <a:off x="4627418" y="1182748"/>
            <a:ext cx="3796567" cy="3207824"/>
            <a:chOff x="4627418" y="1182748"/>
            <a:chExt cx="3796567" cy="3207824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375F01F-E6BE-4467-9E4D-119522283E83}"/>
                </a:ext>
              </a:extLst>
            </p:cNvPr>
            <p:cNvCxnSpPr/>
            <p:nvPr/>
          </p:nvCxnSpPr>
          <p:spPr>
            <a:xfrm flipV="1">
              <a:off x="4627418" y="1190172"/>
              <a:ext cx="3282207" cy="3200400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2E3B302-F935-410F-A1EB-FCA78EEC20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9625" y="1182748"/>
              <a:ext cx="514360" cy="5770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C15EFBC-75E6-432F-97DD-1CFD0D9725F4}"/>
              </a:ext>
            </a:extLst>
          </p:cNvPr>
          <p:cNvSpPr txBox="1"/>
          <p:nvPr/>
        </p:nvSpPr>
        <p:spPr>
          <a:xfrm>
            <a:off x="7106061" y="1816168"/>
            <a:ext cx="4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4EB3C839-2C74-4E98-930D-40B8F1FDFA9C}"/>
              </a:ext>
            </a:extLst>
          </p:cNvPr>
          <p:cNvSpPr/>
          <p:nvPr/>
        </p:nvSpPr>
        <p:spPr>
          <a:xfrm>
            <a:off x="4174995" y="101203"/>
            <a:ext cx="4088753" cy="715843"/>
          </a:xfrm>
          <a:prstGeom prst="roundRect">
            <a:avLst>
              <a:gd name="adj" fmla="val 4547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2">
                    <a:lumMod val="75000"/>
                  </a:schemeClr>
                </a:solidFill>
              </a:rPr>
              <a:t>A Mountain Crossing</a:t>
            </a:r>
          </a:p>
        </p:txBody>
      </p:sp>
    </p:spTree>
    <p:extLst>
      <p:ext uri="{BB962C8B-B14F-4D97-AF65-F5344CB8AC3E}">
        <p14:creationId xmlns:p14="http://schemas.microsoft.com/office/powerpoint/2010/main" val="389728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5120" cy="5899333"/>
            <a:chOff x="640080" y="685799"/>
            <a:chExt cx="10485120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4D3F12-949B-4C14-A1F4-D0B852A3C7A9}"/>
                </a:ext>
              </a:extLst>
            </p:cNvPr>
            <p:cNvGrpSpPr/>
            <p:nvPr/>
          </p:nvGrpSpPr>
          <p:grpSpPr>
            <a:xfrm>
              <a:off x="1066800" y="685799"/>
              <a:ext cx="10058400" cy="5486401"/>
              <a:chOff x="1371600" y="914399"/>
              <a:chExt cx="10058400" cy="548640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6FC5C77-AC5A-488C-A7B9-4F3F1AB5C2BE}"/>
                  </a:ext>
                </a:extLst>
              </p:cNvPr>
              <p:cNvCxnSpPr/>
              <p:nvPr/>
            </p:nvCxnSpPr>
            <p:spPr>
              <a:xfrm>
                <a:off x="13716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633505-7737-481A-BB82-9B04BA9013DD}"/>
                  </a:ext>
                </a:extLst>
              </p:cNvPr>
              <p:cNvCxnSpPr/>
              <p:nvPr/>
            </p:nvCxnSpPr>
            <p:spPr>
              <a:xfrm>
                <a:off x="2286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2201284-FD5D-4EB2-8511-9B1DE824DCB2}"/>
                  </a:ext>
                </a:extLst>
              </p:cNvPr>
              <p:cNvCxnSpPr/>
              <p:nvPr/>
            </p:nvCxnSpPr>
            <p:spPr>
              <a:xfrm>
                <a:off x="3200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1B732EA-617E-40D2-BD41-D37A9DB71D98}"/>
                  </a:ext>
                </a:extLst>
              </p:cNvPr>
              <p:cNvCxnSpPr/>
              <p:nvPr/>
            </p:nvCxnSpPr>
            <p:spPr>
              <a:xfrm>
                <a:off x="4114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AF2DD2-97F9-48D4-8E59-012F60217900}"/>
                  </a:ext>
                </a:extLst>
              </p:cNvPr>
              <p:cNvCxnSpPr/>
              <p:nvPr/>
            </p:nvCxnSpPr>
            <p:spPr>
              <a:xfrm>
                <a:off x="5029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BC422A-3B4D-4433-B2A1-8B65B938F6BB}"/>
                  </a:ext>
                </a:extLst>
              </p:cNvPr>
              <p:cNvCxnSpPr/>
              <p:nvPr/>
            </p:nvCxnSpPr>
            <p:spPr>
              <a:xfrm>
                <a:off x="5943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A7DA88-EE8F-40E1-BF77-FB0E2956ABB2}"/>
                  </a:ext>
                </a:extLst>
              </p:cNvPr>
              <p:cNvCxnSpPr/>
              <p:nvPr/>
            </p:nvCxnSpPr>
            <p:spPr>
              <a:xfrm>
                <a:off x="6858000" y="914399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37D9A4F-33EA-49AF-BD4D-7BABAC489C08}"/>
                  </a:ext>
                </a:extLst>
              </p:cNvPr>
              <p:cNvCxnSpPr/>
              <p:nvPr/>
            </p:nvCxnSpPr>
            <p:spPr>
              <a:xfrm>
                <a:off x="77724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9675680-4CA1-403C-95AE-733E92EB6A97}"/>
                  </a:ext>
                </a:extLst>
              </p:cNvPr>
              <p:cNvCxnSpPr/>
              <p:nvPr/>
            </p:nvCxnSpPr>
            <p:spPr>
              <a:xfrm>
                <a:off x="86868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98D8A8B-07A3-41D8-8700-B1EC930A7FA7}"/>
                  </a:ext>
                </a:extLst>
              </p:cNvPr>
              <p:cNvCxnSpPr/>
              <p:nvPr/>
            </p:nvCxnSpPr>
            <p:spPr>
              <a:xfrm>
                <a:off x="96012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DDC900E-6F39-48D9-8475-AD68B4833373}"/>
                  </a:ext>
                </a:extLst>
              </p:cNvPr>
              <p:cNvCxnSpPr/>
              <p:nvPr/>
            </p:nvCxnSpPr>
            <p:spPr>
              <a:xfrm>
                <a:off x="105156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D204F6-C71B-48DE-A6CD-3F6372C65541}"/>
                  </a:ext>
                </a:extLst>
              </p:cNvPr>
              <p:cNvCxnSpPr/>
              <p:nvPr/>
            </p:nvCxnSpPr>
            <p:spPr>
              <a:xfrm>
                <a:off x="11430000" y="914400"/>
                <a:ext cx="0" cy="5486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6D871D-6DEE-4830-823E-30397525D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9143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7C04D-29FC-49C6-987B-1D101C943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18288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B5E688-CCA0-447A-80BA-F093C3A9C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27432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B70C4F-61EC-4327-8F1B-7553CAE0D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36576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B344C-429A-43A0-8AD8-E370A3FD0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45720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B6027F2-433A-4B44-A066-C31A4296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5486400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3BFA557-E1C9-42BF-91EE-600B36E34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0" y="6400799"/>
                <a:ext cx="10058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11805903-C2B8-4820-A9EA-1C1662D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986" y="4366982"/>
            <a:ext cx="914400" cy="914400"/>
          </a:xfrm>
          <a:prstGeom prst="rect">
            <a:avLst/>
          </a:prstGeom>
        </p:spPr>
      </p:pic>
      <p:pic>
        <p:nvPicPr>
          <p:cNvPr id="60" name="Graphic 59" descr="Cactus">
            <a:extLst>
              <a:ext uri="{FF2B5EF4-FFF2-40B4-BE49-F238E27FC236}">
                <a16:creationId xmlns:a16="http://schemas.microsoft.com/office/drawing/2014/main" id="{D31E0D72-A69D-4137-A7C1-E043DE3D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3205" y="5257798"/>
            <a:ext cx="914400" cy="914400"/>
          </a:xfrm>
          <a:prstGeom prst="rect">
            <a:avLst/>
          </a:prstGeom>
        </p:spPr>
      </p:pic>
      <p:pic>
        <p:nvPicPr>
          <p:cNvPr id="62" name="Graphic 61" descr="Mountains">
            <a:extLst>
              <a:ext uri="{FF2B5EF4-FFF2-40B4-BE49-F238E27FC236}">
                <a16:creationId xmlns:a16="http://schemas.microsoft.com/office/drawing/2014/main" id="{92F2E154-2609-438F-B9BC-CD4E73986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3611" y="2513773"/>
            <a:ext cx="914400" cy="914400"/>
          </a:xfrm>
          <a:prstGeom prst="rect">
            <a:avLst/>
          </a:prstGeom>
        </p:spPr>
      </p:pic>
      <p:pic>
        <p:nvPicPr>
          <p:cNvPr id="63" name="Graphic 62" descr="Anchor">
            <a:extLst>
              <a:ext uri="{FF2B5EF4-FFF2-40B4-BE49-F238E27FC236}">
                <a16:creationId xmlns:a16="http://schemas.microsoft.com/office/drawing/2014/main" id="{A45C119B-43BF-41DF-95C4-C2BAF82C2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19210" y="2518197"/>
            <a:ext cx="914400" cy="914400"/>
          </a:xfrm>
          <a:prstGeom prst="rect">
            <a:avLst/>
          </a:prstGeom>
        </p:spPr>
      </p:pic>
      <p:pic>
        <p:nvPicPr>
          <p:cNvPr id="64" name="Graphic 63" descr="Cactus">
            <a:extLst>
              <a:ext uri="{FF2B5EF4-FFF2-40B4-BE49-F238E27FC236}">
                <a16:creationId xmlns:a16="http://schemas.microsoft.com/office/drawing/2014/main" id="{7C36C018-D608-4723-81D3-E936EB04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425" y="5304972"/>
            <a:ext cx="914400" cy="914400"/>
          </a:xfrm>
          <a:prstGeom prst="rect">
            <a:avLst/>
          </a:prstGeom>
        </p:spPr>
      </p:pic>
      <p:pic>
        <p:nvPicPr>
          <p:cNvPr id="65" name="Graphic 64" descr="Cactus">
            <a:extLst>
              <a:ext uri="{FF2B5EF4-FFF2-40B4-BE49-F238E27FC236}">
                <a16:creationId xmlns:a16="http://schemas.microsoft.com/office/drawing/2014/main" id="{F03A9ED4-FB63-4D72-B559-D843619E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6829" y="5274163"/>
            <a:ext cx="914400" cy="914400"/>
          </a:xfrm>
          <a:prstGeom prst="rect">
            <a:avLst/>
          </a:prstGeom>
        </p:spPr>
      </p:pic>
      <p:pic>
        <p:nvPicPr>
          <p:cNvPr id="66" name="Graphic 65" descr="Cactus">
            <a:extLst>
              <a:ext uri="{FF2B5EF4-FFF2-40B4-BE49-F238E27FC236}">
                <a16:creationId xmlns:a16="http://schemas.microsoft.com/office/drawing/2014/main" id="{949F3772-25A4-4B0D-8BDF-277DF552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6049" y="5321337"/>
            <a:ext cx="914400" cy="914400"/>
          </a:xfrm>
          <a:prstGeom prst="rect">
            <a:avLst/>
          </a:prstGeom>
        </p:spPr>
      </p:pic>
      <p:pic>
        <p:nvPicPr>
          <p:cNvPr id="73" name="Graphic 72" descr="Cactus">
            <a:extLst>
              <a:ext uri="{FF2B5EF4-FFF2-40B4-BE49-F238E27FC236}">
                <a16:creationId xmlns:a16="http://schemas.microsoft.com/office/drawing/2014/main" id="{FF9B649C-08A3-4BE3-804F-CBD51BEB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5616" y="4341745"/>
            <a:ext cx="914400" cy="914400"/>
          </a:xfrm>
          <a:prstGeom prst="rect">
            <a:avLst/>
          </a:prstGeom>
        </p:spPr>
      </p:pic>
      <p:pic>
        <p:nvPicPr>
          <p:cNvPr id="74" name="Graphic 73" descr="Mountains">
            <a:extLst>
              <a:ext uri="{FF2B5EF4-FFF2-40B4-BE49-F238E27FC236}">
                <a16:creationId xmlns:a16="http://schemas.microsoft.com/office/drawing/2014/main" id="{9F9F45D9-B4D4-41E2-9136-4A26CECEA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7640" y="3338286"/>
            <a:ext cx="914400" cy="914400"/>
          </a:xfrm>
          <a:prstGeom prst="rect">
            <a:avLst/>
          </a:prstGeom>
        </p:spPr>
      </p:pic>
      <p:pic>
        <p:nvPicPr>
          <p:cNvPr id="75" name="Graphic 74" descr="Mountains">
            <a:extLst>
              <a:ext uri="{FF2B5EF4-FFF2-40B4-BE49-F238E27FC236}">
                <a16:creationId xmlns:a16="http://schemas.microsoft.com/office/drawing/2014/main" id="{0CF7AC17-B503-4ED2-9A95-5613DE15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9624" y="2561772"/>
            <a:ext cx="914400" cy="914400"/>
          </a:xfrm>
          <a:prstGeom prst="rect">
            <a:avLst/>
          </a:prstGeom>
        </p:spPr>
      </p:pic>
      <p:pic>
        <p:nvPicPr>
          <p:cNvPr id="76" name="Graphic 75" descr="Mountains">
            <a:extLst>
              <a:ext uri="{FF2B5EF4-FFF2-40B4-BE49-F238E27FC236}">
                <a16:creationId xmlns:a16="http://schemas.microsoft.com/office/drawing/2014/main" id="{0E2B45B1-A8C5-47CB-B0FD-5C9C29441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2835" y="1670958"/>
            <a:ext cx="914400" cy="914400"/>
          </a:xfrm>
          <a:prstGeom prst="rect">
            <a:avLst/>
          </a:prstGeom>
        </p:spPr>
      </p:pic>
      <p:pic>
        <p:nvPicPr>
          <p:cNvPr id="77" name="Graphic 76" descr="Mountains">
            <a:extLst>
              <a:ext uri="{FF2B5EF4-FFF2-40B4-BE49-F238E27FC236}">
                <a16:creationId xmlns:a16="http://schemas.microsoft.com/office/drawing/2014/main" id="{8A2CBCE5-9D8C-473F-844D-E643E28E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8869" y="2426265"/>
            <a:ext cx="914400" cy="914400"/>
          </a:xfrm>
          <a:prstGeom prst="rect">
            <a:avLst/>
          </a:prstGeom>
        </p:spPr>
      </p:pic>
      <p:pic>
        <p:nvPicPr>
          <p:cNvPr id="78" name="Graphic 77" descr="Mountains">
            <a:extLst>
              <a:ext uri="{FF2B5EF4-FFF2-40B4-BE49-F238E27FC236}">
                <a16:creationId xmlns:a16="http://schemas.microsoft.com/office/drawing/2014/main" id="{018C9371-46EF-449D-9614-456B0BC8D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4197" y="4202681"/>
            <a:ext cx="914400" cy="914400"/>
          </a:xfrm>
          <a:prstGeom prst="rect">
            <a:avLst/>
          </a:prstGeom>
        </p:spPr>
      </p:pic>
      <p:pic>
        <p:nvPicPr>
          <p:cNvPr id="79" name="Graphic 78" descr="Anchor">
            <a:extLst>
              <a:ext uri="{FF2B5EF4-FFF2-40B4-BE49-F238E27FC236}">
                <a16:creationId xmlns:a16="http://schemas.microsoft.com/office/drawing/2014/main" id="{2A282487-E989-4C00-A213-E11CA3A50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07174" y="3452584"/>
            <a:ext cx="914400" cy="914400"/>
          </a:xfrm>
          <a:prstGeom prst="rect">
            <a:avLst/>
          </a:prstGeom>
        </p:spPr>
      </p:pic>
      <p:pic>
        <p:nvPicPr>
          <p:cNvPr id="80" name="Graphic 79" descr="Anchor">
            <a:extLst>
              <a:ext uri="{FF2B5EF4-FFF2-40B4-BE49-F238E27FC236}">
                <a16:creationId xmlns:a16="http://schemas.microsoft.com/office/drawing/2014/main" id="{EBBBBFFF-8D5D-4A6D-979F-9AD41D6F8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24556" y="3411654"/>
            <a:ext cx="914400" cy="914400"/>
          </a:xfrm>
          <a:prstGeom prst="rect">
            <a:avLst/>
          </a:prstGeom>
        </p:spPr>
      </p:pic>
      <p:pic>
        <p:nvPicPr>
          <p:cNvPr id="82" name="Graphic 81" descr="Deciduous tree">
            <a:extLst>
              <a:ext uri="{FF2B5EF4-FFF2-40B4-BE49-F238E27FC236}">
                <a16:creationId xmlns:a16="http://schemas.microsoft.com/office/drawing/2014/main" id="{F0372C69-B65B-4B5A-B4F4-D305408A8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799" y="663122"/>
            <a:ext cx="914400" cy="914400"/>
          </a:xfrm>
          <a:prstGeom prst="rect">
            <a:avLst/>
          </a:prstGeom>
        </p:spPr>
      </p:pic>
      <p:pic>
        <p:nvPicPr>
          <p:cNvPr id="83" name="Graphic 82" descr="Deciduous tree">
            <a:extLst>
              <a:ext uri="{FF2B5EF4-FFF2-40B4-BE49-F238E27FC236}">
                <a16:creationId xmlns:a16="http://schemas.microsoft.com/office/drawing/2014/main" id="{5FB1BFAF-FE59-44D7-8637-AA02859E7C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35718" y="663122"/>
            <a:ext cx="914400" cy="914400"/>
          </a:xfrm>
          <a:prstGeom prst="rect">
            <a:avLst/>
          </a:prstGeom>
        </p:spPr>
      </p:pic>
      <p:pic>
        <p:nvPicPr>
          <p:cNvPr id="84" name="Graphic 83" descr="Deciduous tree">
            <a:extLst>
              <a:ext uri="{FF2B5EF4-FFF2-40B4-BE49-F238E27FC236}">
                <a16:creationId xmlns:a16="http://schemas.microsoft.com/office/drawing/2014/main" id="{5A37AD13-B2FC-4BE3-945E-A2DB1E284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35330" y="705248"/>
            <a:ext cx="914400" cy="914400"/>
          </a:xfrm>
          <a:prstGeom prst="rect">
            <a:avLst/>
          </a:prstGeom>
        </p:spPr>
      </p:pic>
      <p:pic>
        <p:nvPicPr>
          <p:cNvPr id="85" name="Graphic 84" descr="Deciduous tree">
            <a:extLst>
              <a:ext uri="{FF2B5EF4-FFF2-40B4-BE49-F238E27FC236}">
                <a16:creationId xmlns:a16="http://schemas.microsoft.com/office/drawing/2014/main" id="{47D4A4E1-6B93-4E6D-B8CB-AAD32057A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21889" y="1619185"/>
            <a:ext cx="914400" cy="914400"/>
          </a:xfrm>
          <a:prstGeom prst="rect">
            <a:avLst/>
          </a:prstGeom>
        </p:spPr>
      </p:pic>
      <p:pic>
        <p:nvPicPr>
          <p:cNvPr id="86" name="Graphic 85" descr="Deciduous tree">
            <a:extLst>
              <a:ext uri="{FF2B5EF4-FFF2-40B4-BE49-F238E27FC236}">
                <a16:creationId xmlns:a16="http://schemas.microsoft.com/office/drawing/2014/main" id="{67BBFED7-E629-4C4E-BD76-C2996F60E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9393" y="2522782"/>
            <a:ext cx="914400" cy="914400"/>
          </a:xfrm>
          <a:prstGeom prst="rect">
            <a:avLst/>
          </a:prstGeom>
        </p:spPr>
      </p:pic>
      <p:pic>
        <p:nvPicPr>
          <p:cNvPr id="87" name="Graphic 86" descr="Deciduous tree">
            <a:extLst>
              <a:ext uri="{FF2B5EF4-FFF2-40B4-BE49-F238E27FC236}">
                <a16:creationId xmlns:a16="http://schemas.microsoft.com/office/drawing/2014/main" id="{F634E095-B3AB-4F97-8343-5B05F6543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2497" y="1623786"/>
            <a:ext cx="914400" cy="914400"/>
          </a:xfrm>
          <a:prstGeom prst="rect">
            <a:avLst/>
          </a:prstGeom>
        </p:spPr>
      </p:pic>
      <p:pic>
        <p:nvPicPr>
          <p:cNvPr id="88" name="Graphic 87" descr="Mountains">
            <a:extLst>
              <a:ext uri="{FF2B5EF4-FFF2-40B4-BE49-F238E27FC236}">
                <a16:creationId xmlns:a16="http://schemas.microsoft.com/office/drawing/2014/main" id="{D3E2F0F1-CFBF-41E1-83FD-E8FBDEC5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8423" y="3468749"/>
            <a:ext cx="914400" cy="914400"/>
          </a:xfrm>
          <a:prstGeom prst="rect">
            <a:avLst/>
          </a:prstGeom>
        </p:spPr>
      </p:pic>
      <p:pic>
        <p:nvPicPr>
          <p:cNvPr id="89" name="Graphic 88" descr="Mountains">
            <a:extLst>
              <a:ext uri="{FF2B5EF4-FFF2-40B4-BE49-F238E27FC236}">
                <a16:creationId xmlns:a16="http://schemas.microsoft.com/office/drawing/2014/main" id="{13CDA8B1-7262-47A4-B629-D2A4A6FE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7650" y="4354011"/>
            <a:ext cx="914400" cy="914400"/>
          </a:xfrm>
          <a:prstGeom prst="rect">
            <a:avLst/>
          </a:prstGeom>
        </p:spPr>
      </p:pic>
      <p:pic>
        <p:nvPicPr>
          <p:cNvPr id="91" name="Graphic 90" descr="Deciduous tree">
            <a:extLst>
              <a:ext uri="{FF2B5EF4-FFF2-40B4-BE49-F238E27FC236}">
                <a16:creationId xmlns:a16="http://schemas.microsoft.com/office/drawing/2014/main" id="{924DC41D-8AE6-4D66-960F-2387179D0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36288" y="1619185"/>
            <a:ext cx="914400" cy="914400"/>
          </a:xfrm>
          <a:prstGeom prst="rect">
            <a:avLst/>
          </a:prstGeom>
        </p:spPr>
      </p:pic>
      <p:pic>
        <p:nvPicPr>
          <p:cNvPr id="92" name="Graphic 91" descr="Deciduous tree">
            <a:extLst>
              <a:ext uri="{FF2B5EF4-FFF2-40B4-BE49-F238E27FC236}">
                <a16:creationId xmlns:a16="http://schemas.microsoft.com/office/drawing/2014/main" id="{9F3DBC11-EE34-43AC-9FB2-B160EB464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7637" y="1662285"/>
            <a:ext cx="914400" cy="914400"/>
          </a:xfrm>
          <a:prstGeom prst="rect">
            <a:avLst/>
          </a:prstGeom>
        </p:spPr>
      </p:pic>
      <p:pic>
        <p:nvPicPr>
          <p:cNvPr id="93" name="Graphic 92" descr="Deciduous tree">
            <a:extLst>
              <a:ext uri="{FF2B5EF4-FFF2-40B4-BE49-F238E27FC236}">
                <a16:creationId xmlns:a16="http://schemas.microsoft.com/office/drawing/2014/main" id="{ADCB82DA-63D3-4F0A-927F-55258042F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49729" y="706320"/>
            <a:ext cx="914400" cy="914400"/>
          </a:xfrm>
          <a:prstGeom prst="rect">
            <a:avLst/>
          </a:prstGeom>
        </p:spPr>
      </p:pic>
      <p:pic>
        <p:nvPicPr>
          <p:cNvPr id="94" name="Graphic 93" descr="Anchor">
            <a:extLst>
              <a:ext uri="{FF2B5EF4-FFF2-40B4-BE49-F238E27FC236}">
                <a16:creationId xmlns:a16="http://schemas.microsoft.com/office/drawing/2014/main" id="{934D09CE-787B-419E-975B-AFD2E2D0E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93386" y="4381600"/>
            <a:ext cx="914400" cy="914400"/>
          </a:xfrm>
          <a:prstGeom prst="rect">
            <a:avLst/>
          </a:prstGeom>
        </p:spPr>
      </p:pic>
      <p:pic>
        <p:nvPicPr>
          <p:cNvPr id="95" name="Graphic 94" descr="Anchor">
            <a:extLst>
              <a:ext uri="{FF2B5EF4-FFF2-40B4-BE49-F238E27FC236}">
                <a16:creationId xmlns:a16="http://schemas.microsoft.com/office/drawing/2014/main" id="{923841BC-5443-4F32-8E87-4ED7E2AC0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7879" y="5268411"/>
            <a:ext cx="914400" cy="914400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43E176F4-F2F1-4E8F-8B2A-F9772564E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985" y="725548"/>
            <a:ext cx="914400" cy="9144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B4FABF8-B14D-4245-B9CF-7458CB2B1719}"/>
              </a:ext>
            </a:extLst>
          </p:cNvPr>
          <p:cNvSpPr txBox="1"/>
          <p:nvPr/>
        </p:nvSpPr>
        <p:spPr>
          <a:xfrm>
            <a:off x="9315239" y="1610208"/>
            <a:ext cx="180995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Plain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Forest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Water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Desert =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Mountain = 10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9" name="Graphic 128" descr="Cactus">
            <a:extLst>
              <a:ext uri="{FF2B5EF4-FFF2-40B4-BE49-F238E27FC236}">
                <a16:creationId xmlns:a16="http://schemas.microsoft.com/office/drawing/2014/main" id="{D33A5362-21BC-4C20-8EFC-1404AEBA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0670" y="4368044"/>
            <a:ext cx="914400" cy="914400"/>
          </a:xfrm>
          <a:prstGeom prst="rect">
            <a:avLst/>
          </a:prstGeom>
        </p:spPr>
      </p:pic>
      <p:pic>
        <p:nvPicPr>
          <p:cNvPr id="153" name="Graphic 152" descr="Cactus">
            <a:extLst>
              <a:ext uri="{FF2B5EF4-FFF2-40B4-BE49-F238E27FC236}">
                <a16:creationId xmlns:a16="http://schemas.microsoft.com/office/drawing/2014/main" id="{2A448387-13FA-4773-9057-D0070647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6376" y="3452923"/>
            <a:ext cx="914400" cy="914400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85AEBA9A-1BDE-4FAD-AA68-6631D71881A5}"/>
              </a:ext>
            </a:extLst>
          </p:cNvPr>
          <p:cNvGrpSpPr/>
          <p:nvPr/>
        </p:nvGrpSpPr>
        <p:grpSpPr>
          <a:xfrm>
            <a:off x="3259516" y="1188517"/>
            <a:ext cx="5068562" cy="3364679"/>
            <a:chOff x="3355423" y="1207322"/>
            <a:chExt cx="5068562" cy="3364679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31D84B1-0E40-4101-B51B-D85786C217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5423" y="3909784"/>
              <a:ext cx="660649" cy="662217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67696F4-822E-4808-9887-432A4A8048B0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74" y="3102480"/>
              <a:ext cx="0" cy="831719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EB85F29-97E8-40CA-9755-31E23B432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089" y="1207322"/>
              <a:ext cx="1856167" cy="1895159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C6FC98D-3955-42AB-A17B-3337DD2DE6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4969" y="1207322"/>
              <a:ext cx="3169016" cy="826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741E2F0C-741F-482C-A300-2ECC1A249508}"/>
              </a:ext>
            </a:extLst>
          </p:cNvPr>
          <p:cNvSpPr txBox="1"/>
          <p:nvPr/>
        </p:nvSpPr>
        <p:spPr>
          <a:xfrm>
            <a:off x="6755859" y="1152466"/>
            <a:ext cx="4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96DBD612-7CC4-4976-BB61-3C920C749A7B}"/>
              </a:ext>
            </a:extLst>
          </p:cNvPr>
          <p:cNvSpPr/>
          <p:nvPr/>
        </p:nvSpPr>
        <p:spPr>
          <a:xfrm>
            <a:off x="4174995" y="101203"/>
            <a:ext cx="4088753" cy="715843"/>
          </a:xfrm>
          <a:prstGeom prst="roundRect">
            <a:avLst>
              <a:gd name="adj" fmla="val 45476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rgbClr val="00B0F0"/>
                </a:solidFill>
              </a:rPr>
              <a:t>A River Trip</a:t>
            </a:r>
          </a:p>
        </p:txBody>
      </p:sp>
    </p:spTree>
    <p:extLst>
      <p:ext uri="{BB962C8B-B14F-4D97-AF65-F5344CB8AC3E}">
        <p14:creationId xmlns:p14="http://schemas.microsoft.com/office/powerpoint/2010/main" val="6912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2734</Words>
  <Application>Microsoft Office PowerPoint</Application>
  <PresentationFormat>Widescreen</PresentationFormat>
  <Paragraphs>1547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Kristen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92</cp:revision>
  <cp:lastPrinted>2018-04-01T20:08:51Z</cp:lastPrinted>
  <dcterms:created xsi:type="dcterms:W3CDTF">2018-03-25T10:57:41Z</dcterms:created>
  <dcterms:modified xsi:type="dcterms:W3CDTF">2018-04-03T12:16:20Z</dcterms:modified>
</cp:coreProperties>
</file>