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72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DFA-C61F-40CA-9A44-085FDE7F1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2A8D-80C2-476F-8A5B-D9CB52C6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BB9C-E165-45CF-84F4-C734DD4F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81D8-82C8-4A51-B854-0B8C2B59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E4A40-CBB0-457D-A5F7-78BBF41E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FAA1-42F6-4D10-9AA2-AB1A9F20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AD29A-3D0C-40F2-AE47-59CE6B4F5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235A-B484-4A78-8D3A-28F91117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0786E-7356-4FB2-A683-18A883B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E5FC6-2C54-475E-85B3-DCE2A505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0F1FA-40D3-45DD-BBFA-C489D7DF1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E22E-4AFD-4535-AA7A-7F1CBA2F8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B6BB-EB1A-47EC-A2D1-58A56D67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4C57-E805-4D12-82DE-47E7C668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4619-1621-4B31-A66E-79F7C53F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3A7E-B4A8-4B84-9D35-EB3E1230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91BA-96CA-4F6B-B477-F5C0485F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5348-9DAF-4F83-B8D8-CDE4C169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BB0B-F6AD-4FB7-9D18-69BFA027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3D62-C26D-4165-8F8C-CF5EB16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634E-A5BD-4DFE-9E9A-D9917295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0026B-9EC7-4DC4-867C-E97F7D7F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210F-7E67-48C8-BA9C-F2D770F4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25E6-36BE-4302-AD4F-A1472278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B2BF-4D53-41AD-A727-B597710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2D5F-6ED7-4A0F-800D-F329BDCF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43F7-1597-4A03-8D32-579559FFE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5B9CC-12E9-41F1-9835-1EBFDF675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9094B-FD2A-481B-8E9D-19999A23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802AC-1AFF-4576-88F5-D4C4744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69606-2DDF-4F05-BC69-C82037D1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D2AE-2FB1-4956-B419-6549D4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A8EC-C81A-4ACF-AA99-374DEEE9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DA681-2329-4FB6-A990-3AF4E25F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1C6A9-A669-46FD-98DC-B61E7D768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46527-B831-4D5F-B0B0-E3592587D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06A40-D2AF-4607-87C4-57D525A2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1CD0C-7677-4182-B4D2-7A05D8ED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70D87-434E-4C51-B7C9-D05C8044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40B-9613-4543-B44B-3A2ACF3B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BBC5-40AA-4091-96C2-F31839D3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D9E55-6DCD-44F5-B3DB-C522DDA0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9C5F8-0653-4B8B-924A-F6485C49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9EC15-17E7-4EBD-80FA-5E3ECB67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BAF09-40F8-4C95-B5EC-60982A68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2337-7A4D-44CE-B876-0DD1E52A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8EC8-FCB3-48E7-8778-37769CE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BF3F-4802-411F-91C5-EA1D0367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381A-79C5-4873-B91C-AE59B0E8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34976-B743-48B8-B0BC-3722AA3A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A353-D7B2-441D-9308-EE7FCEC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9ACC9-A79B-4358-A551-FC8A0A8A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2645-7397-4B7A-B92E-4ECBEC4C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E982D-8C37-45AE-B43E-9460CA20A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353D-D1B8-44D0-B835-57294062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7A476-95CC-451E-9FD2-2820541E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AEDEC-A3D6-4038-8C8A-C769E662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044B-086A-4746-89F4-703B8BF6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9507D-66E9-4C96-80BD-922D4313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C6527-0314-42FD-B2A3-E329B14A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80DA-B63C-48D1-B077-DACBCF84F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D02B-C8FD-4FF6-B1F1-E4488E8E385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8CED-B13C-4FF2-A7E5-E21AED70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72F3-4EC0-4018-A4BB-4B63ED60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AE6E-295A-4E36-A48B-D3F4B8C3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959AFB63-66C9-44C9-B3C4-144A85EB78CC}"/>
              </a:ext>
            </a:extLst>
          </p:cNvPr>
          <p:cNvSpPr/>
          <p:nvPr/>
        </p:nvSpPr>
        <p:spPr>
          <a:xfrm>
            <a:off x="1344905" y="2457784"/>
            <a:ext cx="3669399" cy="1866900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AB4340-9243-4E17-8745-87C014B10C39}"/>
              </a:ext>
            </a:extLst>
          </p:cNvPr>
          <p:cNvGrpSpPr/>
          <p:nvPr/>
        </p:nvGrpSpPr>
        <p:grpSpPr>
          <a:xfrm>
            <a:off x="1435726" y="1238250"/>
            <a:ext cx="3515932" cy="2623534"/>
            <a:chOff x="4159876" y="1562100"/>
            <a:chExt cx="3515932" cy="262353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7F1CE2-EB7A-435A-B938-8ADF8E197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9876" y="3429000"/>
              <a:ext cx="1532586" cy="756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A76135-8C3A-466C-9965-01B9E5F1BCFD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62" y="3429000"/>
              <a:ext cx="1983346" cy="3702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9785A3-F6EE-4677-B939-CCF22AC07E6E}"/>
                </a:ext>
              </a:extLst>
            </p:cNvPr>
            <p:cNvCxnSpPr/>
            <p:nvPr/>
          </p:nvCxnSpPr>
          <p:spPr>
            <a:xfrm flipV="1">
              <a:off x="5692462" y="1562100"/>
              <a:ext cx="0" cy="1866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CBE1A-CE22-48F4-9C8B-56EEB425A8DD}"/>
                  </a:ext>
                </a:extLst>
              </p:cNvPr>
              <p:cNvSpPr txBox="1"/>
              <p:nvPr/>
            </p:nvSpPr>
            <p:spPr>
              <a:xfrm>
                <a:off x="3015132" y="1049865"/>
                <a:ext cx="328947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BCBE1A-CE22-48F4-9C8B-56EEB425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32" y="1049865"/>
                <a:ext cx="328947" cy="376770"/>
              </a:xfrm>
              <a:prstGeom prst="rect">
                <a:avLst/>
              </a:prstGeom>
              <a:blipFill>
                <a:blip r:embed="rId2"/>
                <a:stretch>
                  <a:fillRect t="-1613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E38A10-A3BA-4AB8-B903-39C80E000B61}"/>
              </a:ext>
            </a:extLst>
          </p:cNvPr>
          <p:cNvCxnSpPr/>
          <p:nvPr/>
        </p:nvCxnSpPr>
        <p:spPr>
          <a:xfrm flipV="1">
            <a:off x="2968312" y="1724025"/>
            <a:ext cx="1241738" cy="1381125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D3823D-76DD-4408-BEA9-531EE68EBE05}"/>
              </a:ext>
            </a:extLst>
          </p:cNvPr>
          <p:cNvCxnSpPr>
            <a:cxnSpLocks/>
          </p:cNvCxnSpPr>
          <p:nvPr/>
        </p:nvCxnSpPr>
        <p:spPr>
          <a:xfrm>
            <a:off x="4210050" y="1800225"/>
            <a:ext cx="0" cy="2333625"/>
          </a:xfrm>
          <a:prstGeom prst="line">
            <a:avLst/>
          </a:prstGeom>
          <a:ln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831EF9-44A7-4E33-BC8A-06DDE666939C}"/>
              </a:ext>
            </a:extLst>
          </p:cNvPr>
          <p:cNvCxnSpPr>
            <a:cxnSpLocks/>
          </p:cNvCxnSpPr>
          <p:nvPr/>
        </p:nvCxnSpPr>
        <p:spPr>
          <a:xfrm>
            <a:off x="2968311" y="3105150"/>
            <a:ext cx="1241739" cy="1047750"/>
          </a:xfrm>
          <a:prstGeom prst="straightConnector1">
            <a:avLst/>
          </a:prstGeom>
          <a:ln w="1587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88FB64-36B9-438F-9307-06BC1EF8B938}"/>
                  </a:ext>
                </a:extLst>
              </p:cNvPr>
              <p:cNvSpPr txBox="1"/>
              <p:nvPr/>
            </p:nvSpPr>
            <p:spPr>
              <a:xfrm>
                <a:off x="3917595" y="1353757"/>
                <a:ext cx="328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88FB64-36B9-438F-9307-06BC1EF8B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95" y="1353757"/>
                <a:ext cx="328947" cy="369332"/>
              </a:xfrm>
              <a:prstGeom prst="rect">
                <a:avLst/>
              </a:prstGeom>
              <a:blipFill>
                <a:blip r:embed="rId3"/>
                <a:stretch>
                  <a:fillRect t="-22951" r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9CCA6-2AF4-4F75-B9AF-5479E2B57B7B}"/>
                  </a:ext>
                </a:extLst>
              </p:cNvPr>
              <p:cNvSpPr txBox="1"/>
              <p:nvPr/>
            </p:nvSpPr>
            <p:spPr>
              <a:xfrm>
                <a:off x="1128361" y="3629025"/>
                <a:ext cx="328947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9CCA6-2AF4-4F75-B9AF-5479E2B57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61" y="3629025"/>
                <a:ext cx="328947" cy="376770"/>
              </a:xfrm>
              <a:prstGeom prst="rect">
                <a:avLst/>
              </a:prstGeom>
              <a:blipFill>
                <a:blip r:embed="rId4"/>
                <a:stretch>
                  <a:fillRect t="-6452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9CBE0A-8596-49BF-9051-38B10153502F}"/>
                  </a:ext>
                </a:extLst>
              </p:cNvPr>
              <p:cNvSpPr txBox="1"/>
              <p:nvPr/>
            </p:nvSpPr>
            <p:spPr>
              <a:xfrm>
                <a:off x="4951658" y="3296629"/>
                <a:ext cx="328947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9CBE0A-8596-49BF-9051-38B101535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658" y="3296629"/>
                <a:ext cx="328947" cy="376770"/>
              </a:xfrm>
              <a:prstGeom prst="rect">
                <a:avLst/>
              </a:prstGeom>
              <a:blipFill>
                <a:blip r:embed="rId5"/>
                <a:stretch>
                  <a:fillRect t="-6452" r="-1296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04C41E-EB03-4F48-B334-F4272549B24E}"/>
                  </a:ext>
                </a:extLst>
              </p:cNvPr>
              <p:cNvSpPr txBox="1"/>
              <p:nvPr/>
            </p:nvSpPr>
            <p:spPr>
              <a:xfrm>
                <a:off x="4246542" y="2417207"/>
                <a:ext cx="328947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04C41E-EB03-4F48-B334-F4272549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42" y="2417207"/>
                <a:ext cx="328947" cy="375231"/>
              </a:xfrm>
              <a:prstGeom prst="rect">
                <a:avLst/>
              </a:prstGeom>
              <a:blipFill>
                <a:blip r:embed="rId6"/>
                <a:stretch>
                  <a:fillRect t="-21311" r="-2222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7FBD0F-CAC5-4967-8FB9-AE4CDA7A7F0A}"/>
                  </a:ext>
                </a:extLst>
              </p:cNvPr>
              <p:cNvSpPr txBox="1"/>
              <p:nvPr/>
            </p:nvSpPr>
            <p:spPr>
              <a:xfrm>
                <a:off x="3753121" y="3928794"/>
                <a:ext cx="328947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7FBD0F-CAC5-4967-8FB9-AE4CDA7A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21" y="3928794"/>
                <a:ext cx="328947" cy="375231"/>
              </a:xfrm>
              <a:prstGeom prst="rect">
                <a:avLst/>
              </a:prstGeom>
              <a:blipFill>
                <a:blip r:embed="rId7"/>
                <a:stretch>
                  <a:fillRect t="-22581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1012F4-C62F-4B36-8F6A-BE15602D9B93}"/>
                  </a:ext>
                </a:extLst>
              </p:cNvPr>
              <p:cNvSpPr txBox="1"/>
              <p:nvPr/>
            </p:nvSpPr>
            <p:spPr>
              <a:xfrm>
                <a:off x="7153275" y="2219325"/>
                <a:ext cx="435247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1012F4-C62F-4B36-8F6A-BE15602D9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275" y="2219325"/>
                <a:ext cx="4352474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BF57F-7E43-4010-ABFA-C349C51600C7}"/>
                  </a:ext>
                </a:extLst>
              </p:cNvPr>
              <p:cNvSpPr txBox="1"/>
              <p:nvPr/>
            </p:nvSpPr>
            <p:spPr>
              <a:xfrm>
                <a:off x="7254297" y="2836589"/>
                <a:ext cx="1501052" cy="638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BF57F-7E43-4010-ABFA-C349C516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297" y="2836589"/>
                <a:ext cx="1501052" cy="6388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DE263C-57A9-4393-A55E-4DF37726810D}"/>
              </a:ext>
            </a:extLst>
          </p:cNvPr>
          <p:cNvSpPr/>
          <p:nvPr/>
        </p:nvSpPr>
        <p:spPr>
          <a:xfrm>
            <a:off x="1354642" y="1752602"/>
            <a:ext cx="2969104" cy="2257962"/>
          </a:xfrm>
          <a:custGeom>
            <a:avLst/>
            <a:gdLst>
              <a:gd name="connsiteX0" fmla="*/ 28581 w 2383094"/>
              <a:gd name="connsiteY0" fmla="*/ 2584046 h 2883473"/>
              <a:gd name="connsiteX1" fmla="*/ 876306 w 2383094"/>
              <a:gd name="connsiteY1" fmla="*/ 2860271 h 2883473"/>
              <a:gd name="connsiteX2" fmla="*/ 2228856 w 2383094"/>
              <a:gd name="connsiteY2" fmla="*/ 2050646 h 2883473"/>
              <a:gd name="connsiteX3" fmla="*/ 1695456 w 2383094"/>
              <a:gd name="connsiteY3" fmla="*/ 869546 h 2883473"/>
              <a:gd name="connsiteX4" fmla="*/ 190506 w 2383094"/>
              <a:gd name="connsiteY4" fmla="*/ 345671 h 2883473"/>
              <a:gd name="connsiteX5" fmla="*/ 228606 w 2383094"/>
              <a:gd name="connsiteY5" fmla="*/ 764771 h 2883473"/>
              <a:gd name="connsiteX6" fmla="*/ 2076456 w 2383094"/>
              <a:gd name="connsiteY6" fmla="*/ 117071 h 2883473"/>
              <a:gd name="connsiteX7" fmla="*/ 2362206 w 2383094"/>
              <a:gd name="connsiteY7" fmla="*/ 2771 h 2883473"/>
              <a:gd name="connsiteX0" fmla="*/ 28581 w 2383094"/>
              <a:gd name="connsiteY0" fmla="*/ 2584046 h 2861293"/>
              <a:gd name="connsiteX1" fmla="*/ 876306 w 2383094"/>
              <a:gd name="connsiteY1" fmla="*/ 2860271 h 2861293"/>
              <a:gd name="connsiteX2" fmla="*/ 2228856 w 2383094"/>
              <a:gd name="connsiteY2" fmla="*/ 2050646 h 2861293"/>
              <a:gd name="connsiteX3" fmla="*/ 1695456 w 2383094"/>
              <a:gd name="connsiteY3" fmla="*/ 869546 h 2861293"/>
              <a:gd name="connsiteX4" fmla="*/ 190506 w 2383094"/>
              <a:gd name="connsiteY4" fmla="*/ 345671 h 2861293"/>
              <a:gd name="connsiteX5" fmla="*/ 228606 w 2383094"/>
              <a:gd name="connsiteY5" fmla="*/ 764771 h 2861293"/>
              <a:gd name="connsiteX6" fmla="*/ 2076456 w 2383094"/>
              <a:gd name="connsiteY6" fmla="*/ 117071 h 2861293"/>
              <a:gd name="connsiteX7" fmla="*/ 2362206 w 2383094"/>
              <a:gd name="connsiteY7" fmla="*/ 2771 h 2861293"/>
              <a:gd name="connsiteX0" fmla="*/ 28581 w 2383094"/>
              <a:gd name="connsiteY0" fmla="*/ 2584046 h 2885213"/>
              <a:gd name="connsiteX1" fmla="*/ 876306 w 2383094"/>
              <a:gd name="connsiteY1" fmla="*/ 2860271 h 2885213"/>
              <a:gd name="connsiteX2" fmla="*/ 2105031 w 2383094"/>
              <a:gd name="connsiteY2" fmla="*/ 2022071 h 2885213"/>
              <a:gd name="connsiteX3" fmla="*/ 1695456 w 2383094"/>
              <a:gd name="connsiteY3" fmla="*/ 869546 h 2885213"/>
              <a:gd name="connsiteX4" fmla="*/ 190506 w 2383094"/>
              <a:gd name="connsiteY4" fmla="*/ 345671 h 2885213"/>
              <a:gd name="connsiteX5" fmla="*/ 228606 w 2383094"/>
              <a:gd name="connsiteY5" fmla="*/ 764771 h 2885213"/>
              <a:gd name="connsiteX6" fmla="*/ 2076456 w 2383094"/>
              <a:gd name="connsiteY6" fmla="*/ 117071 h 2885213"/>
              <a:gd name="connsiteX7" fmla="*/ 2362206 w 2383094"/>
              <a:gd name="connsiteY7" fmla="*/ 2771 h 2885213"/>
              <a:gd name="connsiteX0" fmla="*/ 28581 w 2383094"/>
              <a:gd name="connsiteY0" fmla="*/ 2584046 h 2885213"/>
              <a:gd name="connsiteX1" fmla="*/ 876306 w 2383094"/>
              <a:gd name="connsiteY1" fmla="*/ 2860271 h 2885213"/>
              <a:gd name="connsiteX2" fmla="*/ 2105031 w 2383094"/>
              <a:gd name="connsiteY2" fmla="*/ 2022071 h 2885213"/>
              <a:gd name="connsiteX3" fmla="*/ 1695456 w 2383094"/>
              <a:gd name="connsiteY3" fmla="*/ 869546 h 2885213"/>
              <a:gd name="connsiteX4" fmla="*/ 190506 w 2383094"/>
              <a:gd name="connsiteY4" fmla="*/ 345671 h 2885213"/>
              <a:gd name="connsiteX5" fmla="*/ 228606 w 2383094"/>
              <a:gd name="connsiteY5" fmla="*/ 764771 h 2885213"/>
              <a:gd name="connsiteX6" fmla="*/ 2076456 w 2383094"/>
              <a:gd name="connsiteY6" fmla="*/ 117071 h 2885213"/>
              <a:gd name="connsiteX7" fmla="*/ 2362206 w 2383094"/>
              <a:gd name="connsiteY7" fmla="*/ 2771 h 2885213"/>
              <a:gd name="connsiteX0" fmla="*/ 28581 w 2383094"/>
              <a:gd name="connsiteY0" fmla="*/ 2584046 h 2885213"/>
              <a:gd name="connsiteX1" fmla="*/ 1009656 w 2383094"/>
              <a:gd name="connsiteY1" fmla="*/ 2860271 h 2885213"/>
              <a:gd name="connsiteX2" fmla="*/ 2105031 w 2383094"/>
              <a:gd name="connsiteY2" fmla="*/ 2022071 h 2885213"/>
              <a:gd name="connsiteX3" fmla="*/ 1695456 w 2383094"/>
              <a:gd name="connsiteY3" fmla="*/ 869546 h 2885213"/>
              <a:gd name="connsiteX4" fmla="*/ 190506 w 2383094"/>
              <a:gd name="connsiteY4" fmla="*/ 345671 h 2885213"/>
              <a:gd name="connsiteX5" fmla="*/ 228606 w 2383094"/>
              <a:gd name="connsiteY5" fmla="*/ 764771 h 2885213"/>
              <a:gd name="connsiteX6" fmla="*/ 2076456 w 2383094"/>
              <a:gd name="connsiteY6" fmla="*/ 117071 h 2885213"/>
              <a:gd name="connsiteX7" fmla="*/ 2362206 w 2383094"/>
              <a:gd name="connsiteY7" fmla="*/ 2771 h 2885213"/>
              <a:gd name="connsiteX0" fmla="*/ 28581 w 2383094"/>
              <a:gd name="connsiteY0" fmla="*/ 2584046 h 2881756"/>
              <a:gd name="connsiteX1" fmla="*/ 1009656 w 2383094"/>
              <a:gd name="connsiteY1" fmla="*/ 2860271 h 2881756"/>
              <a:gd name="connsiteX2" fmla="*/ 2105031 w 2383094"/>
              <a:gd name="connsiteY2" fmla="*/ 2022071 h 2881756"/>
              <a:gd name="connsiteX3" fmla="*/ 1695456 w 2383094"/>
              <a:gd name="connsiteY3" fmla="*/ 869546 h 2881756"/>
              <a:gd name="connsiteX4" fmla="*/ 190506 w 2383094"/>
              <a:gd name="connsiteY4" fmla="*/ 345671 h 2881756"/>
              <a:gd name="connsiteX5" fmla="*/ 228606 w 2383094"/>
              <a:gd name="connsiteY5" fmla="*/ 764771 h 2881756"/>
              <a:gd name="connsiteX6" fmla="*/ 2076456 w 2383094"/>
              <a:gd name="connsiteY6" fmla="*/ 117071 h 2881756"/>
              <a:gd name="connsiteX7" fmla="*/ 2362206 w 2383094"/>
              <a:gd name="connsiteY7" fmla="*/ 2771 h 2881756"/>
              <a:gd name="connsiteX0" fmla="*/ 0 w 2354513"/>
              <a:gd name="connsiteY0" fmla="*/ 2584046 h 2881756"/>
              <a:gd name="connsiteX1" fmla="*/ 981075 w 2354513"/>
              <a:gd name="connsiteY1" fmla="*/ 2860271 h 2881756"/>
              <a:gd name="connsiteX2" fmla="*/ 2076450 w 2354513"/>
              <a:gd name="connsiteY2" fmla="*/ 2022071 h 2881756"/>
              <a:gd name="connsiteX3" fmla="*/ 1666875 w 2354513"/>
              <a:gd name="connsiteY3" fmla="*/ 869546 h 2881756"/>
              <a:gd name="connsiteX4" fmla="*/ 361950 w 2354513"/>
              <a:gd name="connsiteY4" fmla="*/ 421871 h 2881756"/>
              <a:gd name="connsiteX5" fmla="*/ 200025 w 2354513"/>
              <a:gd name="connsiteY5" fmla="*/ 764771 h 2881756"/>
              <a:gd name="connsiteX6" fmla="*/ 2047875 w 2354513"/>
              <a:gd name="connsiteY6" fmla="*/ 117071 h 2881756"/>
              <a:gd name="connsiteX7" fmla="*/ 2333625 w 2354513"/>
              <a:gd name="connsiteY7" fmla="*/ 2771 h 2881756"/>
              <a:gd name="connsiteX0" fmla="*/ 17121 w 2371634"/>
              <a:gd name="connsiteY0" fmla="*/ 2584046 h 2881756"/>
              <a:gd name="connsiteX1" fmla="*/ 998196 w 2371634"/>
              <a:gd name="connsiteY1" fmla="*/ 2860271 h 2881756"/>
              <a:gd name="connsiteX2" fmla="*/ 2093571 w 2371634"/>
              <a:gd name="connsiteY2" fmla="*/ 2022071 h 2881756"/>
              <a:gd name="connsiteX3" fmla="*/ 1683996 w 2371634"/>
              <a:gd name="connsiteY3" fmla="*/ 869546 h 2881756"/>
              <a:gd name="connsiteX4" fmla="*/ 379071 w 2371634"/>
              <a:gd name="connsiteY4" fmla="*/ 421871 h 2881756"/>
              <a:gd name="connsiteX5" fmla="*/ 217146 w 2371634"/>
              <a:gd name="connsiteY5" fmla="*/ 764771 h 2881756"/>
              <a:gd name="connsiteX6" fmla="*/ 2064996 w 2371634"/>
              <a:gd name="connsiteY6" fmla="*/ 117071 h 2881756"/>
              <a:gd name="connsiteX7" fmla="*/ 2350746 w 2371634"/>
              <a:gd name="connsiteY7" fmla="*/ 2771 h 2881756"/>
              <a:gd name="connsiteX0" fmla="*/ 0 w 2354513"/>
              <a:gd name="connsiteY0" fmla="*/ 2584046 h 2881756"/>
              <a:gd name="connsiteX1" fmla="*/ 981075 w 2354513"/>
              <a:gd name="connsiteY1" fmla="*/ 2860271 h 2881756"/>
              <a:gd name="connsiteX2" fmla="*/ 2076450 w 2354513"/>
              <a:gd name="connsiteY2" fmla="*/ 2022071 h 2881756"/>
              <a:gd name="connsiteX3" fmla="*/ 1619250 w 2354513"/>
              <a:gd name="connsiteY3" fmla="*/ 926696 h 2881756"/>
              <a:gd name="connsiteX4" fmla="*/ 361950 w 2354513"/>
              <a:gd name="connsiteY4" fmla="*/ 421871 h 2881756"/>
              <a:gd name="connsiteX5" fmla="*/ 200025 w 2354513"/>
              <a:gd name="connsiteY5" fmla="*/ 764771 h 2881756"/>
              <a:gd name="connsiteX6" fmla="*/ 2047875 w 2354513"/>
              <a:gd name="connsiteY6" fmla="*/ 117071 h 2881756"/>
              <a:gd name="connsiteX7" fmla="*/ 2333625 w 2354513"/>
              <a:gd name="connsiteY7" fmla="*/ 2771 h 2881756"/>
              <a:gd name="connsiteX0" fmla="*/ 0 w 2354513"/>
              <a:gd name="connsiteY0" fmla="*/ 2584046 h 2881756"/>
              <a:gd name="connsiteX1" fmla="*/ 981075 w 2354513"/>
              <a:gd name="connsiteY1" fmla="*/ 2860271 h 2881756"/>
              <a:gd name="connsiteX2" fmla="*/ 2076450 w 2354513"/>
              <a:gd name="connsiteY2" fmla="*/ 2022071 h 2881756"/>
              <a:gd name="connsiteX3" fmla="*/ 1619250 w 2354513"/>
              <a:gd name="connsiteY3" fmla="*/ 926696 h 2881756"/>
              <a:gd name="connsiteX4" fmla="*/ 361950 w 2354513"/>
              <a:gd name="connsiteY4" fmla="*/ 393296 h 2881756"/>
              <a:gd name="connsiteX5" fmla="*/ 200025 w 2354513"/>
              <a:gd name="connsiteY5" fmla="*/ 764771 h 2881756"/>
              <a:gd name="connsiteX6" fmla="*/ 2047875 w 2354513"/>
              <a:gd name="connsiteY6" fmla="*/ 117071 h 2881756"/>
              <a:gd name="connsiteX7" fmla="*/ 2333625 w 2354513"/>
              <a:gd name="connsiteY7" fmla="*/ 2771 h 2881756"/>
              <a:gd name="connsiteX0" fmla="*/ 27847 w 2382360"/>
              <a:gd name="connsiteY0" fmla="*/ 2584046 h 2881756"/>
              <a:gd name="connsiteX1" fmla="*/ 1008922 w 2382360"/>
              <a:gd name="connsiteY1" fmla="*/ 2860271 h 2881756"/>
              <a:gd name="connsiteX2" fmla="*/ 2104297 w 2382360"/>
              <a:gd name="connsiteY2" fmla="*/ 2022071 h 2881756"/>
              <a:gd name="connsiteX3" fmla="*/ 1647097 w 2382360"/>
              <a:gd name="connsiteY3" fmla="*/ 926696 h 2881756"/>
              <a:gd name="connsiteX4" fmla="*/ 389797 w 2382360"/>
              <a:gd name="connsiteY4" fmla="*/ 393296 h 2881756"/>
              <a:gd name="connsiteX5" fmla="*/ 227872 w 2382360"/>
              <a:gd name="connsiteY5" fmla="*/ 764771 h 2881756"/>
              <a:gd name="connsiteX6" fmla="*/ 2075722 w 2382360"/>
              <a:gd name="connsiteY6" fmla="*/ 117071 h 2881756"/>
              <a:gd name="connsiteX7" fmla="*/ 2361472 w 2382360"/>
              <a:gd name="connsiteY7" fmla="*/ 2771 h 2881756"/>
              <a:gd name="connsiteX0" fmla="*/ 120645 w 2475158"/>
              <a:gd name="connsiteY0" fmla="*/ 2584046 h 2881756"/>
              <a:gd name="connsiteX1" fmla="*/ 1101720 w 2475158"/>
              <a:gd name="connsiteY1" fmla="*/ 2860271 h 2881756"/>
              <a:gd name="connsiteX2" fmla="*/ 2197095 w 2475158"/>
              <a:gd name="connsiteY2" fmla="*/ 2022071 h 2881756"/>
              <a:gd name="connsiteX3" fmla="*/ 1739895 w 2475158"/>
              <a:gd name="connsiteY3" fmla="*/ 926696 h 2881756"/>
              <a:gd name="connsiteX4" fmla="*/ 482595 w 2475158"/>
              <a:gd name="connsiteY4" fmla="*/ 393296 h 2881756"/>
              <a:gd name="connsiteX5" fmla="*/ 320670 w 2475158"/>
              <a:gd name="connsiteY5" fmla="*/ 764771 h 2881756"/>
              <a:gd name="connsiteX6" fmla="*/ 2168520 w 2475158"/>
              <a:gd name="connsiteY6" fmla="*/ 117071 h 2881756"/>
              <a:gd name="connsiteX7" fmla="*/ 2454270 w 2475158"/>
              <a:gd name="connsiteY7" fmla="*/ 2771 h 2881756"/>
              <a:gd name="connsiteX0" fmla="*/ 120645 w 2477012"/>
              <a:gd name="connsiteY0" fmla="*/ 2617008 h 2914718"/>
              <a:gd name="connsiteX1" fmla="*/ 1101720 w 2477012"/>
              <a:gd name="connsiteY1" fmla="*/ 2893233 h 2914718"/>
              <a:gd name="connsiteX2" fmla="*/ 2197095 w 2477012"/>
              <a:gd name="connsiteY2" fmla="*/ 2055033 h 2914718"/>
              <a:gd name="connsiteX3" fmla="*/ 1739895 w 2477012"/>
              <a:gd name="connsiteY3" fmla="*/ 959658 h 2914718"/>
              <a:gd name="connsiteX4" fmla="*/ 482595 w 2477012"/>
              <a:gd name="connsiteY4" fmla="*/ 426258 h 2914718"/>
              <a:gd name="connsiteX5" fmla="*/ 320670 w 2477012"/>
              <a:gd name="connsiteY5" fmla="*/ 797733 h 2914718"/>
              <a:gd name="connsiteX6" fmla="*/ 2168520 w 2477012"/>
              <a:gd name="connsiteY6" fmla="*/ 150033 h 2914718"/>
              <a:gd name="connsiteX7" fmla="*/ 2454270 w 2477012"/>
              <a:gd name="connsiteY7" fmla="*/ 35733 h 2914718"/>
              <a:gd name="connsiteX0" fmla="*/ 120645 w 2220296"/>
              <a:gd name="connsiteY0" fmla="*/ 2466975 h 2764685"/>
              <a:gd name="connsiteX1" fmla="*/ 1101720 w 2220296"/>
              <a:gd name="connsiteY1" fmla="*/ 2743200 h 2764685"/>
              <a:gd name="connsiteX2" fmla="*/ 2197095 w 2220296"/>
              <a:gd name="connsiteY2" fmla="*/ 1905000 h 2764685"/>
              <a:gd name="connsiteX3" fmla="*/ 1739895 w 2220296"/>
              <a:gd name="connsiteY3" fmla="*/ 809625 h 2764685"/>
              <a:gd name="connsiteX4" fmla="*/ 482595 w 2220296"/>
              <a:gd name="connsiteY4" fmla="*/ 276225 h 2764685"/>
              <a:gd name="connsiteX5" fmla="*/ 320670 w 2220296"/>
              <a:gd name="connsiteY5" fmla="*/ 647700 h 2764685"/>
              <a:gd name="connsiteX6" fmla="*/ 2168520 w 2220296"/>
              <a:gd name="connsiteY6" fmla="*/ 0 h 2764685"/>
              <a:gd name="connsiteX0" fmla="*/ 0 w 2566376"/>
              <a:gd name="connsiteY0" fmla="*/ 2667000 h 2824032"/>
              <a:gd name="connsiteX1" fmla="*/ 1447800 w 2566376"/>
              <a:gd name="connsiteY1" fmla="*/ 2743200 h 2824032"/>
              <a:gd name="connsiteX2" fmla="*/ 2543175 w 2566376"/>
              <a:gd name="connsiteY2" fmla="*/ 1905000 h 2824032"/>
              <a:gd name="connsiteX3" fmla="*/ 2085975 w 2566376"/>
              <a:gd name="connsiteY3" fmla="*/ 809625 h 2824032"/>
              <a:gd name="connsiteX4" fmla="*/ 828675 w 2566376"/>
              <a:gd name="connsiteY4" fmla="*/ 276225 h 2824032"/>
              <a:gd name="connsiteX5" fmla="*/ 666750 w 2566376"/>
              <a:gd name="connsiteY5" fmla="*/ 647700 h 2824032"/>
              <a:gd name="connsiteX6" fmla="*/ 2514600 w 2566376"/>
              <a:gd name="connsiteY6" fmla="*/ 0 h 2824032"/>
              <a:gd name="connsiteX0" fmla="*/ 0 w 2566376"/>
              <a:gd name="connsiteY0" fmla="*/ 2667000 h 2836413"/>
              <a:gd name="connsiteX1" fmla="*/ 1447800 w 2566376"/>
              <a:gd name="connsiteY1" fmla="*/ 2743200 h 2836413"/>
              <a:gd name="connsiteX2" fmla="*/ 2543175 w 2566376"/>
              <a:gd name="connsiteY2" fmla="*/ 1905000 h 2836413"/>
              <a:gd name="connsiteX3" fmla="*/ 2085975 w 2566376"/>
              <a:gd name="connsiteY3" fmla="*/ 809625 h 2836413"/>
              <a:gd name="connsiteX4" fmla="*/ 828675 w 2566376"/>
              <a:gd name="connsiteY4" fmla="*/ 276225 h 2836413"/>
              <a:gd name="connsiteX5" fmla="*/ 666750 w 2566376"/>
              <a:gd name="connsiteY5" fmla="*/ 647700 h 2836413"/>
              <a:gd name="connsiteX6" fmla="*/ 2514600 w 2566376"/>
              <a:gd name="connsiteY6" fmla="*/ 0 h 2836413"/>
              <a:gd name="connsiteX0" fmla="*/ 0 w 2589215"/>
              <a:gd name="connsiteY0" fmla="*/ 2667000 h 2836413"/>
              <a:gd name="connsiteX1" fmla="*/ 1447800 w 2589215"/>
              <a:gd name="connsiteY1" fmla="*/ 2743200 h 2836413"/>
              <a:gd name="connsiteX2" fmla="*/ 2543175 w 2589215"/>
              <a:gd name="connsiteY2" fmla="*/ 1905000 h 2836413"/>
              <a:gd name="connsiteX3" fmla="*/ 2228850 w 2589215"/>
              <a:gd name="connsiteY3" fmla="*/ 771525 h 2836413"/>
              <a:gd name="connsiteX4" fmla="*/ 828675 w 2589215"/>
              <a:gd name="connsiteY4" fmla="*/ 276225 h 2836413"/>
              <a:gd name="connsiteX5" fmla="*/ 666750 w 2589215"/>
              <a:gd name="connsiteY5" fmla="*/ 647700 h 2836413"/>
              <a:gd name="connsiteX6" fmla="*/ 2514600 w 2589215"/>
              <a:gd name="connsiteY6" fmla="*/ 0 h 2836413"/>
              <a:gd name="connsiteX0" fmla="*/ 0 w 2602897"/>
              <a:gd name="connsiteY0" fmla="*/ 2667000 h 2836413"/>
              <a:gd name="connsiteX1" fmla="*/ 1447800 w 2602897"/>
              <a:gd name="connsiteY1" fmla="*/ 2743200 h 2836413"/>
              <a:gd name="connsiteX2" fmla="*/ 2543175 w 2602897"/>
              <a:gd name="connsiteY2" fmla="*/ 1905000 h 2836413"/>
              <a:gd name="connsiteX3" fmla="*/ 2228850 w 2602897"/>
              <a:gd name="connsiteY3" fmla="*/ 771525 h 2836413"/>
              <a:gd name="connsiteX4" fmla="*/ 828675 w 2602897"/>
              <a:gd name="connsiteY4" fmla="*/ 276225 h 2836413"/>
              <a:gd name="connsiteX5" fmla="*/ 666750 w 2602897"/>
              <a:gd name="connsiteY5" fmla="*/ 647700 h 2836413"/>
              <a:gd name="connsiteX6" fmla="*/ 2514600 w 2602897"/>
              <a:gd name="connsiteY6" fmla="*/ 0 h 2836413"/>
              <a:gd name="connsiteX0" fmla="*/ 0 w 2602897"/>
              <a:gd name="connsiteY0" fmla="*/ 2667000 h 2836413"/>
              <a:gd name="connsiteX1" fmla="*/ 1447800 w 2602897"/>
              <a:gd name="connsiteY1" fmla="*/ 2743200 h 2836413"/>
              <a:gd name="connsiteX2" fmla="*/ 2543175 w 2602897"/>
              <a:gd name="connsiteY2" fmla="*/ 1905000 h 2836413"/>
              <a:gd name="connsiteX3" fmla="*/ 2228850 w 2602897"/>
              <a:gd name="connsiteY3" fmla="*/ 771525 h 2836413"/>
              <a:gd name="connsiteX4" fmla="*/ 828675 w 2602897"/>
              <a:gd name="connsiteY4" fmla="*/ 276225 h 2836413"/>
              <a:gd name="connsiteX5" fmla="*/ 666750 w 2602897"/>
              <a:gd name="connsiteY5" fmla="*/ 647700 h 2836413"/>
              <a:gd name="connsiteX6" fmla="*/ 2514600 w 2602897"/>
              <a:gd name="connsiteY6" fmla="*/ 0 h 2836413"/>
              <a:gd name="connsiteX0" fmla="*/ 0 w 2652893"/>
              <a:gd name="connsiteY0" fmla="*/ 2667000 h 2836413"/>
              <a:gd name="connsiteX1" fmla="*/ 1447800 w 2652893"/>
              <a:gd name="connsiteY1" fmla="*/ 2743200 h 2836413"/>
              <a:gd name="connsiteX2" fmla="*/ 2543175 w 2652893"/>
              <a:gd name="connsiteY2" fmla="*/ 1905000 h 2836413"/>
              <a:gd name="connsiteX3" fmla="*/ 2362200 w 2652893"/>
              <a:gd name="connsiteY3" fmla="*/ 771525 h 2836413"/>
              <a:gd name="connsiteX4" fmla="*/ 828675 w 2652893"/>
              <a:gd name="connsiteY4" fmla="*/ 276225 h 2836413"/>
              <a:gd name="connsiteX5" fmla="*/ 666750 w 2652893"/>
              <a:gd name="connsiteY5" fmla="*/ 647700 h 2836413"/>
              <a:gd name="connsiteX6" fmla="*/ 2514600 w 2652893"/>
              <a:gd name="connsiteY6" fmla="*/ 0 h 2836413"/>
              <a:gd name="connsiteX0" fmla="*/ 0 w 2735148"/>
              <a:gd name="connsiteY0" fmla="*/ 2667000 h 2838987"/>
              <a:gd name="connsiteX1" fmla="*/ 1447800 w 2735148"/>
              <a:gd name="connsiteY1" fmla="*/ 2743200 h 2838987"/>
              <a:gd name="connsiteX2" fmla="*/ 2676525 w 2735148"/>
              <a:gd name="connsiteY2" fmla="*/ 1866900 h 2838987"/>
              <a:gd name="connsiteX3" fmla="*/ 2362200 w 2735148"/>
              <a:gd name="connsiteY3" fmla="*/ 771525 h 2838987"/>
              <a:gd name="connsiteX4" fmla="*/ 828675 w 2735148"/>
              <a:gd name="connsiteY4" fmla="*/ 276225 h 2838987"/>
              <a:gd name="connsiteX5" fmla="*/ 666750 w 2735148"/>
              <a:gd name="connsiteY5" fmla="*/ 647700 h 2838987"/>
              <a:gd name="connsiteX6" fmla="*/ 2514600 w 2735148"/>
              <a:gd name="connsiteY6" fmla="*/ 0 h 2838987"/>
              <a:gd name="connsiteX0" fmla="*/ 0 w 2772243"/>
              <a:gd name="connsiteY0" fmla="*/ 2667000 h 2838987"/>
              <a:gd name="connsiteX1" fmla="*/ 1447800 w 2772243"/>
              <a:gd name="connsiteY1" fmla="*/ 2743200 h 2838987"/>
              <a:gd name="connsiteX2" fmla="*/ 2676525 w 2772243"/>
              <a:gd name="connsiteY2" fmla="*/ 1866900 h 2838987"/>
              <a:gd name="connsiteX3" fmla="*/ 2362200 w 2772243"/>
              <a:gd name="connsiteY3" fmla="*/ 771525 h 2838987"/>
              <a:gd name="connsiteX4" fmla="*/ 828675 w 2772243"/>
              <a:gd name="connsiteY4" fmla="*/ 276225 h 2838987"/>
              <a:gd name="connsiteX5" fmla="*/ 666750 w 2772243"/>
              <a:gd name="connsiteY5" fmla="*/ 647700 h 2838987"/>
              <a:gd name="connsiteX6" fmla="*/ 2514600 w 2772243"/>
              <a:gd name="connsiteY6" fmla="*/ 0 h 2838987"/>
              <a:gd name="connsiteX0" fmla="*/ 0 w 2771437"/>
              <a:gd name="connsiteY0" fmla="*/ 2667000 h 2838987"/>
              <a:gd name="connsiteX1" fmla="*/ 1447800 w 2771437"/>
              <a:gd name="connsiteY1" fmla="*/ 2743200 h 2838987"/>
              <a:gd name="connsiteX2" fmla="*/ 2676525 w 2771437"/>
              <a:gd name="connsiteY2" fmla="*/ 1866900 h 2838987"/>
              <a:gd name="connsiteX3" fmla="*/ 2362200 w 2771437"/>
              <a:gd name="connsiteY3" fmla="*/ 771525 h 2838987"/>
              <a:gd name="connsiteX4" fmla="*/ 857250 w 2771437"/>
              <a:gd name="connsiteY4" fmla="*/ 114300 h 2838987"/>
              <a:gd name="connsiteX5" fmla="*/ 666750 w 2771437"/>
              <a:gd name="connsiteY5" fmla="*/ 647700 h 2838987"/>
              <a:gd name="connsiteX6" fmla="*/ 2514600 w 2771437"/>
              <a:gd name="connsiteY6" fmla="*/ 0 h 2838987"/>
              <a:gd name="connsiteX0" fmla="*/ 150986 w 2922423"/>
              <a:gd name="connsiteY0" fmla="*/ 2667000 h 2838987"/>
              <a:gd name="connsiteX1" fmla="*/ 1598786 w 2922423"/>
              <a:gd name="connsiteY1" fmla="*/ 2743200 h 2838987"/>
              <a:gd name="connsiteX2" fmla="*/ 2827511 w 2922423"/>
              <a:gd name="connsiteY2" fmla="*/ 1866900 h 2838987"/>
              <a:gd name="connsiteX3" fmla="*/ 2513186 w 2922423"/>
              <a:gd name="connsiteY3" fmla="*/ 771525 h 2838987"/>
              <a:gd name="connsiteX4" fmla="*/ 1008236 w 2922423"/>
              <a:gd name="connsiteY4" fmla="*/ 114300 h 2838987"/>
              <a:gd name="connsiteX5" fmla="*/ 55736 w 2922423"/>
              <a:gd name="connsiteY5" fmla="*/ 190500 h 2838987"/>
              <a:gd name="connsiteX6" fmla="*/ 2665586 w 2922423"/>
              <a:gd name="connsiteY6" fmla="*/ 0 h 2838987"/>
              <a:gd name="connsiteX0" fmla="*/ 434637 w 3206074"/>
              <a:gd name="connsiteY0" fmla="*/ 2667000 h 2838987"/>
              <a:gd name="connsiteX1" fmla="*/ 1882437 w 3206074"/>
              <a:gd name="connsiteY1" fmla="*/ 2743200 h 2838987"/>
              <a:gd name="connsiteX2" fmla="*/ 3111162 w 3206074"/>
              <a:gd name="connsiteY2" fmla="*/ 1866900 h 2838987"/>
              <a:gd name="connsiteX3" fmla="*/ 2796837 w 3206074"/>
              <a:gd name="connsiteY3" fmla="*/ 771525 h 2838987"/>
              <a:gd name="connsiteX4" fmla="*/ 1291887 w 3206074"/>
              <a:gd name="connsiteY4" fmla="*/ 114300 h 2838987"/>
              <a:gd name="connsiteX5" fmla="*/ 339387 w 3206074"/>
              <a:gd name="connsiteY5" fmla="*/ 190500 h 2838987"/>
              <a:gd name="connsiteX6" fmla="*/ 2949237 w 3206074"/>
              <a:gd name="connsiteY6" fmla="*/ 0 h 2838987"/>
              <a:gd name="connsiteX0" fmla="*/ 170495 w 2946632"/>
              <a:gd name="connsiteY0" fmla="*/ 2667000 h 2838987"/>
              <a:gd name="connsiteX1" fmla="*/ 1618295 w 2946632"/>
              <a:gd name="connsiteY1" fmla="*/ 2743200 h 2838987"/>
              <a:gd name="connsiteX2" fmla="*/ 2847020 w 2946632"/>
              <a:gd name="connsiteY2" fmla="*/ 1866900 h 2838987"/>
              <a:gd name="connsiteX3" fmla="*/ 2532695 w 2946632"/>
              <a:gd name="connsiteY3" fmla="*/ 771525 h 2838987"/>
              <a:gd name="connsiteX4" fmla="*/ 865820 w 2946632"/>
              <a:gd name="connsiteY4" fmla="*/ 409575 h 2838987"/>
              <a:gd name="connsiteX5" fmla="*/ 75245 w 2946632"/>
              <a:gd name="connsiteY5" fmla="*/ 190500 h 2838987"/>
              <a:gd name="connsiteX6" fmla="*/ 2685095 w 2946632"/>
              <a:gd name="connsiteY6" fmla="*/ 0 h 2838987"/>
              <a:gd name="connsiteX0" fmla="*/ 241922 w 3018059"/>
              <a:gd name="connsiteY0" fmla="*/ 2667000 h 2838987"/>
              <a:gd name="connsiteX1" fmla="*/ 1689722 w 3018059"/>
              <a:gd name="connsiteY1" fmla="*/ 2743200 h 2838987"/>
              <a:gd name="connsiteX2" fmla="*/ 2918447 w 3018059"/>
              <a:gd name="connsiteY2" fmla="*/ 1866900 h 2838987"/>
              <a:gd name="connsiteX3" fmla="*/ 2604122 w 3018059"/>
              <a:gd name="connsiteY3" fmla="*/ 771525 h 2838987"/>
              <a:gd name="connsiteX4" fmla="*/ 937247 w 3018059"/>
              <a:gd name="connsiteY4" fmla="*/ 409575 h 2838987"/>
              <a:gd name="connsiteX5" fmla="*/ 70472 w 3018059"/>
              <a:gd name="connsiteY5" fmla="*/ 771525 h 2838987"/>
              <a:gd name="connsiteX6" fmla="*/ 2756522 w 3018059"/>
              <a:gd name="connsiteY6" fmla="*/ 0 h 2838987"/>
              <a:gd name="connsiteX0" fmla="*/ 413775 w 3189912"/>
              <a:gd name="connsiteY0" fmla="*/ 2667000 h 2838987"/>
              <a:gd name="connsiteX1" fmla="*/ 1861575 w 3189912"/>
              <a:gd name="connsiteY1" fmla="*/ 2743200 h 2838987"/>
              <a:gd name="connsiteX2" fmla="*/ 3090300 w 3189912"/>
              <a:gd name="connsiteY2" fmla="*/ 1866900 h 2838987"/>
              <a:gd name="connsiteX3" fmla="*/ 2775975 w 3189912"/>
              <a:gd name="connsiteY3" fmla="*/ 771525 h 2838987"/>
              <a:gd name="connsiteX4" fmla="*/ 1109100 w 3189912"/>
              <a:gd name="connsiteY4" fmla="*/ 409575 h 2838987"/>
              <a:gd name="connsiteX5" fmla="*/ 242325 w 3189912"/>
              <a:gd name="connsiteY5" fmla="*/ 771525 h 2838987"/>
              <a:gd name="connsiteX6" fmla="*/ 2928375 w 3189912"/>
              <a:gd name="connsiteY6" fmla="*/ 0 h 2838987"/>
              <a:gd name="connsiteX0" fmla="*/ 221287 w 2991928"/>
              <a:gd name="connsiteY0" fmla="*/ 2667000 h 2838987"/>
              <a:gd name="connsiteX1" fmla="*/ 1669087 w 2991928"/>
              <a:gd name="connsiteY1" fmla="*/ 2743200 h 2838987"/>
              <a:gd name="connsiteX2" fmla="*/ 2897812 w 2991928"/>
              <a:gd name="connsiteY2" fmla="*/ 1866900 h 2838987"/>
              <a:gd name="connsiteX3" fmla="*/ 2583487 w 2991928"/>
              <a:gd name="connsiteY3" fmla="*/ 771525 h 2838987"/>
              <a:gd name="connsiteX4" fmla="*/ 1107112 w 2991928"/>
              <a:gd name="connsiteY4" fmla="*/ 323850 h 2838987"/>
              <a:gd name="connsiteX5" fmla="*/ 49837 w 2991928"/>
              <a:gd name="connsiteY5" fmla="*/ 771525 h 2838987"/>
              <a:gd name="connsiteX6" fmla="*/ 2735887 w 2991928"/>
              <a:gd name="connsiteY6" fmla="*/ 0 h 2838987"/>
              <a:gd name="connsiteX0" fmla="*/ 370873 w 3141514"/>
              <a:gd name="connsiteY0" fmla="*/ 2667000 h 2838987"/>
              <a:gd name="connsiteX1" fmla="*/ 1818673 w 3141514"/>
              <a:gd name="connsiteY1" fmla="*/ 2743200 h 2838987"/>
              <a:gd name="connsiteX2" fmla="*/ 3047398 w 3141514"/>
              <a:gd name="connsiteY2" fmla="*/ 1866900 h 2838987"/>
              <a:gd name="connsiteX3" fmla="*/ 2733073 w 3141514"/>
              <a:gd name="connsiteY3" fmla="*/ 771525 h 2838987"/>
              <a:gd name="connsiteX4" fmla="*/ 1256698 w 3141514"/>
              <a:gd name="connsiteY4" fmla="*/ 323850 h 2838987"/>
              <a:gd name="connsiteX5" fmla="*/ 199423 w 3141514"/>
              <a:gd name="connsiteY5" fmla="*/ 771525 h 2838987"/>
              <a:gd name="connsiteX6" fmla="*/ 2885473 w 3141514"/>
              <a:gd name="connsiteY6" fmla="*/ 0 h 2838987"/>
              <a:gd name="connsiteX0" fmla="*/ 219557 w 2989672"/>
              <a:gd name="connsiteY0" fmla="*/ 2667000 h 2838987"/>
              <a:gd name="connsiteX1" fmla="*/ 1667357 w 2989672"/>
              <a:gd name="connsiteY1" fmla="*/ 2743200 h 2838987"/>
              <a:gd name="connsiteX2" fmla="*/ 2896082 w 2989672"/>
              <a:gd name="connsiteY2" fmla="*/ 1866900 h 2838987"/>
              <a:gd name="connsiteX3" fmla="*/ 2581757 w 2989672"/>
              <a:gd name="connsiteY3" fmla="*/ 771525 h 2838987"/>
              <a:gd name="connsiteX4" fmla="*/ 1124432 w 2989672"/>
              <a:gd name="connsiteY4" fmla="*/ 276225 h 2838987"/>
              <a:gd name="connsiteX5" fmla="*/ 48107 w 2989672"/>
              <a:gd name="connsiteY5" fmla="*/ 771525 h 2838987"/>
              <a:gd name="connsiteX6" fmla="*/ 2734157 w 2989672"/>
              <a:gd name="connsiteY6" fmla="*/ 0 h 2838987"/>
              <a:gd name="connsiteX0" fmla="*/ 457548 w 3227663"/>
              <a:gd name="connsiteY0" fmla="*/ 2667000 h 2838987"/>
              <a:gd name="connsiteX1" fmla="*/ 1905348 w 3227663"/>
              <a:gd name="connsiteY1" fmla="*/ 2743200 h 2838987"/>
              <a:gd name="connsiteX2" fmla="*/ 3134073 w 3227663"/>
              <a:gd name="connsiteY2" fmla="*/ 1866900 h 2838987"/>
              <a:gd name="connsiteX3" fmla="*/ 2819748 w 3227663"/>
              <a:gd name="connsiteY3" fmla="*/ 771525 h 2838987"/>
              <a:gd name="connsiteX4" fmla="*/ 1362423 w 3227663"/>
              <a:gd name="connsiteY4" fmla="*/ 276225 h 2838987"/>
              <a:gd name="connsiteX5" fmla="*/ 286098 w 3227663"/>
              <a:gd name="connsiteY5" fmla="*/ 771525 h 2838987"/>
              <a:gd name="connsiteX6" fmla="*/ 2972148 w 3227663"/>
              <a:gd name="connsiteY6" fmla="*/ 0 h 2838987"/>
              <a:gd name="connsiteX0" fmla="*/ 271851 w 3041966"/>
              <a:gd name="connsiteY0" fmla="*/ 2667000 h 2838987"/>
              <a:gd name="connsiteX1" fmla="*/ 1719651 w 3041966"/>
              <a:gd name="connsiteY1" fmla="*/ 2743200 h 2838987"/>
              <a:gd name="connsiteX2" fmla="*/ 2948376 w 3041966"/>
              <a:gd name="connsiteY2" fmla="*/ 1866900 h 2838987"/>
              <a:gd name="connsiteX3" fmla="*/ 2634051 w 3041966"/>
              <a:gd name="connsiteY3" fmla="*/ 771525 h 2838987"/>
              <a:gd name="connsiteX4" fmla="*/ 1176726 w 3041966"/>
              <a:gd name="connsiteY4" fmla="*/ 276225 h 2838987"/>
              <a:gd name="connsiteX5" fmla="*/ 309951 w 3041966"/>
              <a:gd name="connsiteY5" fmla="*/ 847725 h 2838987"/>
              <a:gd name="connsiteX6" fmla="*/ 2786451 w 3041966"/>
              <a:gd name="connsiteY6" fmla="*/ 0 h 2838987"/>
              <a:gd name="connsiteX0" fmla="*/ 15617 w 2784952"/>
              <a:gd name="connsiteY0" fmla="*/ 2667000 h 2838987"/>
              <a:gd name="connsiteX1" fmla="*/ 1463417 w 2784952"/>
              <a:gd name="connsiteY1" fmla="*/ 2743200 h 2838987"/>
              <a:gd name="connsiteX2" fmla="*/ 2692142 w 2784952"/>
              <a:gd name="connsiteY2" fmla="*/ 1866900 h 2838987"/>
              <a:gd name="connsiteX3" fmla="*/ 2377817 w 2784952"/>
              <a:gd name="connsiteY3" fmla="*/ 771525 h 2838987"/>
              <a:gd name="connsiteX4" fmla="*/ 949067 w 2784952"/>
              <a:gd name="connsiteY4" fmla="*/ 342900 h 2838987"/>
              <a:gd name="connsiteX5" fmla="*/ 53717 w 2784952"/>
              <a:gd name="connsiteY5" fmla="*/ 847725 h 2838987"/>
              <a:gd name="connsiteX6" fmla="*/ 2530217 w 2784952"/>
              <a:gd name="connsiteY6" fmla="*/ 0 h 2838987"/>
              <a:gd name="connsiteX0" fmla="*/ 297421 w 3066756"/>
              <a:gd name="connsiteY0" fmla="*/ 2667000 h 2838987"/>
              <a:gd name="connsiteX1" fmla="*/ 1745221 w 3066756"/>
              <a:gd name="connsiteY1" fmla="*/ 2743200 h 2838987"/>
              <a:gd name="connsiteX2" fmla="*/ 2973946 w 3066756"/>
              <a:gd name="connsiteY2" fmla="*/ 1866900 h 2838987"/>
              <a:gd name="connsiteX3" fmla="*/ 2659621 w 3066756"/>
              <a:gd name="connsiteY3" fmla="*/ 771525 h 2838987"/>
              <a:gd name="connsiteX4" fmla="*/ 1230871 w 3066756"/>
              <a:gd name="connsiteY4" fmla="*/ 342900 h 2838987"/>
              <a:gd name="connsiteX5" fmla="*/ 335521 w 3066756"/>
              <a:gd name="connsiteY5" fmla="*/ 847725 h 2838987"/>
              <a:gd name="connsiteX6" fmla="*/ 2812021 w 3066756"/>
              <a:gd name="connsiteY6" fmla="*/ 0 h 2838987"/>
              <a:gd name="connsiteX0" fmla="*/ 16634 w 2786228"/>
              <a:gd name="connsiteY0" fmla="*/ 2667000 h 2838987"/>
              <a:gd name="connsiteX1" fmla="*/ 1464434 w 2786228"/>
              <a:gd name="connsiteY1" fmla="*/ 2743200 h 2838987"/>
              <a:gd name="connsiteX2" fmla="*/ 2693159 w 2786228"/>
              <a:gd name="connsiteY2" fmla="*/ 1866900 h 2838987"/>
              <a:gd name="connsiteX3" fmla="*/ 2378834 w 2786228"/>
              <a:gd name="connsiteY3" fmla="*/ 771525 h 2838987"/>
              <a:gd name="connsiteX4" fmla="*/ 940559 w 2786228"/>
              <a:gd name="connsiteY4" fmla="*/ 361950 h 2838987"/>
              <a:gd name="connsiteX5" fmla="*/ 54734 w 2786228"/>
              <a:gd name="connsiteY5" fmla="*/ 847725 h 2838987"/>
              <a:gd name="connsiteX6" fmla="*/ 2531234 w 2786228"/>
              <a:gd name="connsiteY6" fmla="*/ 0 h 2838987"/>
              <a:gd name="connsiteX0" fmla="*/ 0 w 2769594"/>
              <a:gd name="connsiteY0" fmla="*/ 2667000 h 2838987"/>
              <a:gd name="connsiteX1" fmla="*/ 1447800 w 2769594"/>
              <a:gd name="connsiteY1" fmla="*/ 2743200 h 2838987"/>
              <a:gd name="connsiteX2" fmla="*/ 2676525 w 2769594"/>
              <a:gd name="connsiteY2" fmla="*/ 1866900 h 2838987"/>
              <a:gd name="connsiteX3" fmla="*/ 2362200 w 2769594"/>
              <a:gd name="connsiteY3" fmla="*/ 771525 h 2838987"/>
              <a:gd name="connsiteX4" fmla="*/ 923925 w 2769594"/>
              <a:gd name="connsiteY4" fmla="*/ 361950 h 2838987"/>
              <a:gd name="connsiteX5" fmla="*/ 133350 w 2769594"/>
              <a:gd name="connsiteY5" fmla="*/ 1304925 h 2838987"/>
              <a:gd name="connsiteX6" fmla="*/ 2514600 w 2769594"/>
              <a:gd name="connsiteY6" fmla="*/ 0 h 2838987"/>
              <a:gd name="connsiteX0" fmla="*/ 0 w 2770641"/>
              <a:gd name="connsiteY0" fmla="*/ 2667000 h 2838987"/>
              <a:gd name="connsiteX1" fmla="*/ 1447800 w 2770641"/>
              <a:gd name="connsiteY1" fmla="*/ 2743200 h 2838987"/>
              <a:gd name="connsiteX2" fmla="*/ 2676525 w 2770641"/>
              <a:gd name="connsiteY2" fmla="*/ 1866900 h 2838987"/>
              <a:gd name="connsiteX3" fmla="*/ 2362200 w 2770641"/>
              <a:gd name="connsiteY3" fmla="*/ 771525 h 2838987"/>
              <a:gd name="connsiteX4" fmla="*/ 885825 w 2770641"/>
              <a:gd name="connsiteY4" fmla="*/ 447675 h 2838987"/>
              <a:gd name="connsiteX5" fmla="*/ 133350 w 2770641"/>
              <a:gd name="connsiteY5" fmla="*/ 1304925 h 2838987"/>
              <a:gd name="connsiteX6" fmla="*/ 2514600 w 2770641"/>
              <a:gd name="connsiteY6" fmla="*/ 0 h 2838987"/>
              <a:gd name="connsiteX0" fmla="*/ 0 w 2770641"/>
              <a:gd name="connsiteY0" fmla="*/ 2667000 h 2838987"/>
              <a:gd name="connsiteX1" fmla="*/ 1447800 w 2770641"/>
              <a:gd name="connsiteY1" fmla="*/ 2743200 h 2838987"/>
              <a:gd name="connsiteX2" fmla="*/ 2676525 w 2770641"/>
              <a:gd name="connsiteY2" fmla="*/ 1866900 h 2838987"/>
              <a:gd name="connsiteX3" fmla="*/ 2362200 w 2770641"/>
              <a:gd name="connsiteY3" fmla="*/ 771525 h 2838987"/>
              <a:gd name="connsiteX4" fmla="*/ 885825 w 2770641"/>
              <a:gd name="connsiteY4" fmla="*/ 447675 h 2838987"/>
              <a:gd name="connsiteX5" fmla="*/ 133350 w 2770641"/>
              <a:gd name="connsiteY5" fmla="*/ 1304925 h 2838987"/>
              <a:gd name="connsiteX6" fmla="*/ 2514600 w 2770641"/>
              <a:gd name="connsiteY6" fmla="*/ 0 h 2838987"/>
              <a:gd name="connsiteX0" fmla="*/ 76740 w 2847381"/>
              <a:gd name="connsiteY0" fmla="*/ 2667000 h 2838987"/>
              <a:gd name="connsiteX1" fmla="*/ 1524540 w 2847381"/>
              <a:gd name="connsiteY1" fmla="*/ 2743200 h 2838987"/>
              <a:gd name="connsiteX2" fmla="*/ 2753265 w 2847381"/>
              <a:gd name="connsiteY2" fmla="*/ 1866900 h 2838987"/>
              <a:gd name="connsiteX3" fmla="*/ 2438940 w 2847381"/>
              <a:gd name="connsiteY3" fmla="*/ 771525 h 2838987"/>
              <a:gd name="connsiteX4" fmla="*/ 962565 w 2847381"/>
              <a:gd name="connsiteY4" fmla="*/ 447675 h 2838987"/>
              <a:gd name="connsiteX5" fmla="*/ 210090 w 2847381"/>
              <a:gd name="connsiteY5" fmla="*/ 1304925 h 2838987"/>
              <a:gd name="connsiteX6" fmla="*/ 2591340 w 2847381"/>
              <a:gd name="connsiteY6" fmla="*/ 0 h 2838987"/>
              <a:gd name="connsiteX0" fmla="*/ 0 w 2770641"/>
              <a:gd name="connsiteY0" fmla="*/ 2242757 h 2414744"/>
              <a:gd name="connsiteX1" fmla="*/ 1447800 w 2770641"/>
              <a:gd name="connsiteY1" fmla="*/ 2318957 h 2414744"/>
              <a:gd name="connsiteX2" fmla="*/ 2676525 w 2770641"/>
              <a:gd name="connsiteY2" fmla="*/ 1442657 h 2414744"/>
              <a:gd name="connsiteX3" fmla="*/ 2362200 w 2770641"/>
              <a:gd name="connsiteY3" fmla="*/ 347282 h 2414744"/>
              <a:gd name="connsiteX4" fmla="*/ 885825 w 2770641"/>
              <a:gd name="connsiteY4" fmla="*/ 23432 h 2414744"/>
              <a:gd name="connsiteX5" fmla="*/ 133350 w 2770641"/>
              <a:gd name="connsiteY5" fmla="*/ 880682 h 2414744"/>
              <a:gd name="connsiteX6" fmla="*/ 2667000 w 2770641"/>
              <a:gd name="connsiteY6" fmla="*/ 566357 h 2414744"/>
              <a:gd name="connsiteX0" fmla="*/ 20300 w 2790941"/>
              <a:gd name="connsiteY0" fmla="*/ 2270373 h 2442360"/>
              <a:gd name="connsiteX1" fmla="*/ 1468100 w 2790941"/>
              <a:gd name="connsiteY1" fmla="*/ 2346573 h 2442360"/>
              <a:gd name="connsiteX2" fmla="*/ 2696825 w 2790941"/>
              <a:gd name="connsiteY2" fmla="*/ 1470273 h 2442360"/>
              <a:gd name="connsiteX3" fmla="*/ 2382500 w 2790941"/>
              <a:gd name="connsiteY3" fmla="*/ 374898 h 2442360"/>
              <a:gd name="connsiteX4" fmla="*/ 906125 w 2790941"/>
              <a:gd name="connsiteY4" fmla="*/ 51048 h 2442360"/>
              <a:gd name="connsiteX5" fmla="*/ 67925 w 2790941"/>
              <a:gd name="connsiteY5" fmla="*/ 1336923 h 2442360"/>
              <a:gd name="connsiteX6" fmla="*/ 2687300 w 2790941"/>
              <a:gd name="connsiteY6" fmla="*/ 593973 h 2442360"/>
              <a:gd name="connsiteX0" fmla="*/ 22700 w 2793870"/>
              <a:gd name="connsiteY0" fmla="*/ 2070537 h 2242524"/>
              <a:gd name="connsiteX1" fmla="*/ 1470500 w 2793870"/>
              <a:gd name="connsiteY1" fmla="*/ 2146737 h 2242524"/>
              <a:gd name="connsiteX2" fmla="*/ 2699225 w 2793870"/>
              <a:gd name="connsiteY2" fmla="*/ 1270437 h 2242524"/>
              <a:gd name="connsiteX3" fmla="*/ 2384900 w 2793870"/>
              <a:gd name="connsiteY3" fmla="*/ 175062 h 2242524"/>
              <a:gd name="connsiteX4" fmla="*/ 889475 w 2793870"/>
              <a:gd name="connsiteY4" fmla="*/ 98862 h 2242524"/>
              <a:gd name="connsiteX5" fmla="*/ 70325 w 2793870"/>
              <a:gd name="connsiteY5" fmla="*/ 1137087 h 2242524"/>
              <a:gd name="connsiteX6" fmla="*/ 2689700 w 2793870"/>
              <a:gd name="connsiteY6" fmla="*/ 394137 h 2242524"/>
              <a:gd name="connsiteX0" fmla="*/ 31659 w 2802829"/>
              <a:gd name="connsiteY0" fmla="*/ 2056498 h 2228485"/>
              <a:gd name="connsiteX1" fmla="*/ 1479459 w 2802829"/>
              <a:gd name="connsiteY1" fmla="*/ 2132698 h 2228485"/>
              <a:gd name="connsiteX2" fmla="*/ 2708184 w 2802829"/>
              <a:gd name="connsiteY2" fmla="*/ 1256398 h 2228485"/>
              <a:gd name="connsiteX3" fmla="*/ 2393859 w 2802829"/>
              <a:gd name="connsiteY3" fmla="*/ 161023 h 2228485"/>
              <a:gd name="connsiteX4" fmla="*/ 898434 w 2802829"/>
              <a:gd name="connsiteY4" fmla="*/ 84823 h 2228485"/>
              <a:gd name="connsiteX5" fmla="*/ 69759 w 2802829"/>
              <a:gd name="connsiteY5" fmla="*/ 923023 h 2228485"/>
              <a:gd name="connsiteX6" fmla="*/ 2698659 w 2802829"/>
              <a:gd name="connsiteY6" fmla="*/ 380098 h 2228485"/>
              <a:gd name="connsiteX0" fmla="*/ 33286 w 2804456"/>
              <a:gd name="connsiteY0" fmla="*/ 2085975 h 2257962"/>
              <a:gd name="connsiteX1" fmla="*/ 1481086 w 2804456"/>
              <a:gd name="connsiteY1" fmla="*/ 2162175 h 2257962"/>
              <a:gd name="connsiteX2" fmla="*/ 2709811 w 2804456"/>
              <a:gd name="connsiteY2" fmla="*/ 1285875 h 2257962"/>
              <a:gd name="connsiteX3" fmla="*/ 2395486 w 2804456"/>
              <a:gd name="connsiteY3" fmla="*/ 190500 h 2257962"/>
              <a:gd name="connsiteX4" fmla="*/ 900061 w 2804456"/>
              <a:gd name="connsiteY4" fmla="*/ 114300 h 2257962"/>
              <a:gd name="connsiteX5" fmla="*/ 71386 w 2804456"/>
              <a:gd name="connsiteY5" fmla="*/ 952500 h 2257962"/>
              <a:gd name="connsiteX6" fmla="*/ 2728861 w 2804456"/>
              <a:gd name="connsiteY6" fmla="*/ 0 h 2257962"/>
              <a:gd name="connsiteX0" fmla="*/ 197934 w 2969104"/>
              <a:gd name="connsiteY0" fmla="*/ 2085975 h 2257962"/>
              <a:gd name="connsiteX1" fmla="*/ 1645734 w 2969104"/>
              <a:gd name="connsiteY1" fmla="*/ 2162175 h 2257962"/>
              <a:gd name="connsiteX2" fmla="*/ 2874459 w 2969104"/>
              <a:gd name="connsiteY2" fmla="*/ 1285875 h 2257962"/>
              <a:gd name="connsiteX3" fmla="*/ 2560134 w 2969104"/>
              <a:gd name="connsiteY3" fmla="*/ 190500 h 2257962"/>
              <a:gd name="connsiteX4" fmla="*/ 1064709 w 2969104"/>
              <a:gd name="connsiteY4" fmla="*/ 114300 h 2257962"/>
              <a:gd name="connsiteX5" fmla="*/ 236034 w 2969104"/>
              <a:gd name="connsiteY5" fmla="*/ 952500 h 2257962"/>
              <a:gd name="connsiteX6" fmla="*/ 2893509 w 2969104"/>
              <a:gd name="connsiteY6" fmla="*/ 0 h 225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9104" h="2257962">
                <a:moveTo>
                  <a:pt x="197934" y="2085975"/>
                </a:moveTo>
                <a:cubicBezTo>
                  <a:pt x="562265" y="2306637"/>
                  <a:pt x="1199647" y="2295525"/>
                  <a:pt x="1645734" y="2162175"/>
                </a:cubicBezTo>
                <a:cubicBezTo>
                  <a:pt x="2091822" y="2028825"/>
                  <a:pt x="2636334" y="1814512"/>
                  <a:pt x="2874459" y="1285875"/>
                </a:cubicBezTo>
                <a:cubicBezTo>
                  <a:pt x="3112584" y="757238"/>
                  <a:pt x="2861759" y="385762"/>
                  <a:pt x="2560134" y="190500"/>
                </a:cubicBezTo>
                <a:cubicBezTo>
                  <a:pt x="2258509" y="-4762"/>
                  <a:pt x="1452059" y="-12700"/>
                  <a:pt x="1064709" y="114300"/>
                </a:cubicBezTo>
                <a:cubicBezTo>
                  <a:pt x="677359" y="241300"/>
                  <a:pt x="-497391" y="714375"/>
                  <a:pt x="236034" y="952500"/>
                </a:cubicBezTo>
                <a:cubicBezTo>
                  <a:pt x="969459" y="1190625"/>
                  <a:pt x="2528384" y="241300"/>
                  <a:pt x="2893509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ECB8C0-DFC2-46AA-8DF7-8E0DFB3D8E65}"/>
                  </a:ext>
                </a:extLst>
              </p:cNvPr>
              <p:cNvSpPr txBox="1"/>
              <p:nvPr/>
            </p:nvSpPr>
            <p:spPr>
              <a:xfrm>
                <a:off x="6911397" y="3475418"/>
                <a:ext cx="4052904" cy="638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ECB8C0-DFC2-46AA-8DF7-8E0DFB3D8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97" y="3475418"/>
                <a:ext cx="4052904" cy="6388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ED7195-5935-4AFC-8FF9-4D9C94A41E98}"/>
                  </a:ext>
                </a:extLst>
              </p:cNvPr>
              <p:cNvSpPr txBox="1"/>
              <p:nvPr/>
            </p:nvSpPr>
            <p:spPr>
              <a:xfrm>
                <a:off x="6604224" y="4304025"/>
                <a:ext cx="466725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ED7195-5935-4AFC-8FF9-4D9C94A4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224" y="4304025"/>
                <a:ext cx="4667250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0AB596B-0A4F-4AC0-8237-85FC79AF5353}"/>
              </a:ext>
            </a:extLst>
          </p:cNvPr>
          <p:cNvSpPr txBox="1"/>
          <p:nvPr/>
        </p:nvSpPr>
        <p:spPr>
          <a:xfrm>
            <a:off x="2202019" y="4914900"/>
            <a:ext cx="3827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the total kinetic energy is conserved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parallel energy is conserved </a:t>
            </a:r>
            <a:r>
              <a:rPr lang="en-US" dirty="0" err="1"/>
              <a:t>iff</a:t>
            </a:r>
            <a:r>
              <a:rPr lang="en-US" dirty="0"/>
              <a:t> the electric field is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 the perpendicular energy is conserved</a:t>
            </a:r>
          </a:p>
        </p:txBody>
      </p:sp>
    </p:spTree>
    <p:extLst>
      <p:ext uri="{BB962C8B-B14F-4D97-AF65-F5344CB8AC3E}">
        <p14:creationId xmlns:p14="http://schemas.microsoft.com/office/powerpoint/2010/main" val="181140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76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2018-03-22T01:18:50Z</dcterms:created>
  <dcterms:modified xsi:type="dcterms:W3CDTF">2018-03-24T20:31:28Z</dcterms:modified>
</cp:coreProperties>
</file>