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0" r:id="rId4"/>
    <p:sldId id="256" r:id="rId5"/>
    <p:sldId id="257" r:id="rId6"/>
    <p:sldId id="258" r:id="rId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0ACD10-FC6D-4744-A512-774F9C67C502}" v="334" dt="2023-06-25T08:54:40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81" autoAdjust="0"/>
    <p:restoredTop sz="94660"/>
  </p:normalViewPr>
  <p:slideViewPr>
    <p:cSldViewPr snapToGrid="0">
      <p:cViewPr>
        <p:scale>
          <a:sx n="200" d="100"/>
          <a:sy n="200" d="100"/>
        </p:scale>
        <p:origin x="-1656" y="-1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rad Schiff" userId="49072068966f43fb" providerId="LiveId" clId="{9F0ACD10-FC6D-4744-A512-774F9C67C502}"/>
    <pc:docChg chg="undo custSel addSld delSld modSld sldOrd">
      <pc:chgData name="Conrad Schiff" userId="49072068966f43fb" providerId="LiveId" clId="{9F0ACD10-FC6D-4744-A512-774F9C67C502}" dt="2023-06-25T08:54:40.665" v="733" actId="114"/>
      <pc:docMkLst>
        <pc:docMk/>
      </pc:docMkLst>
      <pc:sldChg chg="ord">
        <pc:chgData name="Conrad Schiff" userId="49072068966f43fb" providerId="LiveId" clId="{9F0ACD10-FC6D-4744-A512-774F9C67C502}" dt="2023-06-25T08:44:14.976" v="652"/>
        <pc:sldMkLst>
          <pc:docMk/>
          <pc:sldMk cId="412425324" sldId="256"/>
        </pc:sldMkLst>
      </pc:sldChg>
      <pc:sldChg chg="modSp mod ord">
        <pc:chgData name="Conrad Schiff" userId="49072068966f43fb" providerId="LiveId" clId="{9F0ACD10-FC6D-4744-A512-774F9C67C502}" dt="2023-06-25T08:44:14.976" v="652"/>
        <pc:sldMkLst>
          <pc:docMk/>
          <pc:sldMk cId="2474908509" sldId="257"/>
        </pc:sldMkLst>
        <pc:spChg chg="mod">
          <ac:chgData name="Conrad Schiff" userId="49072068966f43fb" providerId="LiveId" clId="{9F0ACD10-FC6D-4744-A512-774F9C67C502}" dt="2023-06-24T18:06:34.797" v="643" actId="1076"/>
          <ac:spMkLst>
            <pc:docMk/>
            <pc:sldMk cId="2474908509" sldId="257"/>
            <ac:spMk id="5" creationId="{058CF4C7-E14C-4C7C-9716-8B10D58F70CE}"/>
          </ac:spMkLst>
        </pc:spChg>
        <pc:spChg chg="mod">
          <ac:chgData name="Conrad Schiff" userId="49072068966f43fb" providerId="LiveId" clId="{9F0ACD10-FC6D-4744-A512-774F9C67C502}" dt="2023-06-24T13:19:37.528" v="463" actId="20577"/>
          <ac:spMkLst>
            <pc:docMk/>
            <pc:sldMk cId="2474908509" sldId="257"/>
            <ac:spMk id="66" creationId="{032D5AAC-4AD3-4867-A1EC-35738CFC0F21}"/>
          </ac:spMkLst>
        </pc:spChg>
        <pc:spChg chg="mod">
          <ac:chgData name="Conrad Schiff" userId="49072068966f43fb" providerId="LiveId" clId="{9F0ACD10-FC6D-4744-A512-774F9C67C502}" dt="2023-06-24T13:19:43.112" v="466" actId="20577"/>
          <ac:spMkLst>
            <pc:docMk/>
            <pc:sldMk cId="2474908509" sldId="257"/>
            <ac:spMk id="67" creationId="{367C13AD-0DE2-4367-AB05-EA97972441C0}"/>
          </ac:spMkLst>
        </pc:spChg>
        <pc:cxnChg chg="mod">
          <ac:chgData name="Conrad Schiff" userId="49072068966f43fb" providerId="LiveId" clId="{9F0ACD10-FC6D-4744-A512-774F9C67C502}" dt="2023-06-24T18:06:39.451" v="644" actId="14100"/>
          <ac:cxnSpMkLst>
            <pc:docMk/>
            <pc:sldMk cId="2474908509" sldId="257"/>
            <ac:cxnSpMk id="63" creationId="{7F0A90E2-E3E7-490F-8CFC-40115480125E}"/>
          </ac:cxnSpMkLst>
        </pc:cxnChg>
      </pc:sldChg>
      <pc:sldChg chg="ord">
        <pc:chgData name="Conrad Schiff" userId="49072068966f43fb" providerId="LiveId" clId="{9F0ACD10-FC6D-4744-A512-774F9C67C502}" dt="2023-06-25T08:44:14.976" v="652"/>
        <pc:sldMkLst>
          <pc:docMk/>
          <pc:sldMk cId="790959491" sldId="258"/>
        </pc:sldMkLst>
      </pc:sldChg>
      <pc:sldChg chg="addSp delSp modSp add mod ord">
        <pc:chgData name="Conrad Schiff" userId="49072068966f43fb" providerId="LiveId" clId="{9F0ACD10-FC6D-4744-A512-774F9C67C502}" dt="2023-06-25T08:50:42.217" v="729" actId="1076"/>
        <pc:sldMkLst>
          <pc:docMk/>
          <pc:sldMk cId="871530558" sldId="259"/>
        </pc:sldMkLst>
        <pc:spChg chg="add mod">
          <ac:chgData name="Conrad Schiff" userId="49072068966f43fb" providerId="LiveId" clId="{9F0ACD10-FC6D-4744-A512-774F9C67C502}" dt="2023-06-25T08:50:42.217" v="729" actId="1076"/>
          <ac:spMkLst>
            <pc:docMk/>
            <pc:sldMk cId="871530558" sldId="259"/>
            <ac:spMk id="2" creationId="{D836F490-AF23-B047-B4F7-C84471807653}"/>
          </ac:spMkLst>
        </pc:spChg>
        <pc:spChg chg="mod">
          <ac:chgData name="Conrad Schiff" userId="49072068966f43fb" providerId="LiveId" clId="{9F0ACD10-FC6D-4744-A512-774F9C67C502}" dt="2023-06-21T10:00:30.013" v="286" actId="692"/>
          <ac:spMkLst>
            <pc:docMk/>
            <pc:sldMk cId="871530558" sldId="259"/>
            <ac:spMk id="6" creationId="{81A61E66-7D67-42E2-8808-AFD59079FA9D}"/>
          </ac:spMkLst>
        </pc:spChg>
        <pc:spChg chg="add mod">
          <ac:chgData name="Conrad Schiff" userId="49072068966f43fb" providerId="LiveId" clId="{9F0ACD10-FC6D-4744-A512-774F9C67C502}" dt="2023-06-19T19:01:46.083" v="63" actId="1076"/>
          <ac:spMkLst>
            <pc:docMk/>
            <pc:sldMk cId="871530558" sldId="259"/>
            <ac:spMk id="7" creationId="{C08AD352-D788-3DAD-D876-12E68E0D6BF9}"/>
          </ac:spMkLst>
        </pc:spChg>
        <pc:spChg chg="del">
          <ac:chgData name="Conrad Schiff" userId="49072068966f43fb" providerId="LiveId" clId="{9F0ACD10-FC6D-4744-A512-774F9C67C502}" dt="2023-06-21T09:59:45.826" v="280" actId="478"/>
          <ac:spMkLst>
            <pc:docMk/>
            <pc:sldMk cId="871530558" sldId="259"/>
            <ac:spMk id="15" creationId="{E7F6008E-7F7B-449F-917A-B29C275475D4}"/>
          </ac:spMkLst>
        </pc:spChg>
        <pc:spChg chg="mod">
          <ac:chgData name="Conrad Schiff" userId="49072068966f43fb" providerId="LiveId" clId="{9F0ACD10-FC6D-4744-A512-774F9C67C502}" dt="2023-06-19T19:00:25.420" v="22" actId="6549"/>
          <ac:spMkLst>
            <pc:docMk/>
            <pc:sldMk cId="871530558" sldId="259"/>
            <ac:spMk id="23" creationId="{144D06B8-4DD9-4099-AD90-00FACF7D8A47}"/>
          </ac:spMkLst>
        </pc:spChg>
        <pc:spChg chg="mod">
          <ac:chgData name="Conrad Schiff" userId="49072068966f43fb" providerId="LiveId" clId="{9F0ACD10-FC6D-4744-A512-774F9C67C502}" dt="2023-06-19T19:02:37.478" v="114" actId="20577"/>
          <ac:spMkLst>
            <pc:docMk/>
            <pc:sldMk cId="871530558" sldId="259"/>
            <ac:spMk id="24" creationId="{1F870FD1-D44D-4ED3-8A0B-BECA9B074BDE}"/>
          </ac:spMkLst>
        </pc:spChg>
        <pc:spChg chg="mod">
          <ac:chgData name="Conrad Schiff" userId="49072068966f43fb" providerId="LiveId" clId="{9F0ACD10-FC6D-4744-A512-774F9C67C502}" dt="2023-06-19T19:01:03.118" v="53" actId="6549"/>
          <ac:spMkLst>
            <pc:docMk/>
            <pc:sldMk cId="871530558" sldId="259"/>
            <ac:spMk id="28" creationId="{CBB105B8-B0A0-4A70-AF9B-BD06C65AAFFD}"/>
          </ac:spMkLst>
        </pc:spChg>
        <pc:spChg chg="mod">
          <ac:chgData name="Conrad Schiff" userId="49072068966f43fb" providerId="LiveId" clId="{9F0ACD10-FC6D-4744-A512-774F9C67C502}" dt="2023-06-19T19:02:52.738" v="121" actId="20577"/>
          <ac:spMkLst>
            <pc:docMk/>
            <pc:sldMk cId="871530558" sldId="259"/>
            <ac:spMk id="29" creationId="{89772725-A7E0-4C98-80DC-5BCE7523C8C2}"/>
          </ac:spMkLst>
        </pc:spChg>
        <pc:spChg chg="del mod">
          <ac:chgData name="Conrad Schiff" userId="49072068966f43fb" providerId="LiveId" clId="{9F0ACD10-FC6D-4744-A512-774F9C67C502}" dt="2023-06-19T19:01:53.822" v="65" actId="478"/>
          <ac:spMkLst>
            <pc:docMk/>
            <pc:sldMk cId="871530558" sldId="259"/>
            <ac:spMk id="30" creationId="{8E8981A3-4920-4741-B3B6-86E457E31758}"/>
          </ac:spMkLst>
        </pc:spChg>
        <pc:spChg chg="del">
          <ac:chgData name="Conrad Schiff" userId="49072068966f43fb" providerId="LiveId" clId="{9F0ACD10-FC6D-4744-A512-774F9C67C502}" dt="2023-06-19T19:03:04.075" v="122" actId="478"/>
          <ac:spMkLst>
            <pc:docMk/>
            <pc:sldMk cId="871530558" sldId="259"/>
            <ac:spMk id="31" creationId="{E656B437-E095-4657-BDC0-B2BBD7BF61A2}"/>
          </ac:spMkLst>
        </pc:spChg>
        <pc:grpChg chg="del">
          <ac:chgData name="Conrad Schiff" userId="49072068966f43fb" providerId="LiveId" clId="{9F0ACD10-FC6D-4744-A512-774F9C67C502}" dt="2023-06-19T19:03:06.655" v="123" actId="478"/>
          <ac:grpSpMkLst>
            <pc:docMk/>
            <pc:sldMk cId="871530558" sldId="259"/>
            <ac:grpSpMk id="22" creationId="{F586F7D4-0690-40C9-B2E6-133782ED7F3F}"/>
          </ac:grpSpMkLst>
        </pc:grpChg>
        <pc:cxnChg chg="add mod">
          <ac:chgData name="Conrad Schiff" userId="49072068966f43fb" providerId="LiveId" clId="{9F0ACD10-FC6D-4744-A512-774F9C67C502}" dt="2023-06-25T08:48:54.847" v="683" actId="692"/>
          <ac:cxnSpMkLst>
            <pc:docMk/>
            <pc:sldMk cId="871530558" sldId="259"/>
            <ac:cxnSpMk id="3" creationId="{2A609CCC-DD4B-4C57-59D0-ED8C6E8DA3A6}"/>
          </ac:cxnSpMkLst>
        </pc:cxnChg>
        <pc:cxnChg chg="mod">
          <ac:chgData name="Conrad Schiff" userId="49072068966f43fb" providerId="LiveId" clId="{9F0ACD10-FC6D-4744-A512-774F9C67C502}" dt="2023-06-25T08:50:27.892" v="725" actId="1035"/>
          <ac:cxnSpMkLst>
            <pc:docMk/>
            <pc:sldMk cId="871530558" sldId="259"/>
            <ac:cxnSpMk id="5" creationId="{9C8798E5-696B-46B9-9631-DBC78DF4A0A9}"/>
          </ac:cxnSpMkLst>
        </pc:cxnChg>
        <pc:cxnChg chg="mod">
          <ac:chgData name="Conrad Schiff" userId="49072068966f43fb" providerId="LiveId" clId="{9F0ACD10-FC6D-4744-A512-774F9C67C502}" dt="2023-06-25T08:50:38.097" v="728" actId="1035"/>
          <ac:cxnSpMkLst>
            <pc:docMk/>
            <pc:sldMk cId="871530558" sldId="259"/>
            <ac:cxnSpMk id="8" creationId="{1F7A1006-B184-4758-BF7C-9098E64FDFBB}"/>
          </ac:cxnSpMkLst>
        </pc:cxnChg>
        <pc:cxnChg chg="mod">
          <ac:chgData name="Conrad Schiff" userId="49072068966f43fb" providerId="LiveId" clId="{9F0ACD10-FC6D-4744-A512-774F9C67C502}" dt="2023-06-25T08:48:45.159" v="679" actId="692"/>
          <ac:cxnSpMkLst>
            <pc:docMk/>
            <pc:sldMk cId="871530558" sldId="259"/>
            <ac:cxnSpMk id="10" creationId="{37412F13-2CB1-434B-9831-E02F45E46B59}"/>
          </ac:cxnSpMkLst>
        </pc:cxnChg>
        <pc:cxnChg chg="del">
          <ac:chgData name="Conrad Schiff" userId="49072068966f43fb" providerId="LiveId" clId="{9F0ACD10-FC6D-4744-A512-774F9C67C502}" dt="2023-06-21T10:00:15.056" v="284" actId="478"/>
          <ac:cxnSpMkLst>
            <pc:docMk/>
            <pc:sldMk cId="871530558" sldId="259"/>
            <ac:cxnSpMk id="11" creationId="{6F0A08DF-F9A3-4157-827E-A2EEEB6BA80F}"/>
          </ac:cxnSpMkLst>
        </pc:cxnChg>
        <pc:cxnChg chg="del">
          <ac:chgData name="Conrad Schiff" userId="49072068966f43fb" providerId="LiveId" clId="{9F0ACD10-FC6D-4744-A512-774F9C67C502}" dt="2023-06-21T09:59:39.840" v="279" actId="478"/>
          <ac:cxnSpMkLst>
            <pc:docMk/>
            <pc:sldMk cId="871530558" sldId="259"/>
            <ac:cxnSpMk id="14" creationId="{B952DBCA-99C3-41A2-8EDF-B39A0679D4B4}"/>
          </ac:cxnSpMkLst>
        </pc:cxnChg>
        <pc:cxnChg chg="mod">
          <ac:chgData name="Conrad Schiff" userId="49072068966f43fb" providerId="LiveId" clId="{9F0ACD10-FC6D-4744-A512-774F9C67C502}" dt="2023-06-25T08:48:48.787" v="681" actId="692"/>
          <ac:cxnSpMkLst>
            <pc:docMk/>
            <pc:sldMk cId="871530558" sldId="259"/>
            <ac:cxnSpMk id="25" creationId="{A312057F-B376-4F7B-B5E3-89325B9F0083}"/>
          </ac:cxnSpMkLst>
        </pc:cxnChg>
      </pc:sldChg>
      <pc:sldChg chg="addSp delSp modSp add mod">
        <pc:chgData name="Conrad Schiff" userId="49072068966f43fb" providerId="LiveId" clId="{9F0ACD10-FC6D-4744-A512-774F9C67C502}" dt="2023-06-25T08:54:40.665" v="733" actId="114"/>
        <pc:sldMkLst>
          <pc:docMk/>
          <pc:sldMk cId="1957325650" sldId="260"/>
        </pc:sldMkLst>
        <pc:spChg chg="add mod">
          <ac:chgData name="Conrad Schiff" userId="49072068966f43fb" providerId="LiveId" clId="{9F0ACD10-FC6D-4744-A512-774F9C67C502}" dt="2023-06-21T10:02:12.030" v="330" actId="1076"/>
          <ac:spMkLst>
            <pc:docMk/>
            <pc:sldMk cId="1957325650" sldId="260"/>
            <ac:spMk id="4" creationId="{2C75D510-AA56-3FA4-39E7-C134E93D3888}"/>
          </ac:spMkLst>
        </pc:spChg>
        <pc:spChg chg="del mod">
          <ac:chgData name="Conrad Schiff" userId="49072068966f43fb" providerId="LiveId" clId="{9F0ACD10-FC6D-4744-A512-774F9C67C502}" dt="2023-06-21T10:02:02.646" v="328" actId="478"/>
          <ac:spMkLst>
            <pc:docMk/>
            <pc:sldMk cId="1957325650" sldId="260"/>
            <ac:spMk id="5" creationId="{058CF4C7-E14C-4C7C-9716-8B10D58F70CE}"/>
          </ac:spMkLst>
        </pc:spChg>
        <pc:spChg chg="del mod">
          <ac:chgData name="Conrad Schiff" userId="49072068966f43fb" providerId="LiveId" clId="{9F0ACD10-FC6D-4744-A512-774F9C67C502}" dt="2023-06-21T10:02:02.646" v="328" actId="478"/>
          <ac:spMkLst>
            <pc:docMk/>
            <pc:sldMk cId="1957325650" sldId="260"/>
            <ac:spMk id="6" creationId="{4EB9C61F-3205-49ED-8C49-1C0719BA8329}"/>
          </ac:spMkLst>
        </pc:spChg>
        <pc:spChg chg="mod">
          <ac:chgData name="Conrad Schiff" userId="49072068966f43fb" providerId="LiveId" clId="{9F0ACD10-FC6D-4744-A512-774F9C67C502}" dt="2023-06-24T17:14:33.332" v="601" actId="1076"/>
          <ac:spMkLst>
            <pc:docMk/>
            <pc:sldMk cId="1957325650" sldId="260"/>
            <ac:spMk id="7" creationId="{B770FBF4-8BD5-410B-8A07-D41FA0E31D82}"/>
          </ac:spMkLst>
        </pc:spChg>
        <pc:spChg chg="mod">
          <ac:chgData name="Conrad Schiff" userId="49072068966f43fb" providerId="LiveId" clId="{9F0ACD10-FC6D-4744-A512-774F9C67C502}" dt="2023-06-24T13:19:04.187" v="453" actId="20577"/>
          <ac:spMkLst>
            <pc:docMk/>
            <pc:sldMk cId="1957325650" sldId="260"/>
            <ac:spMk id="8" creationId="{0F8D283B-97DC-400E-B980-ED050A304E2F}"/>
          </ac:spMkLst>
        </pc:spChg>
        <pc:spChg chg="mod">
          <ac:chgData name="Conrad Schiff" userId="49072068966f43fb" providerId="LiveId" clId="{9F0ACD10-FC6D-4744-A512-774F9C67C502}" dt="2023-06-25T08:54:30.203" v="731" actId="114"/>
          <ac:spMkLst>
            <pc:docMk/>
            <pc:sldMk cId="1957325650" sldId="260"/>
            <ac:spMk id="11" creationId="{C0AD8D0E-65FC-4E47-8FF1-7E79DF248F81}"/>
          </ac:spMkLst>
        </pc:spChg>
        <pc:spChg chg="del mod">
          <ac:chgData name="Conrad Schiff" userId="49072068966f43fb" providerId="LiveId" clId="{9F0ACD10-FC6D-4744-A512-774F9C67C502}" dt="2023-06-21T10:02:06.001" v="329" actId="478"/>
          <ac:spMkLst>
            <pc:docMk/>
            <pc:sldMk cId="1957325650" sldId="260"/>
            <ac:spMk id="13" creationId="{BD8AA47B-ACED-4F5A-94A4-A8065604C0AA}"/>
          </ac:spMkLst>
        </pc:spChg>
        <pc:spChg chg="add del mod">
          <ac:chgData name="Conrad Schiff" userId="49072068966f43fb" providerId="LiveId" clId="{9F0ACD10-FC6D-4744-A512-774F9C67C502}" dt="2023-06-21T09:43:54.942" v="190" actId="478"/>
          <ac:spMkLst>
            <pc:docMk/>
            <pc:sldMk cId="1957325650" sldId="260"/>
            <ac:spMk id="14" creationId="{7FEDADAA-65C1-BF05-AA3C-FC58B67EF435}"/>
          </ac:spMkLst>
        </pc:spChg>
        <pc:spChg chg="add del mod">
          <ac:chgData name="Conrad Schiff" userId="49072068966f43fb" providerId="LiveId" clId="{9F0ACD10-FC6D-4744-A512-774F9C67C502}" dt="2023-06-21T09:44:01.456" v="192" actId="478"/>
          <ac:spMkLst>
            <pc:docMk/>
            <pc:sldMk cId="1957325650" sldId="260"/>
            <ac:spMk id="15" creationId="{E27E2F13-A300-05F3-64EE-7FDDCF1F77D5}"/>
          </ac:spMkLst>
        </pc:spChg>
        <pc:spChg chg="del mod">
          <ac:chgData name="Conrad Schiff" userId="49072068966f43fb" providerId="LiveId" clId="{9F0ACD10-FC6D-4744-A512-774F9C67C502}" dt="2023-06-21T10:02:02.646" v="328" actId="478"/>
          <ac:spMkLst>
            <pc:docMk/>
            <pc:sldMk cId="1957325650" sldId="260"/>
            <ac:spMk id="16" creationId="{1E941C95-E8E2-4642-BBC3-4EB3AD77E2FF}"/>
          </ac:spMkLst>
        </pc:spChg>
        <pc:spChg chg="add del mod">
          <ac:chgData name="Conrad Schiff" userId="49072068966f43fb" providerId="LiveId" clId="{9F0ACD10-FC6D-4744-A512-774F9C67C502}" dt="2023-06-21T09:43:46.821" v="188" actId="478"/>
          <ac:spMkLst>
            <pc:docMk/>
            <pc:sldMk cId="1957325650" sldId="260"/>
            <ac:spMk id="22" creationId="{2FDE8C0D-E60D-9E9D-EF5E-A694850740D9}"/>
          </ac:spMkLst>
        </pc:spChg>
        <pc:spChg chg="add del mod">
          <ac:chgData name="Conrad Schiff" userId="49072068966f43fb" providerId="LiveId" clId="{9F0ACD10-FC6D-4744-A512-774F9C67C502}" dt="2023-06-21T09:44:01.456" v="192" actId="478"/>
          <ac:spMkLst>
            <pc:docMk/>
            <pc:sldMk cId="1957325650" sldId="260"/>
            <ac:spMk id="24" creationId="{314CBF98-9897-491F-2762-A68B708D900F}"/>
          </ac:spMkLst>
        </pc:spChg>
        <pc:spChg chg="add mod">
          <ac:chgData name="Conrad Schiff" userId="49072068966f43fb" providerId="LiveId" clId="{9F0ACD10-FC6D-4744-A512-774F9C67C502}" dt="2023-06-21T10:02:12.030" v="330" actId="1076"/>
          <ac:spMkLst>
            <pc:docMk/>
            <pc:sldMk cId="1957325650" sldId="260"/>
            <ac:spMk id="26" creationId="{9F3DBBB0-1640-F677-E2F9-31FAAE698815}"/>
          </ac:spMkLst>
        </pc:spChg>
        <pc:spChg chg="add mod">
          <ac:chgData name="Conrad Schiff" userId="49072068966f43fb" providerId="LiveId" clId="{9F0ACD10-FC6D-4744-A512-774F9C67C502}" dt="2023-06-21T10:02:12.030" v="330" actId="1076"/>
          <ac:spMkLst>
            <pc:docMk/>
            <pc:sldMk cId="1957325650" sldId="260"/>
            <ac:spMk id="39" creationId="{1851995D-346A-4F80-EA60-B3AA8F00A5FB}"/>
          </ac:spMkLst>
        </pc:spChg>
        <pc:spChg chg="add mod">
          <ac:chgData name="Conrad Schiff" userId="49072068966f43fb" providerId="LiveId" clId="{9F0ACD10-FC6D-4744-A512-774F9C67C502}" dt="2023-06-25T08:54:40.665" v="733" actId="114"/>
          <ac:spMkLst>
            <pc:docMk/>
            <pc:sldMk cId="1957325650" sldId="260"/>
            <ac:spMk id="40" creationId="{00E68078-F09D-CFBE-2BF9-BB3B0B435B8A}"/>
          </ac:spMkLst>
        </pc:spChg>
        <pc:spChg chg="del mod">
          <ac:chgData name="Conrad Schiff" userId="49072068966f43fb" providerId="LiveId" clId="{9F0ACD10-FC6D-4744-A512-774F9C67C502}" dt="2023-06-21T10:02:02.646" v="328" actId="478"/>
          <ac:spMkLst>
            <pc:docMk/>
            <pc:sldMk cId="1957325650" sldId="260"/>
            <ac:spMk id="41" creationId="{FCC0FE07-0699-49CA-B895-F88EF72C89BF}"/>
          </ac:spMkLst>
        </pc:spChg>
        <pc:spChg chg="del mod">
          <ac:chgData name="Conrad Schiff" userId="49072068966f43fb" providerId="LiveId" clId="{9F0ACD10-FC6D-4744-A512-774F9C67C502}" dt="2023-06-21T10:02:02.646" v="328" actId="478"/>
          <ac:spMkLst>
            <pc:docMk/>
            <pc:sldMk cId="1957325650" sldId="260"/>
            <ac:spMk id="43" creationId="{1E14D8B1-BA8A-48CB-9E52-170D697CFA25}"/>
          </ac:spMkLst>
        </pc:spChg>
        <pc:spChg chg="del mod">
          <ac:chgData name="Conrad Schiff" userId="49072068966f43fb" providerId="LiveId" clId="{9F0ACD10-FC6D-4744-A512-774F9C67C502}" dt="2023-06-21T10:02:02.646" v="328" actId="478"/>
          <ac:spMkLst>
            <pc:docMk/>
            <pc:sldMk cId="1957325650" sldId="260"/>
            <ac:spMk id="44" creationId="{00F37763-C718-4899-BFB4-D8ECB97D93CB}"/>
          </ac:spMkLst>
        </pc:spChg>
        <pc:spChg chg="del mod">
          <ac:chgData name="Conrad Schiff" userId="49072068966f43fb" providerId="LiveId" clId="{9F0ACD10-FC6D-4744-A512-774F9C67C502}" dt="2023-06-21T10:02:02.646" v="328" actId="478"/>
          <ac:spMkLst>
            <pc:docMk/>
            <pc:sldMk cId="1957325650" sldId="260"/>
            <ac:spMk id="50" creationId="{5AEFA6BE-A9F7-4F2C-9EF1-4C7320E1B637}"/>
          </ac:spMkLst>
        </pc:spChg>
        <pc:spChg chg="del mod">
          <ac:chgData name="Conrad Schiff" userId="49072068966f43fb" providerId="LiveId" clId="{9F0ACD10-FC6D-4744-A512-774F9C67C502}" dt="2023-06-21T10:02:02.646" v="328" actId="478"/>
          <ac:spMkLst>
            <pc:docMk/>
            <pc:sldMk cId="1957325650" sldId="260"/>
            <ac:spMk id="53" creationId="{B75E8D96-3E84-46BB-B713-EFDB2ED4A3C0}"/>
          </ac:spMkLst>
        </pc:spChg>
        <pc:spChg chg="del mod">
          <ac:chgData name="Conrad Schiff" userId="49072068966f43fb" providerId="LiveId" clId="{9F0ACD10-FC6D-4744-A512-774F9C67C502}" dt="2023-06-21T10:02:02.646" v="328" actId="478"/>
          <ac:spMkLst>
            <pc:docMk/>
            <pc:sldMk cId="1957325650" sldId="260"/>
            <ac:spMk id="55" creationId="{AEA40F0B-0367-470A-9A79-9D4CA65CB294}"/>
          </ac:spMkLst>
        </pc:spChg>
        <pc:spChg chg="del mod">
          <ac:chgData name="Conrad Schiff" userId="49072068966f43fb" providerId="LiveId" clId="{9F0ACD10-FC6D-4744-A512-774F9C67C502}" dt="2023-06-21T10:02:02.646" v="328" actId="478"/>
          <ac:spMkLst>
            <pc:docMk/>
            <pc:sldMk cId="1957325650" sldId="260"/>
            <ac:spMk id="56" creationId="{9BBC1A12-69C3-4D55-930F-9C9B69F74A4B}"/>
          </ac:spMkLst>
        </pc:spChg>
        <pc:spChg chg="add mod">
          <ac:chgData name="Conrad Schiff" userId="49072068966f43fb" providerId="LiveId" clId="{9F0ACD10-FC6D-4744-A512-774F9C67C502}" dt="2023-06-21T10:02:12.030" v="330" actId="1076"/>
          <ac:spMkLst>
            <pc:docMk/>
            <pc:sldMk cId="1957325650" sldId="260"/>
            <ac:spMk id="62" creationId="{6FB3CC2C-A13E-5D17-1F98-D9F1FD6F53DC}"/>
          </ac:spMkLst>
        </pc:spChg>
        <pc:spChg chg="add mod">
          <ac:chgData name="Conrad Schiff" userId="49072068966f43fb" providerId="LiveId" clId="{9F0ACD10-FC6D-4744-A512-774F9C67C502}" dt="2023-06-21T10:02:12.030" v="330" actId="1076"/>
          <ac:spMkLst>
            <pc:docMk/>
            <pc:sldMk cId="1957325650" sldId="260"/>
            <ac:spMk id="64" creationId="{B50C959C-560A-E44D-0632-1B72DED1085F}"/>
          </ac:spMkLst>
        </pc:spChg>
        <pc:spChg chg="add mod">
          <ac:chgData name="Conrad Schiff" userId="49072068966f43fb" providerId="LiveId" clId="{9F0ACD10-FC6D-4744-A512-774F9C67C502}" dt="2023-06-21T10:02:12.030" v="330" actId="1076"/>
          <ac:spMkLst>
            <pc:docMk/>
            <pc:sldMk cId="1957325650" sldId="260"/>
            <ac:spMk id="65" creationId="{74120CDD-931E-325E-DFF8-3E3FBFE444A4}"/>
          </ac:spMkLst>
        </pc:spChg>
        <pc:spChg chg="mod">
          <ac:chgData name="Conrad Schiff" userId="49072068966f43fb" providerId="LiveId" clId="{9F0ACD10-FC6D-4744-A512-774F9C67C502}" dt="2023-06-21T10:02:12.030" v="330" actId="1076"/>
          <ac:spMkLst>
            <pc:docMk/>
            <pc:sldMk cId="1957325650" sldId="260"/>
            <ac:spMk id="66" creationId="{032D5AAC-4AD3-4867-A1EC-35738CFC0F21}"/>
          </ac:spMkLst>
        </pc:spChg>
        <pc:spChg chg="del mod">
          <ac:chgData name="Conrad Schiff" userId="49072068966f43fb" providerId="LiveId" clId="{9F0ACD10-FC6D-4744-A512-774F9C67C502}" dt="2023-06-21T10:02:02.646" v="328" actId="478"/>
          <ac:spMkLst>
            <pc:docMk/>
            <pc:sldMk cId="1957325650" sldId="260"/>
            <ac:spMk id="67" creationId="{367C13AD-0DE2-4367-AB05-EA97972441C0}"/>
          </ac:spMkLst>
        </pc:spChg>
        <pc:spChg chg="add mod">
          <ac:chgData name="Conrad Schiff" userId="49072068966f43fb" providerId="LiveId" clId="{9F0ACD10-FC6D-4744-A512-774F9C67C502}" dt="2023-06-24T12:11:19.422" v="444" actId="1076"/>
          <ac:spMkLst>
            <pc:docMk/>
            <pc:sldMk cId="1957325650" sldId="260"/>
            <ac:spMk id="69" creationId="{DA9722EE-BC94-83AD-08B7-468A5F50C3AA}"/>
          </ac:spMkLst>
        </pc:spChg>
        <pc:spChg chg="add mod">
          <ac:chgData name="Conrad Schiff" userId="49072068966f43fb" providerId="LiveId" clId="{9F0ACD10-FC6D-4744-A512-774F9C67C502}" dt="2023-06-24T12:11:17.288" v="443" actId="1076"/>
          <ac:spMkLst>
            <pc:docMk/>
            <pc:sldMk cId="1957325650" sldId="260"/>
            <ac:spMk id="70" creationId="{B48CCA22-6DDD-1506-A124-198B2F99C14C}"/>
          </ac:spMkLst>
        </pc:spChg>
        <pc:spChg chg="add mod">
          <ac:chgData name="Conrad Schiff" userId="49072068966f43fb" providerId="LiveId" clId="{9F0ACD10-FC6D-4744-A512-774F9C67C502}" dt="2023-06-24T17:47:02.220" v="632" actId="1076"/>
          <ac:spMkLst>
            <pc:docMk/>
            <pc:sldMk cId="1957325650" sldId="260"/>
            <ac:spMk id="72" creationId="{2E9D2308-C192-EEED-3BBA-88610C5A2B4D}"/>
          </ac:spMkLst>
        </pc:spChg>
        <pc:spChg chg="add mod">
          <ac:chgData name="Conrad Schiff" userId="49072068966f43fb" providerId="LiveId" clId="{9F0ACD10-FC6D-4744-A512-774F9C67C502}" dt="2023-06-24T16:57:33.283" v="592" actId="1076"/>
          <ac:spMkLst>
            <pc:docMk/>
            <pc:sldMk cId="1957325650" sldId="260"/>
            <ac:spMk id="73" creationId="{1FF9BC26-9C83-4F75-9E8B-1B20954B7ED1}"/>
          </ac:spMkLst>
        </pc:spChg>
        <pc:spChg chg="del mod">
          <ac:chgData name="Conrad Schiff" userId="49072068966f43fb" providerId="LiveId" clId="{9F0ACD10-FC6D-4744-A512-774F9C67C502}" dt="2023-06-21T10:02:02.646" v="328" actId="478"/>
          <ac:spMkLst>
            <pc:docMk/>
            <pc:sldMk cId="1957325650" sldId="260"/>
            <ac:spMk id="78" creationId="{A18DBE72-8A14-4F9C-BEC0-13D0FC52B1AC}"/>
          </ac:spMkLst>
        </pc:spChg>
        <pc:spChg chg="del mod">
          <ac:chgData name="Conrad Schiff" userId="49072068966f43fb" providerId="LiveId" clId="{9F0ACD10-FC6D-4744-A512-774F9C67C502}" dt="2023-06-21T10:02:02.646" v="328" actId="478"/>
          <ac:spMkLst>
            <pc:docMk/>
            <pc:sldMk cId="1957325650" sldId="260"/>
            <ac:spMk id="79" creationId="{3C73D889-94A2-49E3-82B6-36DA430CB03B}"/>
          </ac:spMkLst>
        </pc:spChg>
        <pc:spChg chg="del mod">
          <ac:chgData name="Conrad Schiff" userId="49072068966f43fb" providerId="LiveId" clId="{9F0ACD10-FC6D-4744-A512-774F9C67C502}" dt="2023-06-21T10:02:02.646" v="328" actId="478"/>
          <ac:spMkLst>
            <pc:docMk/>
            <pc:sldMk cId="1957325650" sldId="260"/>
            <ac:spMk id="80" creationId="{2AB3AB47-C353-4606-A1A7-A86FDD02209A}"/>
          </ac:spMkLst>
        </pc:spChg>
        <pc:spChg chg="add mod">
          <ac:chgData name="Conrad Schiff" userId="49072068966f43fb" providerId="LiveId" clId="{9F0ACD10-FC6D-4744-A512-774F9C67C502}" dt="2023-06-24T16:57:33.283" v="592" actId="1076"/>
          <ac:spMkLst>
            <pc:docMk/>
            <pc:sldMk cId="1957325650" sldId="260"/>
            <ac:spMk id="83" creationId="{EC7C6FF4-45CB-2B4B-0965-1E1959573212}"/>
          </ac:spMkLst>
        </pc:spChg>
        <pc:spChg chg="add mod">
          <ac:chgData name="Conrad Schiff" userId="49072068966f43fb" providerId="LiveId" clId="{9F0ACD10-FC6D-4744-A512-774F9C67C502}" dt="2023-06-24T17:16:25.497" v="617" actId="1076"/>
          <ac:spMkLst>
            <pc:docMk/>
            <pc:sldMk cId="1957325650" sldId="260"/>
            <ac:spMk id="86" creationId="{8451E8A8-8B99-4E8C-A2C5-5CB4D0D63DA1}"/>
          </ac:spMkLst>
        </pc:spChg>
        <pc:spChg chg="add mod">
          <ac:chgData name="Conrad Schiff" userId="49072068966f43fb" providerId="LiveId" clId="{9F0ACD10-FC6D-4744-A512-774F9C67C502}" dt="2023-06-24T16:57:33.283" v="592" actId="1076"/>
          <ac:spMkLst>
            <pc:docMk/>
            <pc:sldMk cId="1957325650" sldId="260"/>
            <ac:spMk id="88" creationId="{FB797166-F9EA-6C89-6EE2-E57037D979B1}"/>
          </ac:spMkLst>
        </pc:spChg>
        <pc:spChg chg="add mod">
          <ac:chgData name="Conrad Schiff" userId="49072068966f43fb" providerId="LiveId" clId="{9F0ACD10-FC6D-4744-A512-774F9C67C502}" dt="2023-06-24T17:15:20.007" v="606" actId="571"/>
          <ac:spMkLst>
            <pc:docMk/>
            <pc:sldMk cId="1957325650" sldId="260"/>
            <ac:spMk id="98" creationId="{9BAD66B4-B859-4D75-B972-550C891491DC}"/>
          </ac:spMkLst>
        </pc:spChg>
        <pc:spChg chg="add mod">
          <ac:chgData name="Conrad Schiff" userId="49072068966f43fb" providerId="LiveId" clId="{9F0ACD10-FC6D-4744-A512-774F9C67C502}" dt="2023-06-24T17:15:25.848" v="608" actId="1076"/>
          <ac:spMkLst>
            <pc:docMk/>
            <pc:sldMk cId="1957325650" sldId="260"/>
            <ac:spMk id="99" creationId="{8A3BFE6D-E731-703C-7105-9F28FA0A1176}"/>
          </ac:spMkLst>
        </pc:spChg>
        <pc:spChg chg="add mod">
          <ac:chgData name="Conrad Schiff" userId="49072068966f43fb" providerId="LiveId" clId="{9F0ACD10-FC6D-4744-A512-774F9C67C502}" dt="2023-06-24T17:47:51.067" v="638" actId="1076"/>
          <ac:spMkLst>
            <pc:docMk/>
            <pc:sldMk cId="1957325650" sldId="260"/>
            <ac:spMk id="113" creationId="{64E7CA2D-5C00-3C7D-27C0-4FA88B202C73}"/>
          </ac:spMkLst>
        </pc:spChg>
        <pc:spChg chg="add mod">
          <ac:chgData name="Conrad Schiff" userId="49072068966f43fb" providerId="LiveId" clId="{9F0ACD10-FC6D-4744-A512-774F9C67C502}" dt="2023-06-24T17:47:42.888" v="636" actId="1076"/>
          <ac:spMkLst>
            <pc:docMk/>
            <pc:sldMk cId="1957325650" sldId="260"/>
            <ac:spMk id="114" creationId="{1E5C1DA1-FA47-44D9-C7E1-F0F2F120744B}"/>
          </ac:spMkLst>
        </pc:spChg>
        <pc:grpChg chg="del mod">
          <ac:chgData name="Conrad Schiff" userId="49072068966f43fb" providerId="LiveId" clId="{9F0ACD10-FC6D-4744-A512-774F9C67C502}" dt="2023-06-21T10:02:02.646" v="328" actId="478"/>
          <ac:grpSpMkLst>
            <pc:docMk/>
            <pc:sldMk cId="1957325650" sldId="260"/>
            <ac:grpSpMk id="77" creationId="{F4BC87FD-0E4F-4E55-915F-A7B6C4C796E3}"/>
          </ac:grpSpMkLst>
        </pc:grpChg>
        <pc:cxnChg chg="mod">
          <ac:chgData name="Conrad Schiff" userId="49072068966f43fb" providerId="LiveId" clId="{9F0ACD10-FC6D-4744-A512-774F9C67C502}" dt="2023-06-21T10:02:12.030" v="330" actId="1076"/>
          <ac:cxnSpMkLst>
            <pc:docMk/>
            <pc:sldMk cId="1957325650" sldId="260"/>
            <ac:cxnSpMk id="10" creationId="{7D97B051-B361-492B-909A-514FBE337897}"/>
          </ac:cxnSpMkLst>
        </pc:cxnChg>
        <pc:cxnChg chg="del mod">
          <ac:chgData name="Conrad Schiff" userId="49072068966f43fb" providerId="LiveId" clId="{9F0ACD10-FC6D-4744-A512-774F9C67C502}" dt="2023-06-21T10:02:06.001" v="329" actId="478"/>
          <ac:cxnSpMkLst>
            <pc:docMk/>
            <pc:sldMk cId="1957325650" sldId="260"/>
            <ac:cxnSpMk id="12" creationId="{9D9AC3ED-5DAE-4610-971B-4D71F9C9E883}"/>
          </ac:cxnSpMkLst>
        </pc:cxnChg>
        <pc:cxnChg chg="add del mod">
          <ac:chgData name="Conrad Schiff" userId="49072068966f43fb" providerId="LiveId" clId="{9F0ACD10-FC6D-4744-A512-774F9C67C502}" dt="2023-06-21T09:43:51.899" v="189" actId="478"/>
          <ac:cxnSpMkLst>
            <pc:docMk/>
            <pc:sldMk cId="1957325650" sldId="260"/>
            <ac:cxnSpMk id="19" creationId="{A675D14E-02B8-740B-0EEB-9580DD043081}"/>
          </ac:cxnSpMkLst>
        </pc:cxnChg>
        <pc:cxnChg chg="add mod">
          <ac:chgData name="Conrad Schiff" userId="49072068966f43fb" providerId="LiveId" clId="{9F0ACD10-FC6D-4744-A512-774F9C67C502}" dt="2023-06-24T17:14:33.332" v="601" actId="1076"/>
          <ac:cxnSpMkLst>
            <pc:docMk/>
            <pc:sldMk cId="1957325650" sldId="260"/>
            <ac:cxnSpMk id="21" creationId="{9A09FD0B-FFF9-C30C-B97E-DD83E758EAC8}"/>
          </ac:cxnSpMkLst>
        </pc:cxnChg>
        <pc:cxnChg chg="add del mod">
          <ac:chgData name="Conrad Schiff" userId="49072068966f43fb" providerId="LiveId" clId="{9F0ACD10-FC6D-4744-A512-774F9C67C502}" dt="2023-06-21T09:43:57.918" v="191" actId="478"/>
          <ac:cxnSpMkLst>
            <pc:docMk/>
            <pc:sldMk cId="1957325650" sldId="260"/>
            <ac:cxnSpMk id="23" creationId="{872ABC31-C8B1-174D-2760-AB794EB966F6}"/>
          </ac:cxnSpMkLst>
        </pc:cxnChg>
        <pc:cxnChg chg="add mod">
          <ac:chgData name="Conrad Schiff" userId="49072068966f43fb" providerId="LiveId" clId="{9F0ACD10-FC6D-4744-A512-774F9C67C502}" dt="2023-06-21T10:02:12.030" v="330" actId="1076"/>
          <ac:cxnSpMkLst>
            <pc:docMk/>
            <pc:sldMk cId="1957325650" sldId="260"/>
            <ac:cxnSpMk id="25" creationId="{D44C1493-D132-8748-63DE-0A072D0776FF}"/>
          </ac:cxnSpMkLst>
        </pc:cxnChg>
        <pc:cxnChg chg="del mod">
          <ac:chgData name="Conrad Schiff" userId="49072068966f43fb" providerId="LiveId" clId="{9F0ACD10-FC6D-4744-A512-774F9C67C502}" dt="2023-06-21T10:02:02.646" v="328" actId="478"/>
          <ac:cxnSpMkLst>
            <pc:docMk/>
            <pc:sldMk cId="1957325650" sldId="260"/>
            <ac:cxnSpMk id="38" creationId="{70462466-1B52-4A63-BF12-683FF00F247E}"/>
          </ac:cxnSpMkLst>
        </pc:cxnChg>
        <pc:cxnChg chg="del mod">
          <ac:chgData name="Conrad Schiff" userId="49072068966f43fb" providerId="LiveId" clId="{9F0ACD10-FC6D-4744-A512-774F9C67C502}" dt="2023-06-21T10:02:02.646" v="328" actId="478"/>
          <ac:cxnSpMkLst>
            <pc:docMk/>
            <pc:sldMk cId="1957325650" sldId="260"/>
            <ac:cxnSpMk id="46" creationId="{34F1CEDE-E281-4B71-BE2F-52B3F4D6A93F}"/>
          </ac:cxnSpMkLst>
        </pc:cxnChg>
        <pc:cxnChg chg="add mod">
          <ac:chgData name="Conrad Schiff" userId="49072068966f43fb" providerId="LiveId" clId="{9F0ACD10-FC6D-4744-A512-774F9C67C502}" dt="2023-06-24T17:14:55.403" v="604" actId="14100"/>
          <ac:cxnSpMkLst>
            <pc:docMk/>
            <pc:sldMk cId="1957325650" sldId="260"/>
            <ac:cxnSpMk id="48" creationId="{20001C3D-3DC7-CDE0-9136-F562CD0DCCE9}"/>
          </ac:cxnSpMkLst>
        </pc:cxnChg>
        <pc:cxnChg chg="add del mod">
          <ac:chgData name="Conrad Schiff" userId="49072068966f43fb" providerId="LiveId" clId="{9F0ACD10-FC6D-4744-A512-774F9C67C502}" dt="2023-06-21T09:55:24.739" v="242" actId="478"/>
          <ac:cxnSpMkLst>
            <pc:docMk/>
            <pc:sldMk cId="1957325650" sldId="260"/>
            <ac:cxnSpMk id="51" creationId="{BD0E6A82-7E99-1D29-F79F-46BD49B221C0}"/>
          </ac:cxnSpMkLst>
        </pc:cxnChg>
        <pc:cxnChg chg="add mod">
          <ac:chgData name="Conrad Schiff" userId="49072068966f43fb" providerId="LiveId" clId="{9F0ACD10-FC6D-4744-A512-774F9C67C502}" dt="2023-06-21T10:02:12.030" v="330" actId="1076"/>
          <ac:cxnSpMkLst>
            <pc:docMk/>
            <pc:sldMk cId="1957325650" sldId="260"/>
            <ac:cxnSpMk id="57" creationId="{4E3634A2-857B-DD24-FD6B-EB94BEAD35C5}"/>
          </ac:cxnSpMkLst>
        </pc:cxnChg>
        <pc:cxnChg chg="mod">
          <ac:chgData name="Conrad Schiff" userId="49072068966f43fb" providerId="LiveId" clId="{9F0ACD10-FC6D-4744-A512-774F9C67C502}" dt="2023-06-21T10:02:12.030" v="330" actId="1076"/>
          <ac:cxnSpMkLst>
            <pc:docMk/>
            <pc:sldMk cId="1957325650" sldId="260"/>
            <ac:cxnSpMk id="60" creationId="{CD818F3B-EAB4-4F52-ABE8-12A9686E1CBE}"/>
          </ac:cxnSpMkLst>
        </pc:cxnChg>
        <pc:cxnChg chg="del mod">
          <ac:chgData name="Conrad Schiff" userId="49072068966f43fb" providerId="LiveId" clId="{9F0ACD10-FC6D-4744-A512-774F9C67C502}" dt="2023-06-21T10:02:02.646" v="328" actId="478"/>
          <ac:cxnSpMkLst>
            <pc:docMk/>
            <pc:sldMk cId="1957325650" sldId="260"/>
            <ac:cxnSpMk id="63" creationId="{7F0A90E2-E3E7-490F-8CFC-40115480125E}"/>
          </ac:cxnSpMkLst>
        </pc:cxnChg>
        <pc:cxnChg chg="del mod">
          <ac:chgData name="Conrad Schiff" userId="49072068966f43fb" providerId="LiveId" clId="{9F0ACD10-FC6D-4744-A512-774F9C67C502}" dt="2023-06-21T10:02:02.646" v="328" actId="478"/>
          <ac:cxnSpMkLst>
            <pc:docMk/>
            <pc:sldMk cId="1957325650" sldId="260"/>
            <ac:cxnSpMk id="81" creationId="{CB11694D-33AC-459F-BBA6-A37E562EBEF1}"/>
          </ac:cxnSpMkLst>
        </pc:cxnChg>
        <pc:cxnChg chg="add mod">
          <ac:chgData name="Conrad Schiff" userId="49072068966f43fb" providerId="LiveId" clId="{9F0ACD10-FC6D-4744-A512-774F9C67C502}" dt="2023-06-24T16:57:33.283" v="592" actId="1076"/>
          <ac:cxnSpMkLst>
            <pc:docMk/>
            <pc:sldMk cId="1957325650" sldId="260"/>
            <ac:cxnSpMk id="82" creationId="{5C13F48D-0614-4350-E5C4-4FD5BA2E18EC}"/>
          </ac:cxnSpMkLst>
        </pc:cxnChg>
        <pc:cxnChg chg="del mod">
          <ac:chgData name="Conrad Schiff" userId="49072068966f43fb" providerId="LiveId" clId="{9F0ACD10-FC6D-4744-A512-774F9C67C502}" dt="2023-06-21T10:02:02.646" v="328" actId="478"/>
          <ac:cxnSpMkLst>
            <pc:docMk/>
            <pc:sldMk cId="1957325650" sldId="260"/>
            <ac:cxnSpMk id="84" creationId="{0EF1D394-3716-4D1F-9FB3-FD73B6FEB6FE}"/>
          </ac:cxnSpMkLst>
        </pc:cxnChg>
        <pc:cxnChg chg="add mod">
          <ac:chgData name="Conrad Schiff" userId="49072068966f43fb" providerId="LiveId" clId="{9F0ACD10-FC6D-4744-A512-774F9C67C502}" dt="2023-06-24T17:16:10.676" v="613" actId="14100"/>
          <ac:cxnSpMkLst>
            <pc:docMk/>
            <pc:sldMk cId="1957325650" sldId="260"/>
            <ac:cxnSpMk id="85" creationId="{08E26DD1-F931-B090-BD15-1A50599C6661}"/>
          </ac:cxnSpMkLst>
        </pc:cxnChg>
        <pc:cxnChg chg="add mod">
          <ac:chgData name="Conrad Schiff" userId="49072068966f43fb" providerId="LiveId" clId="{9F0ACD10-FC6D-4744-A512-774F9C67C502}" dt="2023-06-24T17:16:07.794" v="612" actId="14100"/>
          <ac:cxnSpMkLst>
            <pc:docMk/>
            <pc:sldMk cId="1957325650" sldId="260"/>
            <ac:cxnSpMk id="87" creationId="{3B3F225C-B512-6C79-553C-E856C6EBE95A}"/>
          </ac:cxnSpMkLst>
        </pc:cxnChg>
        <pc:cxnChg chg="add mod">
          <ac:chgData name="Conrad Schiff" userId="49072068966f43fb" providerId="LiveId" clId="{9F0ACD10-FC6D-4744-A512-774F9C67C502}" dt="2023-06-24T17:15:16.406" v="605" actId="14100"/>
          <ac:cxnSpMkLst>
            <pc:docMk/>
            <pc:sldMk cId="1957325650" sldId="260"/>
            <ac:cxnSpMk id="89" creationId="{6DFDDD13-2DBB-D245-DEF6-19F117070DB3}"/>
          </ac:cxnSpMkLst>
        </pc:cxnChg>
        <pc:cxnChg chg="add mod">
          <ac:chgData name="Conrad Schiff" userId="49072068966f43fb" providerId="LiveId" clId="{9F0ACD10-FC6D-4744-A512-774F9C67C502}" dt="2023-06-24T17:16:14.443" v="614" actId="14100"/>
          <ac:cxnSpMkLst>
            <pc:docMk/>
            <pc:sldMk cId="1957325650" sldId="260"/>
            <ac:cxnSpMk id="92" creationId="{47EF9FE5-0AA3-F1A7-E73F-0AFC1F7822E8}"/>
          </ac:cxnSpMkLst>
        </pc:cxnChg>
        <pc:cxnChg chg="add del mod">
          <ac:chgData name="Conrad Schiff" userId="49072068966f43fb" providerId="LiveId" clId="{9F0ACD10-FC6D-4744-A512-774F9C67C502}" dt="2023-06-24T17:16:18.294" v="616" actId="478"/>
          <ac:cxnSpMkLst>
            <pc:docMk/>
            <pc:sldMk cId="1957325650" sldId="260"/>
            <ac:cxnSpMk id="101" creationId="{7A3BE37D-A49D-2A33-99B5-0B93A9DCBCC0}"/>
          </ac:cxnSpMkLst>
        </pc:cxnChg>
        <pc:cxnChg chg="add del mod">
          <ac:chgData name="Conrad Schiff" userId="49072068966f43fb" providerId="LiveId" clId="{9F0ACD10-FC6D-4744-A512-774F9C67C502}" dt="2023-06-24T17:16:17.055" v="615" actId="478"/>
          <ac:cxnSpMkLst>
            <pc:docMk/>
            <pc:sldMk cId="1957325650" sldId="260"/>
            <ac:cxnSpMk id="103" creationId="{7A212830-E65E-D777-2008-472AC4C1EF50}"/>
          </ac:cxnSpMkLst>
        </pc:cxnChg>
        <pc:cxnChg chg="add mod">
          <ac:chgData name="Conrad Schiff" userId="49072068966f43fb" providerId="LiveId" clId="{9F0ACD10-FC6D-4744-A512-774F9C67C502}" dt="2023-06-24T17:47:40.195" v="635" actId="14100"/>
          <ac:cxnSpMkLst>
            <pc:docMk/>
            <pc:sldMk cId="1957325650" sldId="260"/>
            <ac:cxnSpMk id="109" creationId="{84E8E7F8-90DF-DEAD-B4FA-7AFF62B8ABC2}"/>
          </ac:cxnSpMkLst>
        </pc:cxnChg>
        <pc:cxnChg chg="add mod">
          <ac:chgData name="Conrad Schiff" userId="49072068966f43fb" providerId="LiveId" clId="{9F0ACD10-FC6D-4744-A512-774F9C67C502}" dt="2023-06-24T17:47:53.890" v="639" actId="14100"/>
          <ac:cxnSpMkLst>
            <pc:docMk/>
            <pc:sldMk cId="1957325650" sldId="260"/>
            <ac:cxnSpMk id="112" creationId="{1B35FED7-F26C-C3E1-3228-FF952C3E366C}"/>
          </ac:cxnSpMkLst>
        </pc:cxnChg>
      </pc:sldChg>
      <pc:sldChg chg="addSp delSp modSp new mod ord">
        <pc:chgData name="Conrad Schiff" userId="49072068966f43fb" providerId="LiveId" clId="{9F0ACD10-FC6D-4744-A512-774F9C67C502}" dt="2023-06-25T08:47:42.677" v="677" actId="1076"/>
        <pc:sldMkLst>
          <pc:docMk/>
          <pc:sldMk cId="3049415541" sldId="261"/>
        </pc:sldMkLst>
        <pc:spChg chg="del">
          <ac:chgData name="Conrad Schiff" userId="49072068966f43fb" providerId="LiveId" clId="{9F0ACD10-FC6D-4744-A512-774F9C67C502}" dt="2023-06-24T13:21:44.895" v="469" actId="478"/>
          <ac:spMkLst>
            <pc:docMk/>
            <pc:sldMk cId="3049415541" sldId="261"/>
            <ac:spMk id="2" creationId="{62CCCE32-E8BE-9D21-0926-96C21F7A76BA}"/>
          </ac:spMkLst>
        </pc:spChg>
        <pc:spChg chg="del mod">
          <ac:chgData name="Conrad Schiff" userId="49072068966f43fb" providerId="LiveId" clId="{9F0ACD10-FC6D-4744-A512-774F9C67C502}" dt="2023-06-24T13:21:44.895" v="469" actId="478"/>
          <ac:spMkLst>
            <pc:docMk/>
            <pc:sldMk cId="3049415541" sldId="261"/>
            <ac:spMk id="3" creationId="{DC188A78-6716-19B4-D3BE-40D4D47AFEE2}"/>
          </ac:spMkLst>
        </pc:spChg>
        <pc:spChg chg="add mod">
          <ac:chgData name="Conrad Schiff" userId="49072068966f43fb" providerId="LiveId" clId="{9F0ACD10-FC6D-4744-A512-774F9C67C502}" dt="2023-06-24T13:22:38.811" v="479" actId="1076"/>
          <ac:spMkLst>
            <pc:docMk/>
            <pc:sldMk cId="3049415541" sldId="261"/>
            <ac:spMk id="4" creationId="{0EDB1912-B133-BD67-901F-9F35CE4ECD67}"/>
          </ac:spMkLst>
        </pc:spChg>
        <pc:spChg chg="mod">
          <ac:chgData name="Conrad Schiff" userId="49072068966f43fb" providerId="LiveId" clId="{9F0ACD10-FC6D-4744-A512-774F9C67C502}" dt="2023-06-25T08:47:30.711" v="675" actId="207"/>
          <ac:spMkLst>
            <pc:docMk/>
            <pc:sldMk cId="3049415541" sldId="261"/>
            <ac:spMk id="27" creationId="{22E15245-4881-AB0C-3220-CB477F1F56C8}"/>
          </ac:spMkLst>
        </pc:spChg>
        <pc:spChg chg="mod">
          <ac:chgData name="Conrad Schiff" userId="49072068966f43fb" providerId="LiveId" clId="{9F0ACD10-FC6D-4744-A512-774F9C67C502}" dt="2023-06-25T08:47:36.755" v="676" actId="692"/>
          <ac:spMkLst>
            <pc:docMk/>
            <pc:sldMk cId="3049415541" sldId="261"/>
            <ac:spMk id="28" creationId="{EFE702CF-2246-0D20-2C81-E9D2AC2CFFC1}"/>
          </ac:spMkLst>
        </pc:spChg>
        <pc:spChg chg="add mod">
          <ac:chgData name="Conrad Schiff" userId="49072068966f43fb" providerId="LiveId" clId="{9F0ACD10-FC6D-4744-A512-774F9C67C502}" dt="2023-06-24T16:44:10.141" v="518" actId="164"/>
          <ac:spMkLst>
            <pc:docMk/>
            <pc:sldMk cId="3049415541" sldId="261"/>
            <ac:spMk id="29" creationId="{DC1D37ED-9042-0EC1-F19C-BCB1BC3B56E2}"/>
          </ac:spMkLst>
        </pc:spChg>
        <pc:spChg chg="add mod">
          <ac:chgData name="Conrad Schiff" userId="49072068966f43fb" providerId="LiveId" clId="{9F0ACD10-FC6D-4744-A512-774F9C67C502}" dt="2023-06-24T16:44:10.141" v="518" actId="164"/>
          <ac:spMkLst>
            <pc:docMk/>
            <pc:sldMk cId="3049415541" sldId="261"/>
            <ac:spMk id="30" creationId="{243C4656-6129-8426-0A24-C6452E7E96E0}"/>
          </ac:spMkLst>
        </pc:spChg>
        <pc:spChg chg="add mod">
          <ac:chgData name="Conrad Schiff" userId="49072068966f43fb" providerId="LiveId" clId="{9F0ACD10-FC6D-4744-A512-774F9C67C502}" dt="2023-06-24T16:44:10.141" v="518" actId="164"/>
          <ac:spMkLst>
            <pc:docMk/>
            <pc:sldMk cId="3049415541" sldId="261"/>
            <ac:spMk id="31" creationId="{FCC4697F-6B9B-45AA-DE04-F438A1CCBAA9}"/>
          </ac:spMkLst>
        </pc:spChg>
        <pc:spChg chg="add mod">
          <ac:chgData name="Conrad Schiff" userId="49072068966f43fb" providerId="LiveId" clId="{9F0ACD10-FC6D-4744-A512-774F9C67C502}" dt="2023-06-25T08:47:42.677" v="677" actId="1076"/>
          <ac:spMkLst>
            <pc:docMk/>
            <pc:sldMk cId="3049415541" sldId="261"/>
            <ac:spMk id="36" creationId="{B3D9FC71-4FF1-03A2-D3A3-31E3456C199F}"/>
          </ac:spMkLst>
        </pc:spChg>
        <pc:grpChg chg="add mod">
          <ac:chgData name="Conrad Schiff" userId="49072068966f43fb" providerId="LiveId" clId="{9F0ACD10-FC6D-4744-A512-774F9C67C502}" dt="2023-06-24T13:24:28.473" v="497" actId="164"/>
          <ac:grpSpMkLst>
            <pc:docMk/>
            <pc:sldMk cId="3049415541" sldId="261"/>
            <ac:grpSpMk id="14" creationId="{C79AF350-6040-797A-377E-CB1FE4224E43}"/>
          </ac:grpSpMkLst>
        </pc:grpChg>
        <pc:grpChg chg="add mod">
          <ac:chgData name="Conrad Schiff" userId="49072068966f43fb" providerId="LiveId" clId="{9F0ACD10-FC6D-4744-A512-774F9C67C502}" dt="2023-06-24T13:25:12.892" v="505" actId="14100"/>
          <ac:grpSpMkLst>
            <pc:docMk/>
            <pc:sldMk cId="3049415541" sldId="261"/>
            <ac:grpSpMk id="17" creationId="{AF912278-EDE9-1B58-ECE8-7D467A85594C}"/>
          </ac:grpSpMkLst>
        </pc:grpChg>
        <pc:grpChg chg="add mod">
          <ac:chgData name="Conrad Schiff" userId="49072068966f43fb" providerId="LiveId" clId="{9F0ACD10-FC6D-4744-A512-774F9C67C502}" dt="2023-06-24T13:25:18.127" v="506" actId="1076"/>
          <ac:grpSpMkLst>
            <pc:docMk/>
            <pc:sldMk cId="3049415541" sldId="261"/>
            <ac:grpSpMk id="18" creationId="{E82B67B8-81FF-AF7A-90C1-79A0A4E8E4A1}"/>
          </ac:grpSpMkLst>
        </pc:grpChg>
        <pc:grpChg chg="add mod">
          <ac:chgData name="Conrad Schiff" userId="49072068966f43fb" providerId="LiveId" clId="{9F0ACD10-FC6D-4744-A512-774F9C67C502}" dt="2023-06-24T16:44:10.141" v="518" actId="164"/>
          <ac:grpSpMkLst>
            <pc:docMk/>
            <pc:sldMk cId="3049415541" sldId="261"/>
            <ac:grpSpMk id="23" creationId="{6DB4E6F6-91BE-7455-54AC-834D86A7DA41}"/>
          </ac:grpSpMkLst>
        </pc:grpChg>
        <pc:grpChg chg="mod">
          <ac:chgData name="Conrad Schiff" userId="49072068966f43fb" providerId="LiveId" clId="{9F0ACD10-FC6D-4744-A512-774F9C67C502}" dt="2023-06-24T13:26:02.242" v="514"/>
          <ac:grpSpMkLst>
            <pc:docMk/>
            <pc:sldMk cId="3049415541" sldId="261"/>
            <ac:grpSpMk id="26" creationId="{2AD72419-5AE1-3919-2046-473906649439}"/>
          </ac:grpSpMkLst>
        </pc:grpChg>
        <pc:grpChg chg="add mod">
          <ac:chgData name="Conrad Schiff" userId="49072068966f43fb" providerId="LiveId" clId="{9F0ACD10-FC6D-4744-A512-774F9C67C502}" dt="2023-06-24T16:44:12.245" v="519" actId="1076"/>
          <ac:grpSpMkLst>
            <pc:docMk/>
            <pc:sldMk cId="3049415541" sldId="261"/>
            <ac:grpSpMk id="32" creationId="{DCAC697F-29F4-7DD5-B76D-E8C1F651B5FB}"/>
          </ac:grpSpMkLst>
        </pc:grpChg>
        <pc:cxnChg chg="add mod">
          <ac:chgData name="Conrad Schiff" userId="49072068966f43fb" providerId="LiveId" clId="{9F0ACD10-FC6D-4744-A512-774F9C67C502}" dt="2023-06-25T08:46:46.630" v="666" actId="692"/>
          <ac:cxnSpMkLst>
            <pc:docMk/>
            <pc:sldMk cId="3049415541" sldId="261"/>
            <ac:cxnSpMk id="5" creationId="{8DF699C1-8953-AEA9-AFC8-F4F2CDABA010}"/>
          </ac:cxnSpMkLst>
        </pc:cxnChg>
        <pc:cxnChg chg="add del mod">
          <ac:chgData name="Conrad Schiff" userId="49072068966f43fb" providerId="LiveId" clId="{9F0ACD10-FC6D-4744-A512-774F9C67C502}" dt="2023-06-24T13:23:53.482" v="493" actId="478"/>
          <ac:cxnSpMkLst>
            <pc:docMk/>
            <pc:sldMk cId="3049415541" sldId="261"/>
            <ac:cxnSpMk id="7" creationId="{197ED770-3116-CC26-3575-FBF404A11656}"/>
          </ac:cxnSpMkLst>
        </pc:cxnChg>
        <pc:cxnChg chg="add del mod">
          <ac:chgData name="Conrad Schiff" userId="49072068966f43fb" providerId="LiveId" clId="{9F0ACD10-FC6D-4744-A512-774F9C67C502}" dt="2023-06-24T13:25:52.346" v="513" actId="478"/>
          <ac:cxnSpMkLst>
            <pc:docMk/>
            <pc:sldMk cId="3049415541" sldId="261"/>
            <ac:cxnSpMk id="8" creationId="{1CDD907B-15BB-EFB9-3E9E-B45608A1C0ED}"/>
          </ac:cxnSpMkLst>
        </pc:cxnChg>
        <pc:cxnChg chg="add mod">
          <ac:chgData name="Conrad Schiff" userId="49072068966f43fb" providerId="LiveId" clId="{9F0ACD10-FC6D-4744-A512-774F9C67C502}" dt="2023-06-25T08:46:46.630" v="666" actId="692"/>
          <ac:cxnSpMkLst>
            <pc:docMk/>
            <pc:sldMk cId="3049415541" sldId="261"/>
            <ac:cxnSpMk id="9" creationId="{81D012D8-909C-A67B-22C0-1C2BB09A4DD7}"/>
          </ac:cxnSpMkLst>
        </pc:cxnChg>
        <pc:cxnChg chg="add mod">
          <ac:chgData name="Conrad Schiff" userId="49072068966f43fb" providerId="LiveId" clId="{9F0ACD10-FC6D-4744-A512-774F9C67C502}" dt="2023-06-25T08:47:03.181" v="671" actId="692"/>
          <ac:cxnSpMkLst>
            <pc:docMk/>
            <pc:sldMk cId="3049415541" sldId="261"/>
            <ac:cxnSpMk id="10" creationId="{58C47890-8ADC-C276-4AFB-3A89D108E843}"/>
          </ac:cxnSpMkLst>
        </pc:cxnChg>
        <pc:cxnChg chg="mod">
          <ac:chgData name="Conrad Schiff" userId="49072068966f43fb" providerId="LiveId" clId="{9F0ACD10-FC6D-4744-A512-774F9C67C502}" dt="2023-06-25T08:46:46.630" v="666" actId="692"/>
          <ac:cxnSpMkLst>
            <pc:docMk/>
            <pc:sldMk cId="3049415541" sldId="261"/>
            <ac:cxnSpMk id="19" creationId="{7669E369-F041-5D96-F8E5-FB164C641970}"/>
          </ac:cxnSpMkLst>
        </pc:cxnChg>
        <pc:cxnChg chg="mod">
          <ac:chgData name="Conrad Schiff" userId="49072068966f43fb" providerId="LiveId" clId="{9F0ACD10-FC6D-4744-A512-774F9C67C502}" dt="2023-06-25T08:46:46.630" v="666" actId="692"/>
          <ac:cxnSpMkLst>
            <pc:docMk/>
            <pc:sldMk cId="3049415541" sldId="261"/>
            <ac:cxnSpMk id="20" creationId="{8B6DCDDC-F38A-CE37-A065-4B5BCEB305DE}"/>
          </ac:cxnSpMkLst>
        </pc:cxnChg>
        <pc:cxnChg chg="mod">
          <ac:chgData name="Conrad Schiff" userId="49072068966f43fb" providerId="LiveId" clId="{9F0ACD10-FC6D-4744-A512-774F9C67C502}" dt="2023-06-25T08:47:13.461" v="672" actId="692"/>
          <ac:cxnSpMkLst>
            <pc:docMk/>
            <pc:sldMk cId="3049415541" sldId="261"/>
            <ac:cxnSpMk id="24" creationId="{CCA0894B-839F-B276-2687-F51B4DAEC783}"/>
          </ac:cxnSpMkLst>
        </pc:cxnChg>
        <pc:cxnChg chg="mod">
          <ac:chgData name="Conrad Schiff" userId="49072068966f43fb" providerId="LiveId" clId="{9F0ACD10-FC6D-4744-A512-774F9C67C502}" dt="2023-06-25T08:47:19.531" v="673" actId="692"/>
          <ac:cxnSpMkLst>
            <pc:docMk/>
            <pc:sldMk cId="3049415541" sldId="261"/>
            <ac:cxnSpMk id="25" creationId="{781A550F-143B-427A-A575-B92FB5C93B9C}"/>
          </ac:cxnSpMkLst>
        </pc:cxnChg>
        <pc:cxnChg chg="add mod">
          <ac:chgData name="Conrad Schiff" userId="49072068966f43fb" providerId="LiveId" clId="{9F0ACD10-FC6D-4744-A512-774F9C67C502}" dt="2023-06-25T08:46:57.611" v="670" actId="692"/>
          <ac:cxnSpMkLst>
            <pc:docMk/>
            <pc:sldMk cId="3049415541" sldId="261"/>
            <ac:cxnSpMk id="33" creationId="{00E0F56C-0414-4A10-80CD-A7AB7A8369A6}"/>
          </ac:cxnSpMkLst>
        </pc:cxnChg>
        <pc:cxnChg chg="add mod">
          <ac:chgData name="Conrad Schiff" userId="49072068966f43fb" providerId="LiveId" clId="{9F0ACD10-FC6D-4744-A512-774F9C67C502}" dt="2023-06-25T08:46:52.898" v="668" actId="692"/>
          <ac:cxnSpMkLst>
            <pc:docMk/>
            <pc:sldMk cId="3049415541" sldId="261"/>
            <ac:cxnSpMk id="37" creationId="{22D0CDEC-9ABD-CA6F-1712-4568280AEE66}"/>
          </ac:cxnSpMkLst>
        </pc:cxnChg>
        <pc:cxnChg chg="add del mod">
          <ac:chgData name="Conrad Schiff" userId="49072068966f43fb" providerId="LiveId" clId="{9F0ACD10-FC6D-4744-A512-774F9C67C502}" dt="2023-06-25T08:45:22.473" v="662" actId="478"/>
          <ac:cxnSpMkLst>
            <pc:docMk/>
            <pc:sldMk cId="3049415541" sldId="261"/>
            <ac:cxnSpMk id="43" creationId="{C9EE8273-9084-E84A-B029-52F6F658D7E2}"/>
          </ac:cxnSpMkLst>
        </pc:cxnChg>
      </pc:sldChg>
      <pc:sldChg chg="addSp delSp modSp add del mod">
        <pc:chgData name="Conrad Schiff" userId="49072068966f43fb" providerId="LiveId" clId="{9F0ACD10-FC6D-4744-A512-774F9C67C502}" dt="2023-06-24T18:06:07.968" v="640" actId="47"/>
        <pc:sldMkLst>
          <pc:docMk/>
          <pc:sldMk cId="763398881" sldId="262"/>
        </pc:sldMkLst>
        <pc:spChg chg="del">
          <ac:chgData name="Conrad Schiff" userId="49072068966f43fb" providerId="LiveId" clId="{9F0ACD10-FC6D-4744-A512-774F9C67C502}" dt="2023-06-24T16:56:08.349" v="575" actId="478"/>
          <ac:spMkLst>
            <pc:docMk/>
            <pc:sldMk cId="763398881" sldId="262"/>
            <ac:spMk id="5" creationId="{058CF4C7-E14C-4C7C-9716-8B10D58F70CE}"/>
          </ac:spMkLst>
        </pc:spChg>
        <pc:spChg chg="del">
          <ac:chgData name="Conrad Schiff" userId="49072068966f43fb" providerId="LiveId" clId="{9F0ACD10-FC6D-4744-A512-774F9C67C502}" dt="2023-06-24T16:56:08.349" v="575" actId="478"/>
          <ac:spMkLst>
            <pc:docMk/>
            <pc:sldMk cId="763398881" sldId="262"/>
            <ac:spMk id="6" creationId="{4EB9C61F-3205-49ED-8C49-1C0719BA8329}"/>
          </ac:spMkLst>
        </pc:spChg>
        <pc:spChg chg="mod">
          <ac:chgData name="Conrad Schiff" userId="49072068966f43fb" providerId="LiveId" clId="{9F0ACD10-FC6D-4744-A512-774F9C67C502}" dt="2023-06-24T16:56:19.096" v="578" actId="1076"/>
          <ac:spMkLst>
            <pc:docMk/>
            <pc:sldMk cId="763398881" sldId="262"/>
            <ac:spMk id="7" creationId="{B770FBF4-8BD5-410B-8A07-D41FA0E31D82}"/>
          </ac:spMkLst>
        </pc:spChg>
        <pc:spChg chg="mod">
          <ac:chgData name="Conrad Schiff" userId="49072068966f43fb" providerId="LiveId" clId="{9F0ACD10-FC6D-4744-A512-774F9C67C502}" dt="2023-06-24T16:56:19.096" v="578" actId="1076"/>
          <ac:spMkLst>
            <pc:docMk/>
            <pc:sldMk cId="763398881" sldId="262"/>
            <ac:spMk id="8" creationId="{0F8D283B-97DC-400E-B980-ED050A304E2F}"/>
          </ac:spMkLst>
        </pc:spChg>
        <pc:spChg chg="mod">
          <ac:chgData name="Conrad Schiff" userId="49072068966f43fb" providerId="LiveId" clId="{9F0ACD10-FC6D-4744-A512-774F9C67C502}" dt="2023-06-24T16:56:43.468" v="583" actId="20577"/>
          <ac:spMkLst>
            <pc:docMk/>
            <pc:sldMk cId="763398881" sldId="262"/>
            <ac:spMk id="11" creationId="{C0AD8D0E-65FC-4E47-8FF1-7E79DF248F81}"/>
          </ac:spMkLst>
        </pc:spChg>
        <pc:spChg chg="del">
          <ac:chgData name="Conrad Schiff" userId="49072068966f43fb" providerId="LiveId" clId="{9F0ACD10-FC6D-4744-A512-774F9C67C502}" dt="2023-06-24T16:56:08.349" v="575" actId="478"/>
          <ac:spMkLst>
            <pc:docMk/>
            <pc:sldMk cId="763398881" sldId="262"/>
            <ac:spMk id="13" creationId="{BD8AA47B-ACED-4F5A-94A4-A8065604C0AA}"/>
          </ac:spMkLst>
        </pc:spChg>
        <pc:spChg chg="add mod">
          <ac:chgData name="Conrad Schiff" userId="49072068966f43fb" providerId="LiveId" clId="{9F0ACD10-FC6D-4744-A512-774F9C67C502}" dt="2023-06-24T16:57:09.125" v="590" actId="20577"/>
          <ac:spMkLst>
            <pc:docMk/>
            <pc:sldMk cId="763398881" sldId="262"/>
            <ac:spMk id="15" creationId="{4284708A-A96C-7AF4-F98A-F9EA165BF244}"/>
          </ac:spMkLst>
        </pc:spChg>
        <pc:spChg chg="del mod">
          <ac:chgData name="Conrad Schiff" userId="49072068966f43fb" providerId="LiveId" clId="{9F0ACD10-FC6D-4744-A512-774F9C67C502}" dt="2023-06-24T16:56:13.824" v="577" actId="478"/>
          <ac:spMkLst>
            <pc:docMk/>
            <pc:sldMk cId="763398881" sldId="262"/>
            <ac:spMk id="16" creationId="{1E941C95-E8E2-4642-BBC3-4EB3AD77E2FF}"/>
          </ac:spMkLst>
        </pc:spChg>
        <pc:spChg chg="del">
          <ac:chgData name="Conrad Schiff" userId="49072068966f43fb" providerId="LiveId" clId="{9F0ACD10-FC6D-4744-A512-774F9C67C502}" dt="2023-06-24T16:56:08.349" v="575" actId="478"/>
          <ac:spMkLst>
            <pc:docMk/>
            <pc:sldMk cId="763398881" sldId="262"/>
            <ac:spMk id="41" creationId="{FCC0FE07-0699-49CA-B895-F88EF72C89BF}"/>
          </ac:spMkLst>
        </pc:spChg>
        <pc:spChg chg="del">
          <ac:chgData name="Conrad Schiff" userId="49072068966f43fb" providerId="LiveId" clId="{9F0ACD10-FC6D-4744-A512-774F9C67C502}" dt="2023-06-24T16:56:08.349" v="575" actId="478"/>
          <ac:spMkLst>
            <pc:docMk/>
            <pc:sldMk cId="763398881" sldId="262"/>
            <ac:spMk id="43" creationId="{1E14D8B1-BA8A-48CB-9E52-170D697CFA25}"/>
          </ac:spMkLst>
        </pc:spChg>
        <pc:spChg chg="del">
          <ac:chgData name="Conrad Schiff" userId="49072068966f43fb" providerId="LiveId" clId="{9F0ACD10-FC6D-4744-A512-774F9C67C502}" dt="2023-06-24T16:56:08.349" v="575" actId="478"/>
          <ac:spMkLst>
            <pc:docMk/>
            <pc:sldMk cId="763398881" sldId="262"/>
            <ac:spMk id="44" creationId="{00F37763-C718-4899-BFB4-D8ECB97D93CB}"/>
          </ac:spMkLst>
        </pc:spChg>
        <pc:spChg chg="del">
          <ac:chgData name="Conrad Schiff" userId="49072068966f43fb" providerId="LiveId" clId="{9F0ACD10-FC6D-4744-A512-774F9C67C502}" dt="2023-06-24T16:56:08.349" v="575" actId="478"/>
          <ac:spMkLst>
            <pc:docMk/>
            <pc:sldMk cId="763398881" sldId="262"/>
            <ac:spMk id="50" creationId="{5AEFA6BE-A9F7-4F2C-9EF1-4C7320E1B637}"/>
          </ac:spMkLst>
        </pc:spChg>
        <pc:spChg chg="del">
          <ac:chgData name="Conrad Schiff" userId="49072068966f43fb" providerId="LiveId" clId="{9F0ACD10-FC6D-4744-A512-774F9C67C502}" dt="2023-06-24T16:56:08.349" v="575" actId="478"/>
          <ac:spMkLst>
            <pc:docMk/>
            <pc:sldMk cId="763398881" sldId="262"/>
            <ac:spMk id="53" creationId="{B75E8D96-3E84-46BB-B713-EFDB2ED4A3C0}"/>
          </ac:spMkLst>
        </pc:spChg>
        <pc:spChg chg="del">
          <ac:chgData name="Conrad Schiff" userId="49072068966f43fb" providerId="LiveId" clId="{9F0ACD10-FC6D-4744-A512-774F9C67C502}" dt="2023-06-24T16:56:08.349" v="575" actId="478"/>
          <ac:spMkLst>
            <pc:docMk/>
            <pc:sldMk cId="763398881" sldId="262"/>
            <ac:spMk id="55" creationId="{AEA40F0B-0367-470A-9A79-9D4CA65CB294}"/>
          </ac:spMkLst>
        </pc:spChg>
        <pc:spChg chg="del">
          <ac:chgData name="Conrad Schiff" userId="49072068966f43fb" providerId="LiveId" clId="{9F0ACD10-FC6D-4744-A512-774F9C67C502}" dt="2023-06-24T16:56:08.349" v="575" actId="478"/>
          <ac:spMkLst>
            <pc:docMk/>
            <pc:sldMk cId="763398881" sldId="262"/>
            <ac:spMk id="56" creationId="{9BBC1A12-69C3-4D55-930F-9C9B69F74A4B}"/>
          </ac:spMkLst>
        </pc:spChg>
        <pc:spChg chg="mod">
          <ac:chgData name="Conrad Schiff" userId="49072068966f43fb" providerId="LiveId" clId="{9F0ACD10-FC6D-4744-A512-774F9C67C502}" dt="2023-06-24T16:56:19.096" v="578" actId="1076"/>
          <ac:spMkLst>
            <pc:docMk/>
            <pc:sldMk cId="763398881" sldId="262"/>
            <ac:spMk id="66" creationId="{032D5AAC-4AD3-4867-A1EC-35738CFC0F21}"/>
          </ac:spMkLst>
        </pc:spChg>
        <pc:spChg chg="del">
          <ac:chgData name="Conrad Schiff" userId="49072068966f43fb" providerId="LiveId" clId="{9F0ACD10-FC6D-4744-A512-774F9C67C502}" dt="2023-06-24T16:56:08.349" v="575" actId="478"/>
          <ac:spMkLst>
            <pc:docMk/>
            <pc:sldMk cId="763398881" sldId="262"/>
            <ac:spMk id="67" creationId="{367C13AD-0DE2-4367-AB05-EA97972441C0}"/>
          </ac:spMkLst>
        </pc:spChg>
        <pc:spChg chg="del">
          <ac:chgData name="Conrad Schiff" userId="49072068966f43fb" providerId="LiveId" clId="{9F0ACD10-FC6D-4744-A512-774F9C67C502}" dt="2023-06-24T16:56:08.349" v="575" actId="478"/>
          <ac:spMkLst>
            <pc:docMk/>
            <pc:sldMk cId="763398881" sldId="262"/>
            <ac:spMk id="78" creationId="{A18DBE72-8A14-4F9C-BEC0-13D0FC52B1AC}"/>
          </ac:spMkLst>
        </pc:spChg>
        <pc:spChg chg="del">
          <ac:chgData name="Conrad Schiff" userId="49072068966f43fb" providerId="LiveId" clId="{9F0ACD10-FC6D-4744-A512-774F9C67C502}" dt="2023-06-24T16:56:08.349" v="575" actId="478"/>
          <ac:spMkLst>
            <pc:docMk/>
            <pc:sldMk cId="763398881" sldId="262"/>
            <ac:spMk id="79" creationId="{3C73D889-94A2-49E3-82B6-36DA430CB03B}"/>
          </ac:spMkLst>
        </pc:spChg>
        <pc:spChg chg="del">
          <ac:chgData name="Conrad Schiff" userId="49072068966f43fb" providerId="LiveId" clId="{9F0ACD10-FC6D-4744-A512-774F9C67C502}" dt="2023-06-24T16:56:08.349" v="575" actId="478"/>
          <ac:spMkLst>
            <pc:docMk/>
            <pc:sldMk cId="763398881" sldId="262"/>
            <ac:spMk id="80" creationId="{2AB3AB47-C353-4606-A1A7-A86FDD02209A}"/>
          </ac:spMkLst>
        </pc:spChg>
        <pc:grpChg chg="del">
          <ac:chgData name="Conrad Schiff" userId="49072068966f43fb" providerId="LiveId" clId="{9F0ACD10-FC6D-4744-A512-774F9C67C502}" dt="2023-06-24T16:56:08.349" v="575" actId="478"/>
          <ac:grpSpMkLst>
            <pc:docMk/>
            <pc:sldMk cId="763398881" sldId="262"/>
            <ac:grpSpMk id="77" creationId="{F4BC87FD-0E4F-4E55-915F-A7B6C4C796E3}"/>
          </ac:grpSpMkLst>
        </pc:grpChg>
        <pc:cxnChg chg="add mod">
          <ac:chgData name="Conrad Schiff" userId="49072068966f43fb" providerId="LiveId" clId="{9F0ACD10-FC6D-4744-A512-774F9C67C502}" dt="2023-06-24T16:57:02.823" v="588" actId="14100"/>
          <ac:cxnSpMkLst>
            <pc:docMk/>
            <pc:sldMk cId="763398881" sldId="262"/>
            <ac:cxnSpMk id="4" creationId="{710AF4A3-53B4-6B7D-3769-D214E60F9D6C}"/>
          </ac:cxnSpMkLst>
        </pc:cxnChg>
        <pc:cxnChg chg="mod">
          <ac:chgData name="Conrad Schiff" userId="49072068966f43fb" providerId="LiveId" clId="{9F0ACD10-FC6D-4744-A512-774F9C67C502}" dt="2023-06-24T16:56:33.704" v="579" actId="14100"/>
          <ac:cxnSpMkLst>
            <pc:docMk/>
            <pc:sldMk cId="763398881" sldId="262"/>
            <ac:cxnSpMk id="10" creationId="{7D97B051-B361-492B-909A-514FBE337897}"/>
          </ac:cxnSpMkLst>
        </pc:cxnChg>
        <pc:cxnChg chg="del">
          <ac:chgData name="Conrad Schiff" userId="49072068966f43fb" providerId="LiveId" clId="{9F0ACD10-FC6D-4744-A512-774F9C67C502}" dt="2023-06-24T16:56:08.349" v="575" actId="478"/>
          <ac:cxnSpMkLst>
            <pc:docMk/>
            <pc:sldMk cId="763398881" sldId="262"/>
            <ac:cxnSpMk id="12" creationId="{9D9AC3ED-5DAE-4610-971B-4D71F9C9E883}"/>
          </ac:cxnSpMkLst>
        </pc:cxnChg>
        <pc:cxnChg chg="del">
          <ac:chgData name="Conrad Schiff" userId="49072068966f43fb" providerId="LiveId" clId="{9F0ACD10-FC6D-4744-A512-774F9C67C502}" dt="2023-06-24T16:56:08.349" v="575" actId="478"/>
          <ac:cxnSpMkLst>
            <pc:docMk/>
            <pc:sldMk cId="763398881" sldId="262"/>
            <ac:cxnSpMk id="38" creationId="{70462466-1B52-4A63-BF12-683FF00F247E}"/>
          </ac:cxnSpMkLst>
        </pc:cxnChg>
        <pc:cxnChg chg="del">
          <ac:chgData name="Conrad Schiff" userId="49072068966f43fb" providerId="LiveId" clId="{9F0ACD10-FC6D-4744-A512-774F9C67C502}" dt="2023-06-24T16:56:08.349" v="575" actId="478"/>
          <ac:cxnSpMkLst>
            <pc:docMk/>
            <pc:sldMk cId="763398881" sldId="262"/>
            <ac:cxnSpMk id="46" creationId="{34F1CEDE-E281-4B71-BE2F-52B3F4D6A93F}"/>
          </ac:cxnSpMkLst>
        </pc:cxnChg>
        <pc:cxnChg chg="mod">
          <ac:chgData name="Conrad Schiff" userId="49072068966f43fb" providerId="LiveId" clId="{9F0ACD10-FC6D-4744-A512-774F9C67C502}" dt="2023-06-24T16:56:19.096" v="578" actId="1076"/>
          <ac:cxnSpMkLst>
            <pc:docMk/>
            <pc:sldMk cId="763398881" sldId="262"/>
            <ac:cxnSpMk id="60" creationId="{CD818F3B-EAB4-4F52-ABE8-12A9686E1CBE}"/>
          </ac:cxnSpMkLst>
        </pc:cxnChg>
        <pc:cxnChg chg="del">
          <ac:chgData name="Conrad Schiff" userId="49072068966f43fb" providerId="LiveId" clId="{9F0ACD10-FC6D-4744-A512-774F9C67C502}" dt="2023-06-24T16:56:08.349" v="575" actId="478"/>
          <ac:cxnSpMkLst>
            <pc:docMk/>
            <pc:sldMk cId="763398881" sldId="262"/>
            <ac:cxnSpMk id="63" creationId="{7F0A90E2-E3E7-490F-8CFC-40115480125E}"/>
          </ac:cxnSpMkLst>
        </pc:cxnChg>
        <pc:cxnChg chg="del">
          <ac:chgData name="Conrad Schiff" userId="49072068966f43fb" providerId="LiveId" clId="{9F0ACD10-FC6D-4744-A512-774F9C67C502}" dt="2023-06-24T16:56:08.349" v="575" actId="478"/>
          <ac:cxnSpMkLst>
            <pc:docMk/>
            <pc:sldMk cId="763398881" sldId="262"/>
            <ac:cxnSpMk id="81" creationId="{CB11694D-33AC-459F-BBA6-A37E562EBEF1}"/>
          </ac:cxnSpMkLst>
        </pc:cxnChg>
        <pc:cxnChg chg="del">
          <ac:chgData name="Conrad Schiff" userId="49072068966f43fb" providerId="LiveId" clId="{9F0ACD10-FC6D-4744-A512-774F9C67C502}" dt="2023-06-24T16:56:08.349" v="575" actId="478"/>
          <ac:cxnSpMkLst>
            <pc:docMk/>
            <pc:sldMk cId="763398881" sldId="262"/>
            <ac:cxnSpMk id="84" creationId="{0EF1D394-3716-4D1F-9FB3-FD73B6FEB6F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EDD5-23A6-4B89-9A94-B72ADE203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5E26C-6F07-4029-8905-1DFB8BF86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BF618-A0D6-41A3-A76A-5CEC8642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8DE2-D0C0-4629-B195-7DF91A5C1E63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D6E68-4C5D-440D-9337-4D0B91C1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F5050-0C43-4D3B-8614-AB5444B8C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ED26-A0A3-4079-83B6-5C8E826F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1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D6A5-1ACB-4FCB-923E-4CF3607A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E9FE1-9460-431E-8693-3808B533A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A02C6-6374-44D6-BACE-5AE028C8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8DE2-D0C0-4629-B195-7DF91A5C1E63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2AF93-572B-43BF-9CBB-F390C921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22680-34CB-406C-AD17-371FE167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ED26-A0A3-4079-83B6-5C8E826F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CC289-89DD-4B11-9A3F-C54146ED7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658C8-1A13-4EF8-BFCE-35BC727DE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4AC8E-FCFC-491A-AB98-10142514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8DE2-D0C0-4629-B195-7DF91A5C1E63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F7BDA-015C-439C-8B28-7C8392D1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8A6C0-5A43-4B00-9898-9095B05E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ED26-A0A3-4079-83B6-5C8E826F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9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C4C4-DF38-4E3D-9EE7-74883FBF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F22A6-1712-4873-AF13-5A4143DE6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951F9-CB8E-4792-8A11-432D05E2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8DE2-D0C0-4629-B195-7DF91A5C1E63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167CC-AF7E-4CAE-8C28-21ABC39F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11FE-6769-4ADA-9D37-3E4AC588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ED26-A0A3-4079-83B6-5C8E826F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0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94B0-5EBF-48FB-8E0F-B52B919E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4F3CC-9B3B-4954-967F-05533F590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A5342-55FB-4DA7-B6F9-BEF70F29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8DE2-D0C0-4629-B195-7DF91A5C1E63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7A41A-E7DF-499C-835C-7F1ADDDE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26CF0-D4DC-4265-9D24-EE94D9B6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ED26-A0A3-4079-83B6-5C8E826F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1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EF40-19BF-4D48-925E-252A152D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7F73-4203-4662-8589-F5B8E750C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953C2-8320-4115-BCA9-179C07079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EA63D-1FF0-4632-A96E-F10B36BA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8DE2-D0C0-4629-B195-7DF91A5C1E63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AF0C6-BA25-4023-AFE0-DB86964F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70E75-DDB0-4A11-A7E9-15C2006C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ED26-A0A3-4079-83B6-5C8E826F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9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2AA2-2766-4A85-8AB5-C466AD0ED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04675-2098-41EA-92E4-5C9DB0DCA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90A69-6B25-4624-93BC-1E030E950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75CED-9AC9-4A6E-9CB1-5A51901DB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FF3493-D353-4B04-81CB-1E3ED6E32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C35FB-2B3D-45EE-AA92-D4D1C660A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8DE2-D0C0-4629-B195-7DF91A5C1E63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7F69DF-C3E0-460F-B5D9-F1BFF254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298305-EED7-433A-B8F8-EDFA5F13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ED26-A0A3-4079-83B6-5C8E826F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5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FC9DC-87AA-40EA-A0C7-CFD4AFA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7A5D75-BA0D-4466-8838-56920F4A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8DE2-D0C0-4629-B195-7DF91A5C1E63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4ACA1-AA54-4E7F-BCBB-9000F960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854F5-203C-4D37-9AAF-CA8A4F75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ED26-A0A3-4079-83B6-5C8E826F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2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55D2B-D2B1-45A2-94AA-1A24CA72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8DE2-D0C0-4629-B195-7DF91A5C1E63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4E4C5B-1C30-46F6-868E-039183F4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586BA-543C-4396-A41B-C2C644C9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ED26-A0A3-4079-83B6-5C8E826F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1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F42DA-B936-4355-940E-D95FF5DCD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F88B7-691D-4E40-836F-6DF45B0D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0E4CB-6B6D-428C-ADFD-9BCC24829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B57E3-8AA7-4D57-AA17-059EA95E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8DE2-D0C0-4629-B195-7DF91A5C1E63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E36C9-D29D-4885-B915-2AB0A54C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EA1DE-AC86-4F65-9B24-F3C304A1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ED26-A0A3-4079-83B6-5C8E826F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4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4570-3CD4-4CFA-AF1C-D9CD39EB1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92BF4-CF48-48AE-87C7-15E085844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CB8F9-26FC-4F40-9AFA-01976E24A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20027-B270-4CD0-B1AD-B8595672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8DE2-D0C0-4629-B195-7DF91A5C1E63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4366C-2C4D-4D09-B305-892ACF3F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35424-A502-45CE-9430-31FD9DFB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ED26-A0A3-4079-83B6-5C8E826F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7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006788-AC59-49FF-BFF2-605EBD93F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520E4-124D-4B01-95FA-A154D90E7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7E489-DC15-40A5-90E1-8DADEADD5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8DE2-D0C0-4629-B195-7DF91A5C1E63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54CD6-36FB-41E9-95C5-80B2A2096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64818-0B1E-4F9D-A472-FCAE3AB25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8ED26-A0A3-4079-83B6-5C8E826F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6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40.png"/><Relationship Id="rId3" Type="http://schemas.openxmlformats.org/officeDocument/2006/relationships/image" Target="../media/image80.png"/><Relationship Id="rId7" Type="http://schemas.openxmlformats.org/officeDocument/2006/relationships/image" Target="../media/image60.png"/><Relationship Id="rId12" Type="http://schemas.openxmlformats.org/officeDocument/2006/relationships/image" Target="../media/image13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20.png"/><Relationship Id="rId5" Type="http://schemas.openxmlformats.org/officeDocument/2006/relationships/image" Target="../media/image30.png"/><Relationship Id="rId10" Type="http://schemas.openxmlformats.org/officeDocument/2006/relationships/image" Target="../media/image111.png"/><Relationship Id="rId4" Type="http://schemas.openxmlformats.org/officeDocument/2006/relationships/image" Target="../media/image29.png"/><Relationship Id="rId9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DB1912-B133-BD67-901F-9F35CE4ECD67}"/>
              </a:ext>
            </a:extLst>
          </p:cNvPr>
          <p:cNvSpPr/>
          <p:nvPr/>
        </p:nvSpPr>
        <p:spPr>
          <a:xfrm>
            <a:off x="6866627" y="1966824"/>
            <a:ext cx="94890" cy="326941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F912278-EDE9-1B58-ECE8-7D467A85594C}"/>
              </a:ext>
            </a:extLst>
          </p:cNvPr>
          <p:cNvGrpSpPr/>
          <p:nvPr/>
        </p:nvGrpSpPr>
        <p:grpSpPr>
          <a:xfrm>
            <a:off x="5805426" y="3765141"/>
            <a:ext cx="1061201" cy="962134"/>
            <a:chOff x="5035550" y="3765141"/>
            <a:chExt cx="1831077" cy="166014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DF699C1-8953-AEA9-AFC8-F4F2CDABA0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7463" y="4170940"/>
              <a:ext cx="50768" cy="463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1D012D8-909C-A67B-22C0-1C2BB09A4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5550" y="3765141"/>
              <a:ext cx="1831077" cy="16601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C47890-8ADC-C276-4AFB-3A89D108E843}"/>
              </a:ext>
            </a:extLst>
          </p:cNvPr>
          <p:cNvCxnSpPr>
            <a:cxnSpLocks/>
          </p:cNvCxnSpPr>
          <p:nvPr/>
        </p:nvCxnSpPr>
        <p:spPr>
          <a:xfrm>
            <a:off x="5092700" y="3765141"/>
            <a:ext cx="177392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B67B8-81FF-AF7A-90C1-79A0A4E8E4A1}"/>
              </a:ext>
            </a:extLst>
          </p:cNvPr>
          <p:cNvGrpSpPr/>
          <p:nvPr/>
        </p:nvGrpSpPr>
        <p:grpSpPr>
          <a:xfrm rot="16200000">
            <a:off x="5634110" y="2532623"/>
            <a:ext cx="1292864" cy="1172171"/>
            <a:chOff x="5035550" y="3765141"/>
            <a:chExt cx="1831077" cy="166014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669E369-F041-5D96-F8E5-FB164C6419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7463" y="4170940"/>
              <a:ext cx="50768" cy="463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B6DCDDC-F38A-CE37-A065-4B5BCEB305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5550" y="3765141"/>
              <a:ext cx="1831077" cy="16601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CAC697F-29F4-7DD5-B76D-E8C1F651B5FB}"/>
              </a:ext>
            </a:extLst>
          </p:cNvPr>
          <p:cNvGrpSpPr/>
          <p:nvPr/>
        </p:nvGrpSpPr>
        <p:grpSpPr>
          <a:xfrm>
            <a:off x="7153150" y="2082327"/>
            <a:ext cx="1380596" cy="1218479"/>
            <a:chOff x="7126495" y="2851947"/>
            <a:chExt cx="1380596" cy="121847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DB4E6F6-91BE-7455-54AC-834D86A7DA41}"/>
                </a:ext>
              </a:extLst>
            </p:cNvPr>
            <p:cNvGrpSpPr/>
            <p:nvPr/>
          </p:nvGrpSpPr>
          <p:grpSpPr>
            <a:xfrm>
              <a:off x="7383401" y="3002802"/>
              <a:ext cx="849688" cy="852396"/>
              <a:chOff x="8477192" y="3660795"/>
              <a:chExt cx="849688" cy="852396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CA0894B-839F-B276-2687-F51B4DAEC7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6606" y="4423778"/>
                <a:ext cx="760274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781A550F-143B-427A-A575-B92FB5C93B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74225" y="3660795"/>
                <a:ext cx="0" cy="77761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2AD72419-5AE1-3919-2046-473906649439}"/>
                  </a:ext>
                </a:extLst>
              </p:cNvPr>
              <p:cNvGrpSpPr/>
              <p:nvPr/>
            </p:nvGrpSpPr>
            <p:grpSpPr>
              <a:xfrm>
                <a:off x="8477192" y="4334365"/>
                <a:ext cx="178826" cy="178826"/>
                <a:chOff x="7675367" y="5069327"/>
                <a:chExt cx="178826" cy="178826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2E15245-4881-AB0C-3220-CB477F1F56C8}"/>
                    </a:ext>
                  </a:extLst>
                </p:cNvPr>
                <p:cNvSpPr/>
                <p:nvPr/>
              </p:nvSpPr>
              <p:spPr>
                <a:xfrm>
                  <a:off x="7726680" y="512064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EFE702CF-2246-0D20-2C81-E9D2AC2CFFC1}"/>
                    </a:ext>
                  </a:extLst>
                </p:cNvPr>
                <p:cNvSpPr/>
                <p:nvPr/>
              </p:nvSpPr>
              <p:spPr>
                <a:xfrm>
                  <a:off x="7675367" y="5069327"/>
                  <a:ext cx="178826" cy="17882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C1D37ED-9042-0EC1-F19C-BCB1BC3B56E2}"/>
                    </a:ext>
                  </a:extLst>
                </p:cNvPr>
                <p:cNvSpPr txBox="1"/>
                <p:nvPr/>
              </p:nvSpPr>
              <p:spPr>
                <a:xfrm>
                  <a:off x="8153152" y="3595747"/>
                  <a:ext cx="3539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C1D37ED-9042-0EC1-F19C-BCB1BC3B56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3152" y="3595747"/>
                  <a:ext cx="353939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6667" r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43C4656-6129-8426-0A24-C6452E7E96E0}"/>
                    </a:ext>
                  </a:extLst>
                </p:cNvPr>
                <p:cNvSpPr txBox="1"/>
                <p:nvPr/>
              </p:nvSpPr>
              <p:spPr>
                <a:xfrm>
                  <a:off x="7523974" y="2851947"/>
                  <a:ext cx="3539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43C4656-6129-8426-0A24-C6452E7E96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3974" y="2851947"/>
                  <a:ext cx="353939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6667" r="-1379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CC4697F-6B9B-45AA-DE04-F438A1CCBAA9}"/>
                    </a:ext>
                  </a:extLst>
                </p:cNvPr>
                <p:cNvSpPr txBox="1"/>
                <p:nvPr/>
              </p:nvSpPr>
              <p:spPr>
                <a:xfrm>
                  <a:off x="7126495" y="3701094"/>
                  <a:ext cx="3539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CC4697F-6B9B-45AA-DE04-F438A1CCBA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6495" y="3701094"/>
                  <a:ext cx="353939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6667" r="-362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0E0F56C-0414-4A10-80CD-A7AB7A8369A6}"/>
              </a:ext>
            </a:extLst>
          </p:cNvPr>
          <p:cNvCxnSpPr>
            <a:cxnSpLocks/>
          </p:cNvCxnSpPr>
          <p:nvPr/>
        </p:nvCxnSpPr>
        <p:spPr>
          <a:xfrm>
            <a:off x="6956226" y="3765051"/>
            <a:ext cx="27138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3D9FC71-4FF1-03A2-D3A3-31E3456C199F}"/>
                  </a:ext>
                </a:extLst>
              </p:cNvPr>
              <p:cNvSpPr txBox="1"/>
              <p:nvPr/>
            </p:nvSpPr>
            <p:spPr>
              <a:xfrm>
                <a:off x="7075560" y="3717420"/>
                <a:ext cx="353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3D9FC71-4FF1-03A2-D3A3-31E3456C1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560" y="3717420"/>
                <a:ext cx="3539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2D0CDEC-9ABD-CA6F-1712-4568280AEE66}"/>
              </a:ext>
            </a:extLst>
          </p:cNvPr>
          <p:cNvCxnSpPr>
            <a:cxnSpLocks/>
          </p:cNvCxnSpPr>
          <p:nvPr/>
        </p:nvCxnSpPr>
        <p:spPr>
          <a:xfrm flipV="1">
            <a:off x="6866627" y="3473450"/>
            <a:ext cx="360982" cy="29160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41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8798E5-696B-46B9-9631-DBC78DF4A0A9}"/>
              </a:ext>
            </a:extLst>
          </p:cNvPr>
          <p:cNvCxnSpPr>
            <a:cxnSpLocks/>
          </p:cNvCxnSpPr>
          <p:nvPr/>
        </p:nvCxnSpPr>
        <p:spPr>
          <a:xfrm>
            <a:off x="3274423" y="1996621"/>
            <a:ext cx="49377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1A61E66-7D67-42E2-8808-AFD59079FA9D}"/>
              </a:ext>
            </a:extLst>
          </p:cNvPr>
          <p:cNvSpPr/>
          <p:nvPr/>
        </p:nvSpPr>
        <p:spPr>
          <a:xfrm>
            <a:off x="9309463" y="3187337"/>
            <a:ext cx="95794" cy="957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7A1006-B184-4758-BF7C-9098E64FDFBB}"/>
              </a:ext>
            </a:extLst>
          </p:cNvPr>
          <p:cNvCxnSpPr/>
          <p:nvPr/>
        </p:nvCxnSpPr>
        <p:spPr>
          <a:xfrm>
            <a:off x="3541308" y="1996621"/>
            <a:ext cx="731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412F13-2CB1-434B-9831-E02F45E46B59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4885509" y="2002971"/>
            <a:ext cx="4423954" cy="12322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44D06B8-4DD9-4099-AD90-00FACF7D8A47}"/>
                  </a:ext>
                </a:extLst>
              </p:cNvPr>
              <p:cNvSpPr txBox="1"/>
              <p:nvPr/>
            </p:nvSpPr>
            <p:spPr>
              <a:xfrm>
                <a:off x="7097486" y="2324100"/>
                <a:ext cx="449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44D06B8-4DD9-4099-AD90-00FACF7D8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486" y="2324100"/>
                <a:ext cx="449161" cy="369332"/>
              </a:xfrm>
              <a:prstGeom prst="rect">
                <a:avLst/>
              </a:prstGeom>
              <a:blipFill>
                <a:blip r:embed="rId2"/>
                <a:stretch>
                  <a:fillRect t="-22951" r="-20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870FD1-D44D-4ED3-8A0B-BECA9B074BDE}"/>
                  </a:ext>
                </a:extLst>
              </p:cNvPr>
              <p:cNvSpPr txBox="1"/>
              <p:nvPr/>
            </p:nvSpPr>
            <p:spPr>
              <a:xfrm>
                <a:off x="4114800" y="320040"/>
                <a:ext cx="2804159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870FD1-D44D-4ED3-8A0B-BECA9B074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20040"/>
                <a:ext cx="2804159" cy="403124"/>
              </a:xfrm>
              <a:prstGeom prst="rect">
                <a:avLst/>
              </a:prstGeom>
              <a:blipFill>
                <a:blip r:embed="rId3"/>
                <a:stretch>
                  <a:fillRect t="-12121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12057F-B376-4F7B-B5E3-89325B9F008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665590" y="2002970"/>
            <a:ext cx="1657902" cy="11983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BB105B8-B0A0-4A70-AF9B-BD06C65AAFFD}"/>
                  </a:ext>
                </a:extLst>
              </p:cNvPr>
              <p:cNvSpPr txBox="1"/>
              <p:nvPr/>
            </p:nvSpPr>
            <p:spPr>
              <a:xfrm>
                <a:off x="8512694" y="2324100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BB105B8-B0A0-4A70-AF9B-BD06C65AA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694" y="2324100"/>
                <a:ext cx="351635" cy="369332"/>
              </a:xfrm>
              <a:prstGeom prst="rect">
                <a:avLst/>
              </a:prstGeom>
              <a:blipFill>
                <a:blip r:embed="rId4"/>
                <a:stretch>
                  <a:fillRect t="-22951" r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9772725-A7E0-4C98-80DC-5BCE7523C8C2}"/>
                  </a:ext>
                </a:extLst>
              </p:cNvPr>
              <p:cNvSpPr txBox="1"/>
              <p:nvPr/>
            </p:nvSpPr>
            <p:spPr>
              <a:xfrm>
                <a:off x="4114800" y="863509"/>
                <a:ext cx="4265801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9772725-A7E0-4C98-80DC-5BCE7523C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863509"/>
                <a:ext cx="4265801" cy="410305"/>
              </a:xfrm>
              <a:prstGeom prst="rect">
                <a:avLst/>
              </a:prstGeom>
              <a:blipFill>
                <a:blip r:embed="rId5"/>
                <a:stretch>
                  <a:fillRect t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36F490-AF23-B047-B4F7-C84471807653}"/>
                  </a:ext>
                </a:extLst>
              </p:cNvPr>
              <p:cNvSpPr txBox="1"/>
              <p:nvPr/>
            </p:nvSpPr>
            <p:spPr>
              <a:xfrm>
                <a:off x="3876559" y="1622147"/>
                <a:ext cx="389144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36F490-AF23-B047-B4F7-C84471807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559" y="1622147"/>
                <a:ext cx="389144" cy="4029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A609CCC-DD4B-4C57-59D0-ED8C6E8DA3A6}"/>
              </a:ext>
            </a:extLst>
          </p:cNvPr>
          <p:cNvCxnSpPr>
            <a:cxnSpLocks/>
          </p:cNvCxnSpPr>
          <p:nvPr/>
        </p:nvCxnSpPr>
        <p:spPr>
          <a:xfrm>
            <a:off x="4987868" y="1997874"/>
            <a:ext cx="26777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8AD352-D788-3DAD-D876-12E68E0D6BF9}"/>
                  </a:ext>
                </a:extLst>
              </p:cNvPr>
              <p:cNvSpPr txBox="1"/>
              <p:nvPr/>
            </p:nvSpPr>
            <p:spPr>
              <a:xfrm>
                <a:off x="6283340" y="1614773"/>
                <a:ext cx="377924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8AD352-D788-3DAD-D876-12E68E0D6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340" y="1614773"/>
                <a:ext cx="377924" cy="410305"/>
              </a:xfrm>
              <a:prstGeom prst="rect">
                <a:avLst/>
              </a:prstGeom>
              <a:blipFill>
                <a:blip r:embed="rId7"/>
                <a:stretch>
                  <a:fillRect t="-22388" r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53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770FBF4-8BD5-410B-8A07-D41FA0E31D82}"/>
                  </a:ext>
                </a:extLst>
              </p:cNvPr>
              <p:cNvSpPr/>
              <p:nvPr/>
            </p:nvSpPr>
            <p:spPr>
              <a:xfrm>
                <a:off x="6492881" y="2656162"/>
                <a:ext cx="813936" cy="8139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40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770FBF4-8BD5-410B-8A07-D41FA0E31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881" y="2656162"/>
                <a:ext cx="813936" cy="81393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F8D283B-97DC-400E-B980-ED050A304E2F}"/>
                  </a:ext>
                </a:extLst>
              </p:cNvPr>
              <p:cNvSpPr/>
              <p:nvPr/>
            </p:nvSpPr>
            <p:spPr>
              <a:xfrm>
                <a:off x="4395049" y="2081072"/>
                <a:ext cx="695195" cy="69519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  <a:alpha val="40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F8D283B-97DC-400E-B980-ED050A304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49" y="2081072"/>
                <a:ext cx="695195" cy="69519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97B051-B361-492B-909A-514FBE337897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988435" y="1862737"/>
            <a:ext cx="791518" cy="320144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D8D0E-65FC-4E47-8FF1-7E79DF248F81}"/>
                  </a:ext>
                </a:extLst>
              </p:cNvPr>
              <p:cNvSpPr txBox="1"/>
              <p:nvPr/>
            </p:nvSpPr>
            <p:spPr>
              <a:xfrm>
                <a:off x="4272999" y="1719524"/>
                <a:ext cx="353939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D8D0E-65FC-4E47-8FF1-7E79DF248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999" y="1719524"/>
                <a:ext cx="353939" cy="402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818F3B-EAB4-4F52-ABE8-12A9686E1CBE}"/>
              </a:ext>
            </a:extLst>
          </p:cNvPr>
          <p:cNvCxnSpPr>
            <a:cxnSpLocks/>
            <a:endCxn id="8" idx="4"/>
          </p:cNvCxnSpPr>
          <p:nvPr/>
        </p:nvCxnSpPr>
        <p:spPr>
          <a:xfrm flipH="1" flipV="1">
            <a:off x="4742647" y="2776267"/>
            <a:ext cx="802632" cy="2080429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32D5AAC-4AD3-4867-A1EC-35738CFC0F21}"/>
                  </a:ext>
                </a:extLst>
              </p:cNvPr>
              <p:cNvSpPr txBox="1"/>
              <p:nvPr/>
            </p:nvSpPr>
            <p:spPr>
              <a:xfrm>
                <a:off x="4789183" y="3614315"/>
                <a:ext cx="353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32D5AAC-4AD3-4867-A1EC-35738CFC0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183" y="3614315"/>
                <a:ext cx="353939" cy="369332"/>
              </a:xfrm>
              <a:prstGeom prst="rect">
                <a:avLst/>
              </a:prstGeom>
              <a:blipFill>
                <a:blip r:embed="rId5"/>
                <a:stretch>
                  <a:fillRect l="-1724" t="-23333" r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2C75D510-AA56-3FA4-39E7-C134E93D3888}"/>
              </a:ext>
            </a:extLst>
          </p:cNvPr>
          <p:cNvSpPr/>
          <p:nvPr/>
        </p:nvSpPr>
        <p:spPr>
          <a:xfrm>
            <a:off x="5716587" y="2697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09FD0B-FFF9-C30C-B97E-DD83E758EAC8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6899849" y="2093981"/>
            <a:ext cx="132424" cy="562181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4C1493-D132-8748-63DE-0A072D0776FF}"/>
              </a:ext>
            </a:extLst>
          </p:cNvPr>
          <p:cNvCxnSpPr>
            <a:cxnSpLocks/>
            <a:endCxn id="26" idx="4"/>
          </p:cNvCxnSpPr>
          <p:nvPr/>
        </p:nvCxnSpPr>
        <p:spPr>
          <a:xfrm flipV="1">
            <a:off x="5550354" y="3357925"/>
            <a:ext cx="1091291" cy="1498771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F3DBBB0-1640-F677-E2F9-31FAAE698815}"/>
              </a:ext>
            </a:extLst>
          </p:cNvPr>
          <p:cNvSpPr/>
          <p:nvPr/>
        </p:nvSpPr>
        <p:spPr>
          <a:xfrm>
            <a:off x="6618785" y="3312206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851995D-346A-4F80-EA60-B3AA8F00A5FB}"/>
                  </a:ext>
                </a:extLst>
              </p:cNvPr>
              <p:cNvSpPr txBox="1"/>
              <p:nvPr/>
            </p:nvSpPr>
            <p:spPr>
              <a:xfrm>
                <a:off x="6075881" y="4017493"/>
                <a:ext cx="353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851995D-346A-4F80-EA60-B3AA8F00A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881" y="4017493"/>
                <a:ext cx="353939" cy="369332"/>
              </a:xfrm>
              <a:prstGeom prst="rect">
                <a:avLst/>
              </a:prstGeom>
              <a:blipFill>
                <a:blip r:embed="rId6"/>
                <a:stretch>
                  <a:fillRect l="-1724" t="-22951" r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0E68078-F09D-CFBE-2BF9-BB3B0B435B8A}"/>
                  </a:ext>
                </a:extLst>
              </p:cNvPr>
              <p:cNvSpPr txBox="1"/>
              <p:nvPr/>
            </p:nvSpPr>
            <p:spPr>
              <a:xfrm>
                <a:off x="6970232" y="2237566"/>
                <a:ext cx="353939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0E68078-F09D-CFBE-2BF9-BB3B0B435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232" y="2237566"/>
                <a:ext cx="353939" cy="402931"/>
              </a:xfrm>
              <a:prstGeom prst="rect">
                <a:avLst/>
              </a:prstGeom>
              <a:blipFill>
                <a:blip r:embed="rId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0001C3D-3DC7-CDE0-9136-F562CD0DCCE9}"/>
              </a:ext>
            </a:extLst>
          </p:cNvPr>
          <p:cNvCxnSpPr>
            <a:cxnSpLocks/>
          </p:cNvCxnSpPr>
          <p:nvPr/>
        </p:nvCxnSpPr>
        <p:spPr>
          <a:xfrm>
            <a:off x="5070355" y="2544429"/>
            <a:ext cx="1451095" cy="379703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E3634A2-857B-DD24-FD6B-EB94BEAD35C5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5546407" y="2743209"/>
            <a:ext cx="193040" cy="2113487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FB3CC2C-A13E-5D17-1F98-D9F1FD6F53DC}"/>
                  </a:ext>
                </a:extLst>
              </p:cNvPr>
              <p:cNvSpPr txBox="1"/>
              <p:nvPr/>
            </p:nvSpPr>
            <p:spPr>
              <a:xfrm>
                <a:off x="5655861" y="3537089"/>
                <a:ext cx="353939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FB3CC2C-A13E-5D17-1F98-D9F1FD6F5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861" y="3537089"/>
                <a:ext cx="353939" cy="4031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50C959C-560A-E44D-0632-1B72DED1085F}"/>
                  </a:ext>
                </a:extLst>
              </p:cNvPr>
              <p:cNvSpPr txBox="1"/>
              <p:nvPr/>
            </p:nvSpPr>
            <p:spPr>
              <a:xfrm>
                <a:off x="5190933" y="2580725"/>
                <a:ext cx="353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50C959C-560A-E44D-0632-1B72DED10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933" y="2580725"/>
                <a:ext cx="353939" cy="369332"/>
              </a:xfrm>
              <a:prstGeom prst="rect">
                <a:avLst/>
              </a:prstGeom>
              <a:blipFill>
                <a:blip r:embed="rId9"/>
                <a:stretch>
                  <a:fillRect t="-22951" r="-2069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120CDD-931E-325E-DFF8-3E3FBFE444A4}"/>
                  </a:ext>
                </a:extLst>
              </p:cNvPr>
              <p:cNvSpPr txBox="1"/>
              <p:nvPr/>
            </p:nvSpPr>
            <p:spPr>
              <a:xfrm>
                <a:off x="5926661" y="2777275"/>
                <a:ext cx="353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120CDD-931E-325E-DFF8-3E3FBFE44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661" y="2777275"/>
                <a:ext cx="353939" cy="369332"/>
              </a:xfrm>
              <a:prstGeom prst="rect">
                <a:avLst/>
              </a:prstGeom>
              <a:blipFill>
                <a:blip r:embed="rId10"/>
                <a:stretch>
                  <a:fillRect t="-23333" r="-2241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9722EE-BC94-83AD-08B7-468A5F50C3AA}"/>
                  </a:ext>
                </a:extLst>
              </p:cNvPr>
              <p:cNvSpPr txBox="1"/>
              <p:nvPr/>
            </p:nvSpPr>
            <p:spPr>
              <a:xfrm>
                <a:off x="8644915" y="1316593"/>
                <a:ext cx="2329132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9722EE-BC94-83AD-08B7-468A5F50C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915" y="1316593"/>
                <a:ext cx="2329132" cy="402931"/>
              </a:xfrm>
              <a:prstGeom prst="rect">
                <a:avLst/>
              </a:prstGeom>
              <a:blipFill>
                <a:blip r:embed="rId11"/>
                <a:stretch>
                  <a:fillRect t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48CCA22-6DDD-1506-A124-198B2F99C14C}"/>
                  </a:ext>
                </a:extLst>
              </p:cNvPr>
              <p:cNvSpPr txBox="1"/>
              <p:nvPr/>
            </p:nvSpPr>
            <p:spPr>
              <a:xfrm>
                <a:off x="7815150" y="1792445"/>
                <a:ext cx="3988662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48CCA22-6DDD-1506-A124-198B2F99C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150" y="1792445"/>
                <a:ext cx="3988662" cy="402931"/>
              </a:xfrm>
              <a:prstGeom prst="rect">
                <a:avLst/>
              </a:prstGeom>
              <a:blipFill>
                <a:blip r:embed="rId12"/>
                <a:stretch>
                  <a:fillRect t="-12121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2E9D2308-C192-EEED-3BBA-88610C5A2B4D}"/>
              </a:ext>
            </a:extLst>
          </p:cNvPr>
          <p:cNvSpPr/>
          <p:nvPr/>
        </p:nvSpPr>
        <p:spPr>
          <a:xfrm>
            <a:off x="770428" y="2691803"/>
            <a:ext cx="1988177" cy="198817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FF9BC26-9C83-4F75-9E8B-1B20954B7ED1}"/>
              </a:ext>
            </a:extLst>
          </p:cNvPr>
          <p:cNvSpPr/>
          <p:nvPr/>
        </p:nvSpPr>
        <p:spPr>
          <a:xfrm>
            <a:off x="285237" y="1687991"/>
            <a:ext cx="1535186" cy="153518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C13F48D-0614-4350-E5C4-4FD5BA2E18EC}"/>
              </a:ext>
            </a:extLst>
          </p:cNvPr>
          <p:cNvCxnSpPr>
            <a:cxnSpLocks/>
          </p:cNvCxnSpPr>
          <p:nvPr/>
        </p:nvCxnSpPr>
        <p:spPr>
          <a:xfrm flipV="1">
            <a:off x="1039762" y="1857958"/>
            <a:ext cx="1076130" cy="597626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C7C6FF4-45CB-2B4B-0965-1E1959573212}"/>
                  </a:ext>
                </a:extLst>
              </p:cNvPr>
              <p:cNvSpPr txBox="1"/>
              <p:nvPr/>
            </p:nvSpPr>
            <p:spPr>
              <a:xfrm>
                <a:off x="1684510" y="1538287"/>
                <a:ext cx="353939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C7C6FF4-45CB-2B4B-0965-1E1959573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10" y="1538287"/>
                <a:ext cx="353939" cy="403124"/>
              </a:xfrm>
              <a:prstGeom prst="rect">
                <a:avLst/>
              </a:prstGeom>
              <a:blipFill>
                <a:blip r:embed="rId13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8E26DD1-F931-B090-BD15-1A50599C6661}"/>
              </a:ext>
            </a:extLst>
          </p:cNvPr>
          <p:cNvCxnSpPr>
            <a:cxnSpLocks/>
          </p:cNvCxnSpPr>
          <p:nvPr/>
        </p:nvCxnSpPr>
        <p:spPr>
          <a:xfrm flipH="1" flipV="1">
            <a:off x="1052830" y="2455584"/>
            <a:ext cx="711279" cy="1230307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451E8A8-8B99-4E8C-A2C5-5CB4D0D63DA1}"/>
                  </a:ext>
                </a:extLst>
              </p:cNvPr>
              <p:cNvSpPr txBox="1"/>
              <p:nvPr/>
            </p:nvSpPr>
            <p:spPr>
              <a:xfrm>
                <a:off x="1453781" y="3003549"/>
                <a:ext cx="353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451E8A8-8B99-4E8C-A2C5-5CB4D0D63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781" y="3003549"/>
                <a:ext cx="353939" cy="369332"/>
              </a:xfrm>
              <a:prstGeom prst="rect">
                <a:avLst/>
              </a:prstGeom>
              <a:blipFill>
                <a:blip r:embed="rId14"/>
                <a:stretch>
                  <a:fillRect t="-23333" r="-25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B3F225C-B512-6C79-553C-E856C6EBE95A}"/>
              </a:ext>
            </a:extLst>
          </p:cNvPr>
          <p:cNvCxnSpPr>
            <a:cxnSpLocks/>
          </p:cNvCxnSpPr>
          <p:nvPr/>
        </p:nvCxnSpPr>
        <p:spPr>
          <a:xfrm flipV="1">
            <a:off x="1764516" y="1857958"/>
            <a:ext cx="1413822" cy="1827933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B797166-F9EA-6C89-6EE2-E57037D979B1}"/>
                  </a:ext>
                </a:extLst>
              </p:cNvPr>
              <p:cNvSpPr txBox="1"/>
              <p:nvPr/>
            </p:nvSpPr>
            <p:spPr>
              <a:xfrm>
                <a:off x="3161226" y="1538287"/>
                <a:ext cx="353939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B797166-F9EA-6C89-6EE2-E57037D97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226" y="1538287"/>
                <a:ext cx="353939" cy="403124"/>
              </a:xfrm>
              <a:prstGeom prst="rect">
                <a:avLst/>
              </a:prstGeom>
              <a:blipFill>
                <a:blip r:embed="rId15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DFDDD13-2DBB-D245-DEF6-19F117070DB3}"/>
              </a:ext>
            </a:extLst>
          </p:cNvPr>
          <p:cNvCxnSpPr>
            <a:cxnSpLocks/>
          </p:cNvCxnSpPr>
          <p:nvPr/>
        </p:nvCxnSpPr>
        <p:spPr>
          <a:xfrm flipV="1">
            <a:off x="285237" y="2455584"/>
            <a:ext cx="734133" cy="3396576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7EF9FE5-0AA3-F1A7-E73F-0AFC1F7822E8}"/>
              </a:ext>
            </a:extLst>
          </p:cNvPr>
          <p:cNvCxnSpPr>
            <a:cxnSpLocks/>
          </p:cNvCxnSpPr>
          <p:nvPr/>
        </p:nvCxnSpPr>
        <p:spPr>
          <a:xfrm flipV="1">
            <a:off x="285237" y="3685891"/>
            <a:ext cx="1478152" cy="2166269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BAD66B4-B859-4D75-B972-550C891491DC}"/>
                  </a:ext>
                </a:extLst>
              </p:cNvPr>
              <p:cNvSpPr txBox="1"/>
              <p:nvPr/>
            </p:nvSpPr>
            <p:spPr>
              <a:xfrm>
                <a:off x="284109" y="3614315"/>
                <a:ext cx="353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BAD66B4-B859-4D75-B972-550C89149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09" y="3614315"/>
                <a:ext cx="353939" cy="369332"/>
              </a:xfrm>
              <a:prstGeom prst="rect">
                <a:avLst/>
              </a:prstGeom>
              <a:blipFill>
                <a:blip r:embed="rId16"/>
                <a:stretch>
                  <a:fillRect l="-1724" t="-23333" r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A3BFE6D-E731-703C-7105-9F28FA0A1176}"/>
                  </a:ext>
                </a:extLst>
              </p:cNvPr>
              <p:cNvSpPr txBox="1"/>
              <p:nvPr/>
            </p:nvSpPr>
            <p:spPr>
              <a:xfrm>
                <a:off x="990843" y="4773371"/>
                <a:ext cx="353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A3BFE6D-E731-703C-7105-9F28FA0A1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843" y="4773371"/>
                <a:ext cx="353939" cy="369332"/>
              </a:xfrm>
              <a:prstGeom prst="rect">
                <a:avLst/>
              </a:prstGeom>
              <a:blipFill>
                <a:blip r:embed="rId17"/>
                <a:stretch>
                  <a:fillRect l="-1724" t="-22951" r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4E8E7F8-90DF-DEAD-B4FA-7AFF62B8ABC2}"/>
              </a:ext>
            </a:extLst>
          </p:cNvPr>
          <p:cNvCxnSpPr>
            <a:cxnSpLocks/>
            <a:endCxn id="72" idx="6"/>
          </p:cNvCxnSpPr>
          <p:nvPr/>
        </p:nvCxnSpPr>
        <p:spPr>
          <a:xfrm>
            <a:off x="1763389" y="3685891"/>
            <a:ext cx="9952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B35FED7-F26C-C3E1-3228-FF952C3E366C}"/>
              </a:ext>
            </a:extLst>
          </p:cNvPr>
          <p:cNvCxnSpPr>
            <a:cxnSpLocks/>
            <a:endCxn id="73" idx="2"/>
          </p:cNvCxnSpPr>
          <p:nvPr/>
        </p:nvCxnSpPr>
        <p:spPr>
          <a:xfrm flipH="1">
            <a:off x="285237" y="2455584"/>
            <a:ext cx="73413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4E7CA2D-5C00-3C7D-27C0-4FA88B202C73}"/>
                  </a:ext>
                </a:extLst>
              </p:cNvPr>
              <p:cNvSpPr txBox="1"/>
              <p:nvPr/>
            </p:nvSpPr>
            <p:spPr>
              <a:xfrm>
                <a:off x="322281" y="2072794"/>
                <a:ext cx="5282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4E7CA2D-5C00-3C7D-27C0-4FA88B202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81" y="2072794"/>
                <a:ext cx="528281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E5C1DA1-FA47-44D9-C7E1-F0F2F120744B}"/>
                  </a:ext>
                </a:extLst>
              </p:cNvPr>
              <p:cNvSpPr txBox="1"/>
              <p:nvPr/>
            </p:nvSpPr>
            <p:spPr>
              <a:xfrm>
                <a:off x="1996856" y="3689378"/>
                <a:ext cx="5282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E5C1DA1-FA47-44D9-C7E1-F0F2F1207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856" y="3689378"/>
                <a:ext cx="528281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32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58CF4C7-E14C-4C7C-9716-8B10D58F70CE}"/>
              </a:ext>
            </a:extLst>
          </p:cNvPr>
          <p:cNvSpPr/>
          <p:nvPr/>
        </p:nvSpPr>
        <p:spPr>
          <a:xfrm>
            <a:off x="6100856" y="3451860"/>
            <a:ext cx="1535186" cy="153518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B9C61F-3205-49ED-8C49-1C0719BA8329}"/>
              </a:ext>
            </a:extLst>
          </p:cNvPr>
          <p:cNvSpPr/>
          <p:nvPr/>
        </p:nvSpPr>
        <p:spPr>
          <a:xfrm>
            <a:off x="4924100" y="2452225"/>
            <a:ext cx="1535186" cy="153518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70FBF4-8BD5-410B-8A07-D41FA0E31D82}"/>
              </a:ext>
            </a:extLst>
          </p:cNvPr>
          <p:cNvSpPr/>
          <p:nvPr/>
        </p:nvSpPr>
        <p:spPr>
          <a:xfrm>
            <a:off x="962308" y="3429000"/>
            <a:ext cx="1535186" cy="153518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8D283B-97DC-400E-B980-ED050A304E2F}"/>
              </a:ext>
            </a:extLst>
          </p:cNvPr>
          <p:cNvSpPr/>
          <p:nvPr/>
        </p:nvSpPr>
        <p:spPr>
          <a:xfrm>
            <a:off x="477116" y="2425187"/>
            <a:ext cx="1535186" cy="153518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97B051-B361-492B-909A-514FBE337897}"/>
              </a:ext>
            </a:extLst>
          </p:cNvPr>
          <p:cNvCxnSpPr/>
          <p:nvPr/>
        </p:nvCxnSpPr>
        <p:spPr>
          <a:xfrm>
            <a:off x="1231641" y="3192780"/>
            <a:ext cx="1894114" cy="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D8D0E-65FC-4E47-8FF1-7E79DF248F81}"/>
                  </a:ext>
                </a:extLst>
              </p:cNvPr>
              <p:cNvSpPr txBox="1"/>
              <p:nvPr/>
            </p:nvSpPr>
            <p:spPr>
              <a:xfrm>
                <a:off x="2178698" y="2789656"/>
                <a:ext cx="353939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D8D0E-65FC-4E47-8FF1-7E79DF248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98" y="2789656"/>
                <a:ext cx="353939" cy="4031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9AC3ED-5DAE-4610-971B-4D71F9C9E883}"/>
              </a:ext>
            </a:extLst>
          </p:cNvPr>
          <p:cNvCxnSpPr>
            <a:cxnSpLocks/>
          </p:cNvCxnSpPr>
          <p:nvPr/>
        </p:nvCxnSpPr>
        <p:spPr>
          <a:xfrm>
            <a:off x="3797340" y="3205492"/>
            <a:ext cx="1879140" cy="14326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8AA47B-ACED-4F5A-94A4-A8065604C0AA}"/>
                  </a:ext>
                </a:extLst>
              </p:cNvPr>
              <p:cNvSpPr txBox="1"/>
              <p:nvPr/>
            </p:nvSpPr>
            <p:spPr>
              <a:xfrm>
                <a:off x="6436426" y="2824314"/>
                <a:ext cx="353939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8AA47B-ACED-4F5A-94A4-A8065604C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426" y="2824314"/>
                <a:ext cx="353939" cy="4031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E10889-EC49-4801-AE88-E90C1CC0BE86}"/>
              </a:ext>
            </a:extLst>
          </p:cNvPr>
          <p:cNvCxnSpPr/>
          <p:nvPr/>
        </p:nvCxnSpPr>
        <p:spPr>
          <a:xfrm>
            <a:off x="53340" y="3406140"/>
            <a:ext cx="12031980" cy="7620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96D7D4-CD1E-40AD-9884-35B7EB0EBA99}"/>
              </a:ext>
            </a:extLst>
          </p:cNvPr>
          <p:cNvCxnSpPr/>
          <p:nvPr/>
        </p:nvCxnSpPr>
        <p:spPr>
          <a:xfrm>
            <a:off x="80010" y="2429135"/>
            <a:ext cx="12031980" cy="7620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9442FA8-24FA-4EDC-8E9E-86D16349E76E}"/>
              </a:ext>
            </a:extLst>
          </p:cNvPr>
          <p:cNvCxnSpPr>
            <a:cxnSpLocks/>
            <a:stCxn id="8" idx="0"/>
            <a:endCxn id="8" idx="4"/>
          </p:cNvCxnSpPr>
          <p:nvPr/>
        </p:nvCxnSpPr>
        <p:spPr>
          <a:xfrm>
            <a:off x="1244709" y="2425187"/>
            <a:ext cx="0" cy="1535186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DCFB530-341A-43C6-9592-76FF323F52AA}"/>
              </a:ext>
            </a:extLst>
          </p:cNvPr>
          <p:cNvCxnSpPr>
            <a:cxnSpLocks/>
            <a:endCxn id="7" idx="4"/>
          </p:cNvCxnSpPr>
          <p:nvPr/>
        </p:nvCxnSpPr>
        <p:spPr>
          <a:xfrm>
            <a:off x="1724930" y="3482340"/>
            <a:ext cx="4971" cy="1481846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65AB6C-8214-4C1D-9E32-66FBD9B086D3}"/>
              </a:ext>
            </a:extLst>
          </p:cNvPr>
          <p:cNvCxnSpPr>
            <a:cxnSpLocks/>
            <a:stCxn id="8" idx="2"/>
            <a:endCxn id="8" idx="6"/>
          </p:cNvCxnSpPr>
          <p:nvPr/>
        </p:nvCxnSpPr>
        <p:spPr>
          <a:xfrm>
            <a:off x="477116" y="3192780"/>
            <a:ext cx="153518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3958F22-EB51-4F2A-89A8-E84613583AA3}"/>
              </a:ext>
            </a:extLst>
          </p:cNvPr>
          <p:cNvCxnSpPr>
            <a:cxnSpLocks/>
            <a:stCxn id="7" idx="2"/>
            <a:endCxn id="7" idx="6"/>
          </p:cNvCxnSpPr>
          <p:nvPr/>
        </p:nvCxnSpPr>
        <p:spPr>
          <a:xfrm>
            <a:off x="962308" y="4196593"/>
            <a:ext cx="153518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385F941-FA05-449F-BF02-DB9CDA2568E7}"/>
              </a:ext>
            </a:extLst>
          </p:cNvPr>
          <p:cNvCxnSpPr>
            <a:cxnSpLocks/>
            <a:stCxn id="5" idx="2"/>
            <a:endCxn id="5" idx="6"/>
          </p:cNvCxnSpPr>
          <p:nvPr/>
        </p:nvCxnSpPr>
        <p:spPr>
          <a:xfrm>
            <a:off x="6100856" y="4219453"/>
            <a:ext cx="153518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5155520-719D-40D1-8AC0-459124DB00F7}"/>
              </a:ext>
            </a:extLst>
          </p:cNvPr>
          <p:cNvCxnSpPr>
            <a:cxnSpLocks/>
            <a:stCxn id="5" idx="0"/>
            <a:endCxn id="5" idx="4"/>
          </p:cNvCxnSpPr>
          <p:nvPr/>
        </p:nvCxnSpPr>
        <p:spPr>
          <a:xfrm>
            <a:off x="6868449" y="3451860"/>
            <a:ext cx="0" cy="1535186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0170D1A-A0D2-46C2-8DED-485A6EF2B204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>
            <a:off x="5691693" y="2452225"/>
            <a:ext cx="0" cy="1535186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435E6D0-A46F-4C38-B649-4B54F0D0ADC8}"/>
              </a:ext>
            </a:extLst>
          </p:cNvPr>
          <p:cNvCxnSpPr>
            <a:cxnSpLocks/>
            <a:stCxn id="6" idx="2"/>
            <a:endCxn id="6" idx="6"/>
          </p:cNvCxnSpPr>
          <p:nvPr/>
        </p:nvCxnSpPr>
        <p:spPr>
          <a:xfrm>
            <a:off x="4924100" y="3219818"/>
            <a:ext cx="153518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818F3B-EAB4-4F52-ABE8-12A9686E1CBE}"/>
              </a:ext>
            </a:extLst>
          </p:cNvPr>
          <p:cNvCxnSpPr>
            <a:cxnSpLocks/>
          </p:cNvCxnSpPr>
          <p:nvPr/>
        </p:nvCxnSpPr>
        <p:spPr>
          <a:xfrm flipH="1" flipV="1">
            <a:off x="1244709" y="3192780"/>
            <a:ext cx="480221" cy="1003813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0A90E2-E3E7-490F-8CFC-40115480125E}"/>
              </a:ext>
            </a:extLst>
          </p:cNvPr>
          <p:cNvCxnSpPr>
            <a:cxnSpLocks/>
          </p:cNvCxnSpPr>
          <p:nvPr/>
        </p:nvCxnSpPr>
        <p:spPr>
          <a:xfrm flipH="1" flipV="1">
            <a:off x="5691693" y="3212199"/>
            <a:ext cx="1188707" cy="1007254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32D5AAC-4AD3-4867-A1EC-35738CFC0F21}"/>
                  </a:ext>
                </a:extLst>
              </p:cNvPr>
              <p:cNvSpPr txBox="1"/>
              <p:nvPr/>
            </p:nvSpPr>
            <p:spPr>
              <a:xfrm>
                <a:off x="1187023" y="3613901"/>
                <a:ext cx="353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32D5AAC-4AD3-4867-A1EC-35738CFC0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023" y="3613901"/>
                <a:ext cx="353939" cy="369332"/>
              </a:xfrm>
              <a:prstGeom prst="rect">
                <a:avLst/>
              </a:prstGeom>
              <a:blipFill>
                <a:blip r:embed="rId4"/>
                <a:stretch>
                  <a:fillRect t="-23333" r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67C13AD-0DE2-4367-AB05-EA97972441C0}"/>
                  </a:ext>
                </a:extLst>
              </p:cNvPr>
              <p:cNvSpPr txBox="1"/>
              <p:nvPr/>
            </p:nvSpPr>
            <p:spPr>
              <a:xfrm>
                <a:off x="6436426" y="3599029"/>
                <a:ext cx="353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67C13AD-0DE2-4367-AB05-EA9797244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426" y="3599029"/>
                <a:ext cx="353939" cy="369332"/>
              </a:xfrm>
              <a:prstGeom prst="rect">
                <a:avLst/>
              </a:prstGeom>
              <a:blipFill>
                <a:blip r:embed="rId5"/>
                <a:stretch>
                  <a:fillRect t="-22951" r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D113432-4596-4FBD-AEC7-10D73989F819}"/>
              </a:ext>
            </a:extLst>
          </p:cNvPr>
          <p:cNvCxnSpPr>
            <a:cxnSpLocks/>
          </p:cNvCxnSpPr>
          <p:nvPr/>
        </p:nvCxnSpPr>
        <p:spPr>
          <a:xfrm flipH="1" flipV="1">
            <a:off x="7826537" y="3798567"/>
            <a:ext cx="1188707" cy="1007254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4BC87FD-0E4F-4E55-915F-A7B6C4C796E3}"/>
              </a:ext>
            </a:extLst>
          </p:cNvPr>
          <p:cNvGrpSpPr/>
          <p:nvPr/>
        </p:nvGrpSpPr>
        <p:grpSpPr>
          <a:xfrm>
            <a:off x="8477192" y="3660795"/>
            <a:ext cx="849688" cy="852396"/>
            <a:chOff x="8477192" y="3660795"/>
            <a:chExt cx="849688" cy="852396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7E8F05B-7BFC-4BC2-9A01-1171B769CB7E}"/>
                </a:ext>
              </a:extLst>
            </p:cNvPr>
            <p:cNvCxnSpPr>
              <a:cxnSpLocks/>
            </p:cNvCxnSpPr>
            <p:nvPr/>
          </p:nvCxnSpPr>
          <p:spPr>
            <a:xfrm>
              <a:off x="8566606" y="4423778"/>
              <a:ext cx="760274" cy="0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0BAA7A5-7574-448A-BC4B-0F89A9318A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4225" y="3660795"/>
              <a:ext cx="0" cy="777611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9415B69-2B29-4C95-9A34-FB06E7BD0185}"/>
                </a:ext>
              </a:extLst>
            </p:cNvPr>
            <p:cNvGrpSpPr/>
            <p:nvPr/>
          </p:nvGrpSpPr>
          <p:grpSpPr>
            <a:xfrm>
              <a:off x="8477192" y="4334365"/>
              <a:ext cx="178826" cy="178826"/>
              <a:chOff x="7675367" y="5069327"/>
              <a:chExt cx="178826" cy="178826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015D4F2-8CE3-430D-8696-39054A63EF32}"/>
                  </a:ext>
                </a:extLst>
              </p:cNvPr>
              <p:cNvSpPr/>
              <p:nvPr/>
            </p:nvSpPr>
            <p:spPr>
              <a:xfrm>
                <a:off x="7726680" y="5120640"/>
                <a:ext cx="76200" cy="762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BABC557B-EBC7-4B3F-B3A5-EE19EE2DF814}"/>
                  </a:ext>
                </a:extLst>
              </p:cNvPr>
              <p:cNvSpPr/>
              <p:nvPr/>
            </p:nvSpPr>
            <p:spPr>
              <a:xfrm>
                <a:off x="7675367" y="5069327"/>
                <a:ext cx="178826" cy="17882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18DBE72-8A14-4F9C-BEC0-13D0FC52B1AC}"/>
                  </a:ext>
                </a:extLst>
              </p:cNvPr>
              <p:cNvSpPr txBox="1"/>
              <p:nvPr/>
            </p:nvSpPr>
            <p:spPr>
              <a:xfrm>
                <a:off x="9246943" y="4253740"/>
                <a:ext cx="353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18DBE72-8A14-4F9C-BEC0-13D0FC52B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943" y="4253740"/>
                <a:ext cx="353939" cy="369332"/>
              </a:xfrm>
              <a:prstGeom prst="rect">
                <a:avLst/>
              </a:prstGeom>
              <a:blipFill>
                <a:blip r:embed="rId6"/>
                <a:stretch>
                  <a:fillRect t="-6667" r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C73D889-94A2-49E3-82B6-36DA430CB03B}"/>
                  </a:ext>
                </a:extLst>
              </p:cNvPr>
              <p:cNvSpPr txBox="1"/>
              <p:nvPr/>
            </p:nvSpPr>
            <p:spPr>
              <a:xfrm>
                <a:off x="8617765" y="3509940"/>
                <a:ext cx="353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C73D889-94A2-49E3-82B6-36DA430CB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765" y="3509940"/>
                <a:ext cx="353939" cy="369332"/>
              </a:xfrm>
              <a:prstGeom prst="rect">
                <a:avLst/>
              </a:prstGeom>
              <a:blipFill>
                <a:blip r:embed="rId7"/>
                <a:stretch>
                  <a:fillRect t="-6667" r="-1379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AB3AB47-C353-4606-A1A7-A86FDD02209A}"/>
                  </a:ext>
                </a:extLst>
              </p:cNvPr>
              <p:cNvSpPr txBox="1"/>
              <p:nvPr/>
            </p:nvSpPr>
            <p:spPr>
              <a:xfrm>
                <a:off x="8220286" y="4359087"/>
                <a:ext cx="353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AB3AB47-C353-4606-A1A7-A86FDD022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286" y="4359087"/>
                <a:ext cx="353939" cy="369332"/>
              </a:xfrm>
              <a:prstGeom prst="rect">
                <a:avLst/>
              </a:prstGeom>
              <a:blipFill>
                <a:blip r:embed="rId8"/>
                <a:stretch>
                  <a:fillRect t="-6557" r="-33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B11694D-33AC-459F-BBA6-A37E562EBEF1}"/>
              </a:ext>
            </a:extLst>
          </p:cNvPr>
          <p:cNvCxnSpPr>
            <a:cxnSpLocks/>
          </p:cNvCxnSpPr>
          <p:nvPr/>
        </p:nvCxnSpPr>
        <p:spPr>
          <a:xfrm flipH="1" flipV="1">
            <a:off x="4535392" y="2220184"/>
            <a:ext cx="1188707" cy="100725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EF1D394-3716-4D1F-9FB3-FD73B6FEB6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97101" y="2668680"/>
            <a:ext cx="1188707" cy="100725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9F7F473-E77F-43BD-B2DB-01EFF5106A0B}"/>
              </a:ext>
            </a:extLst>
          </p:cNvPr>
          <p:cNvCxnSpPr>
            <a:cxnSpLocks/>
          </p:cNvCxnSpPr>
          <p:nvPr/>
        </p:nvCxnSpPr>
        <p:spPr>
          <a:xfrm flipH="1" flipV="1">
            <a:off x="5549268" y="1988142"/>
            <a:ext cx="127212" cy="121735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 93">
            <a:extLst>
              <a:ext uri="{FF2B5EF4-FFF2-40B4-BE49-F238E27FC236}">
                <a16:creationId xmlns:a16="http://schemas.microsoft.com/office/drawing/2014/main" id="{BB6C496A-B04F-4629-B46F-66F29E11D021}"/>
              </a:ext>
            </a:extLst>
          </p:cNvPr>
          <p:cNvSpPr/>
          <p:nvPr/>
        </p:nvSpPr>
        <p:spPr>
          <a:xfrm rot="2470456">
            <a:off x="4934212" y="2461996"/>
            <a:ext cx="1535186" cy="1535186"/>
          </a:xfrm>
          <a:prstGeom prst="arc">
            <a:avLst>
              <a:gd name="adj1" fmla="val 10835166"/>
              <a:gd name="adj2" fmla="val 132806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58CF4C7-E14C-4C7C-9716-8B10D58F70CE}"/>
              </a:ext>
            </a:extLst>
          </p:cNvPr>
          <p:cNvSpPr/>
          <p:nvPr/>
        </p:nvSpPr>
        <p:spPr>
          <a:xfrm>
            <a:off x="6055622" y="3315187"/>
            <a:ext cx="2095795" cy="209579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B9C61F-3205-49ED-8C49-1C0719BA8329}"/>
              </a:ext>
            </a:extLst>
          </p:cNvPr>
          <p:cNvSpPr/>
          <p:nvPr/>
        </p:nvSpPr>
        <p:spPr>
          <a:xfrm>
            <a:off x="4924100" y="2452225"/>
            <a:ext cx="1535186" cy="153518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70FBF4-8BD5-410B-8A07-D41FA0E31D82}"/>
              </a:ext>
            </a:extLst>
          </p:cNvPr>
          <p:cNvSpPr/>
          <p:nvPr/>
        </p:nvSpPr>
        <p:spPr>
          <a:xfrm>
            <a:off x="962308" y="3429000"/>
            <a:ext cx="1535186" cy="153518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8D283B-97DC-400E-B980-ED050A304E2F}"/>
              </a:ext>
            </a:extLst>
          </p:cNvPr>
          <p:cNvSpPr/>
          <p:nvPr/>
        </p:nvSpPr>
        <p:spPr>
          <a:xfrm>
            <a:off x="477116" y="2425187"/>
            <a:ext cx="1535186" cy="153518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97B051-B361-492B-909A-514FBE337897}"/>
              </a:ext>
            </a:extLst>
          </p:cNvPr>
          <p:cNvCxnSpPr/>
          <p:nvPr/>
        </p:nvCxnSpPr>
        <p:spPr>
          <a:xfrm>
            <a:off x="1231641" y="3192780"/>
            <a:ext cx="1828800" cy="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D8D0E-65FC-4E47-8FF1-7E79DF248F81}"/>
                  </a:ext>
                </a:extLst>
              </p:cNvPr>
              <p:cNvSpPr txBox="1"/>
              <p:nvPr/>
            </p:nvSpPr>
            <p:spPr>
              <a:xfrm>
                <a:off x="2178698" y="2789656"/>
                <a:ext cx="353939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D8D0E-65FC-4E47-8FF1-7E79DF248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98" y="2789656"/>
                <a:ext cx="353939" cy="4031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9AC3ED-5DAE-4610-971B-4D71F9C9E883}"/>
              </a:ext>
            </a:extLst>
          </p:cNvPr>
          <p:cNvCxnSpPr>
            <a:cxnSpLocks/>
          </p:cNvCxnSpPr>
          <p:nvPr/>
        </p:nvCxnSpPr>
        <p:spPr>
          <a:xfrm>
            <a:off x="3827820" y="3205492"/>
            <a:ext cx="1828800" cy="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8AA47B-ACED-4F5A-94A4-A8065604C0AA}"/>
                  </a:ext>
                </a:extLst>
              </p:cNvPr>
              <p:cNvSpPr txBox="1"/>
              <p:nvPr/>
            </p:nvSpPr>
            <p:spPr>
              <a:xfrm>
                <a:off x="4249644" y="3250298"/>
                <a:ext cx="353939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8AA47B-ACED-4F5A-94A4-A8065604C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644" y="3250298"/>
                <a:ext cx="353939" cy="403124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818F3B-EAB4-4F52-ABE8-12A9686E1CBE}"/>
              </a:ext>
            </a:extLst>
          </p:cNvPr>
          <p:cNvCxnSpPr>
            <a:cxnSpLocks/>
          </p:cNvCxnSpPr>
          <p:nvPr/>
        </p:nvCxnSpPr>
        <p:spPr>
          <a:xfrm flipH="1" flipV="1">
            <a:off x="1244709" y="3192780"/>
            <a:ext cx="480221" cy="1003813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0A90E2-E3E7-490F-8CFC-40115480125E}"/>
              </a:ext>
            </a:extLst>
          </p:cNvPr>
          <p:cNvCxnSpPr>
            <a:cxnSpLocks/>
          </p:cNvCxnSpPr>
          <p:nvPr/>
        </p:nvCxnSpPr>
        <p:spPr>
          <a:xfrm flipH="1" flipV="1">
            <a:off x="5691693" y="3212199"/>
            <a:ext cx="1371184" cy="1146888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32D5AAC-4AD3-4867-A1EC-35738CFC0F21}"/>
                  </a:ext>
                </a:extLst>
              </p:cNvPr>
              <p:cNvSpPr txBox="1"/>
              <p:nvPr/>
            </p:nvSpPr>
            <p:spPr>
              <a:xfrm>
                <a:off x="1078313" y="3524485"/>
                <a:ext cx="353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32D5AAC-4AD3-4867-A1EC-35738CFC0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313" y="3524485"/>
                <a:ext cx="353939" cy="369332"/>
              </a:xfrm>
              <a:prstGeom prst="rect">
                <a:avLst/>
              </a:prstGeom>
              <a:blipFill>
                <a:blip r:embed="rId4"/>
                <a:stretch>
                  <a:fillRect t="-22951" r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67C13AD-0DE2-4367-AB05-EA97972441C0}"/>
                  </a:ext>
                </a:extLst>
              </p:cNvPr>
              <p:cNvSpPr txBox="1"/>
              <p:nvPr/>
            </p:nvSpPr>
            <p:spPr>
              <a:xfrm>
                <a:off x="6436426" y="3599029"/>
                <a:ext cx="353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67C13AD-0DE2-4367-AB05-EA9797244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426" y="3599029"/>
                <a:ext cx="353939" cy="369332"/>
              </a:xfrm>
              <a:prstGeom prst="rect">
                <a:avLst/>
              </a:prstGeom>
              <a:blipFill>
                <a:blip r:embed="rId5"/>
                <a:stretch>
                  <a:fillRect l="-1724" t="-22951" r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F4BC87FD-0E4F-4E55-915F-A7B6C4C796E3}"/>
              </a:ext>
            </a:extLst>
          </p:cNvPr>
          <p:cNvGrpSpPr/>
          <p:nvPr/>
        </p:nvGrpSpPr>
        <p:grpSpPr>
          <a:xfrm>
            <a:off x="8477192" y="3660795"/>
            <a:ext cx="849688" cy="852396"/>
            <a:chOff x="8477192" y="3660795"/>
            <a:chExt cx="849688" cy="852396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7E8F05B-7BFC-4BC2-9A01-1171B769CB7E}"/>
                </a:ext>
              </a:extLst>
            </p:cNvPr>
            <p:cNvCxnSpPr>
              <a:cxnSpLocks/>
            </p:cNvCxnSpPr>
            <p:nvPr/>
          </p:nvCxnSpPr>
          <p:spPr>
            <a:xfrm>
              <a:off x="8566606" y="4423778"/>
              <a:ext cx="760274" cy="0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0BAA7A5-7574-448A-BC4B-0F89A9318A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4225" y="3660795"/>
              <a:ext cx="0" cy="777611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9415B69-2B29-4C95-9A34-FB06E7BD0185}"/>
                </a:ext>
              </a:extLst>
            </p:cNvPr>
            <p:cNvGrpSpPr/>
            <p:nvPr/>
          </p:nvGrpSpPr>
          <p:grpSpPr>
            <a:xfrm>
              <a:off x="8477192" y="4334365"/>
              <a:ext cx="178826" cy="178826"/>
              <a:chOff x="7675367" y="5069327"/>
              <a:chExt cx="178826" cy="178826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015D4F2-8CE3-430D-8696-39054A63EF32}"/>
                  </a:ext>
                </a:extLst>
              </p:cNvPr>
              <p:cNvSpPr/>
              <p:nvPr/>
            </p:nvSpPr>
            <p:spPr>
              <a:xfrm>
                <a:off x="7726680" y="5120640"/>
                <a:ext cx="76200" cy="762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BABC557B-EBC7-4B3F-B3A5-EE19EE2DF814}"/>
                  </a:ext>
                </a:extLst>
              </p:cNvPr>
              <p:cNvSpPr/>
              <p:nvPr/>
            </p:nvSpPr>
            <p:spPr>
              <a:xfrm>
                <a:off x="7675367" y="5069327"/>
                <a:ext cx="178826" cy="17882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18DBE72-8A14-4F9C-BEC0-13D0FC52B1AC}"/>
                  </a:ext>
                </a:extLst>
              </p:cNvPr>
              <p:cNvSpPr txBox="1"/>
              <p:nvPr/>
            </p:nvSpPr>
            <p:spPr>
              <a:xfrm>
                <a:off x="9246943" y="4253740"/>
                <a:ext cx="353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18DBE72-8A14-4F9C-BEC0-13D0FC52B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943" y="4253740"/>
                <a:ext cx="353939" cy="369332"/>
              </a:xfrm>
              <a:prstGeom prst="rect">
                <a:avLst/>
              </a:prstGeom>
              <a:blipFill>
                <a:blip r:embed="rId6"/>
                <a:stretch>
                  <a:fillRect t="-6667" r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C73D889-94A2-49E3-82B6-36DA430CB03B}"/>
                  </a:ext>
                </a:extLst>
              </p:cNvPr>
              <p:cNvSpPr txBox="1"/>
              <p:nvPr/>
            </p:nvSpPr>
            <p:spPr>
              <a:xfrm>
                <a:off x="8617765" y="3509940"/>
                <a:ext cx="353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C73D889-94A2-49E3-82B6-36DA430CB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765" y="3509940"/>
                <a:ext cx="353939" cy="369332"/>
              </a:xfrm>
              <a:prstGeom prst="rect">
                <a:avLst/>
              </a:prstGeom>
              <a:blipFill>
                <a:blip r:embed="rId7"/>
                <a:stretch>
                  <a:fillRect t="-6667" r="-1379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AB3AB47-C353-4606-A1A7-A86FDD02209A}"/>
                  </a:ext>
                </a:extLst>
              </p:cNvPr>
              <p:cNvSpPr txBox="1"/>
              <p:nvPr/>
            </p:nvSpPr>
            <p:spPr>
              <a:xfrm>
                <a:off x="8220286" y="4359087"/>
                <a:ext cx="353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AB3AB47-C353-4606-A1A7-A86FDD022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286" y="4359087"/>
                <a:ext cx="353939" cy="369332"/>
              </a:xfrm>
              <a:prstGeom prst="rect">
                <a:avLst/>
              </a:prstGeom>
              <a:blipFill>
                <a:blip r:embed="rId8"/>
                <a:stretch>
                  <a:fillRect t="-6557" r="-33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B11694D-33AC-459F-BBA6-A37E562EBEF1}"/>
              </a:ext>
            </a:extLst>
          </p:cNvPr>
          <p:cNvCxnSpPr>
            <a:cxnSpLocks/>
          </p:cNvCxnSpPr>
          <p:nvPr/>
        </p:nvCxnSpPr>
        <p:spPr>
          <a:xfrm flipH="1" flipV="1">
            <a:off x="4535392" y="2220184"/>
            <a:ext cx="1188707" cy="100725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EF1D394-3716-4D1F-9FB3-FD73B6FEB6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97101" y="2668680"/>
            <a:ext cx="1188707" cy="100725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462466-1B52-4A63-BF12-683FF00F247E}"/>
              </a:ext>
            </a:extLst>
          </p:cNvPr>
          <p:cNvCxnSpPr>
            <a:cxnSpLocks/>
          </p:cNvCxnSpPr>
          <p:nvPr/>
        </p:nvCxnSpPr>
        <p:spPr>
          <a:xfrm flipH="1" flipV="1">
            <a:off x="5494020" y="1402080"/>
            <a:ext cx="162600" cy="179070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C0FE07-0699-49CA-B895-F88EF72C89BF}"/>
                  </a:ext>
                </a:extLst>
              </p:cNvPr>
              <p:cNvSpPr txBox="1"/>
              <p:nvPr/>
            </p:nvSpPr>
            <p:spPr>
              <a:xfrm>
                <a:off x="5553925" y="1824875"/>
                <a:ext cx="353939" cy="431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C0FE07-0699-49CA-B895-F88EF72C8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925" y="1824875"/>
                <a:ext cx="353939" cy="431528"/>
              </a:xfrm>
              <a:prstGeom prst="rect">
                <a:avLst/>
              </a:prstGeom>
              <a:blipFill>
                <a:blip r:embed="rId9"/>
                <a:stretch>
                  <a:fillRect r="-6897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1E14D8B1-BA8A-48CB-9E52-170D697CFA25}"/>
              </a:ext>
            </a:extLst>
          </p:cNvPr>
          <p:cNvSpPr>
            <a:spLocks noChangeAspect="1"/>
          </p:cNvSpPr>
          <p:nvPr/>
        </p:nvSpPr>
        <p:spPr>
          <a:xfrm rot="5400000">
            <a:off x="5350658" y="2858015"/>
            <a:ext cx="766931" cy="766931"/>
          </a:xfrm>
          <a:prstGeom prst="arc">
            <a:avLst>
              <a:gd name="adj1" fmla="val 7847809"/>
              <a:gd name="adj2" fmla="val 9789219"/>
            </a:avLst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00F37763-C718-4899-BFB4-D8ECB97D93CB}"/>
              </a:ext>
            </a:extLst>
          </p:cNvPr>
          <p:cNvSpPr>
            <a:spLocks noChangeAspect="1"/>
          </p:cNvSpPr>
          <p:nvPr/>
        </p:nvSpPr>
        <p:spPr>
          <a:xfrm rot="5400000">
            <a:off x="5355733" y="2855403"/>
            <a:ext cx="766931" cy="766931"/>
          </a:xfrm>
          <a:prstGeom prst="arc">
            <a:avLst>
              <a:gd name="adj1" fmla="val 5815721"/>
              <a:gd name="adj2" fmla="val 7759587"/>
            </a:avLst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F1CEDE-E281-4B71-BE2F-52B3F4D6A93F}"/>
              </a:ext>
            </a:extLst>
          </p:cNvPr>
          <p:cNvCxnSpPr>
            <a:cxnSpLocks/>
          </p:cNvCxnSpPr>
          <p:nvPr/>
        </p:nvCxnSpPr>
        <p:spPr>
          <a:xfrm flipH="1">
            <a:off x="5659777" y="3206776"/>
            <a:ext cx="1712573" cy="0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>
            <a:extLst>
              <a:ext uri="{FF2B5EF4-FFF2-40B4-BE49-F238E27FC236}">
                <a16:creationId xmlns:a16="http://schemas.microsoft.com/office/drawing/2014/main" id="{5AEFA6BE-A9F7-4F2C-9EF1-4C7320E1B637}"/>
              </a:ext>
            </a:extLst>
          </p:cNvPr>
          <p:cNvSpPr>
            <a:spLocks noChangeAspect="1"/>
          </p:cNvSpPr>
          <p:nvPr/>
        </p:nvSpPr>
        <p:spPr>
          <a:xfrm rot="5400000">
            <a:off x="5355102" y="2858675"/>
            <a:ext cx="766931" cy="766931"/>
          </a:xfrm>
          <a:prstGeom prst="arc">
            <a:avLst>
              <a:gd name="adj1" fmla="val 9864947"/>
              <a:gd name="adj2" fmla="val 15785931"/>
            </a:avLst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75E8D96-3E84-46BB-B713-EFDB2ED4A3C0}"/>
                  </a:ext>
                </a:extLst>
              </p:cNvPr>
              <p:cNvSpPr txBox="1"/>
              <p:nvPr/>
            </p:nvSpPr>
            <p:spPr>
              <a:xfrm>
                <a:off x="5041634" y="2861422"/>
                <a:ext cx="353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75E8D96-3E84-46BB-B713-EFDB2ED4A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634" y="2861422"/>
                <a:ext cx="35393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EA40F0B-0367-470A-9A79-9D4CA65CB294}"/>
                  </a:ext>
                </a:extLst>
              </p:cNvPr>
              <p:cNvSpPr txBox="1"/>
              <p:nvPr/>
            </p:nvSpPr>
            <p:spPr>
              <a:xfrm>
                <a:off x="5302681" y="2600473"/>
                <a:ext cx="353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EA40F0B-0367-470A-9A79-9D4CA65CB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681" y="2600473"/>
                <a:ext cx="35393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BC1A12-69C3-4D55-930F-9C9B69F74A4B}"/>
                  </a:ext>
                </a:extLst>
              </p:cNvPr>
              <p:cNvSpPr txBox="1"/>
              <p:nvPr/>
            </p:nvSpPr>
            <p:spPr>
              <a:xfrm>
                <a:off x="5980314" y="2761904"/>
                <a:ext cx="353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BC1A12-69C3-4D55-930F-9C9B69F74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314" y="2761904"/>
                <a:ext cx="35393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941C95-E8E2-4642-BBC3-4EB3AD77E2FF}"/>
                  </a:ext>
                </a:extLst>
              </p:cNvPr>
              <p:cNvSpPr txBox="1"/>
              <p:nvPr/>
            </p:nvSpPr>
            <p:spPr>
              <a:xfrm>
                <a:off x="6597573" y="258550"/>
                <a:ext cx="5493387" cy="2341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</a:rPr>
                  <a:t>Transform to a particle 2 rest frame (at rest at the origin)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</a:rPr>
                  <a:t>Calculate relative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0" i="0" dirty="0">
                    <a:latin typeface="Cambria Math" panose="02040503050406030204" pitchFamily="18" charset="0"/>
                  </a:rPr>
                  <a:t>Determine square overlap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</a:rPr>
                  <a:t>Solve the quadratic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</a:rPr>
                  <a:t>Backup the states in time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 to contact time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</a:rPr>
                  <a:t>Check that the new relative distance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Update the momenta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941C95-E8E2-4642-BBC3-4EB3AD77E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573" y="258550"/>
                <a:ext cx="5493387" cy="2341923"/>
              </a:xfrm>
              <a:prstGeom prst="rect">
                <a:avLst/>
              </a:prstGeom>
              <a:blipFill>
                <a:blip r:embed="rId13"/>
                <a:stretch>
                  <a:fillRect l="-777" t="-1558"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90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8798E5-696B-46B9-9631-DBC78DF4A0A9}"/>
              </a:ext>
            </a:extLst>
          </p:cNvPr>
          <p:cNvCxnSpPr/>
          <p:nvPr/>
        </p:nvCxnSpPr>
        <p:spPr>
          <a:xfrm>
            <a:off x="792480" y="2002971"/>
            <a:ext cx="93355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1A61E66-7D67-42E2-8808-AFD59079FA9D}"/>
              </a:ext>
            </a:extLst>
          </p:cNvPr>
          <p:cNvSpPr/>
          <p:nvPr/>
        </p:nvSpPr>
        <p:spPr>
          <a:xfrm>
            <a:off x="9309463" y="3187337"/>
            <a:ext cx="95794" cy="95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7A1006-B184-4758-BF7C-9098E64FDFBB}"/>
              </a:ext>
            </a:extLst>
          </p:cNvPr>
          <p:cNvCxnSpPr/>
          <p:nvPr/>
        </p:nvCxnSpPr>
        <p:spPr>
          <a:xfrm>
            <a:off x="1898469" y="2002971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412F13-2CB1-434B-9831-E02F45E46B59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4885509" y="2002971"/>
            <a:ext cx="4423954" cy="123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0A08DF-F9A3-4157-827E-A2EEEB6BA80F}"/>
              </a:ext>
            </a:extLst>
          </p:cNvPr>
          <p:cNvCxnSpPr/>
          <p:nvPr/>
        </p:nvCxnSpPr>
        <p:spPr>
          <a:xfrm>
            <a:off x="788118" y="3230668"/>
            <a:ext cx="933558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52DBCA-99C3-41A2-8EDF-B39A0679D4B4}"/>
              </a:ext>
            </a:extLst>
          </p:cNvPr>
          <p:cNvCxnSpPr/>
          <p:nvPr/>
        </p:nvCxnSpPr>
        <p:spPr>
          <a:xfrm>
            <a:off x="1776549" y="2002971"/>
            <a:ext cx="0" cy="12276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F6008E-7F7B-449F-917A-B29C275475D4}"/>
                  </a:ext>
                </a:extLst>
              </p:cNvPr>
              <p:cNvSpPr txBox="1"/>
              <p:nvPr/>
            </p:nvSpPr>
            <p:spPr>
              <a:xfrm>
                <a:off x="1158240" y="2432154"/>
                <a:ext cx="931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F6008E-7F7B-449F-917A-B29C27547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240" y="2432154"/>
                <a:ext cx="93181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F586F7D4-0690-40C9-B2E6-133782ED7F3F}"/>
              </a:ext>
            </a:extLst>
          </p:cNvPr>
          <p:cNvGrpSpPr/>
          <p:nvPr/>
        </p:nvGrpSpPr>
        <p:grpSpPr>
          <a:xfrm>
            <a:off x="10381297" y="518160"/>
            <a:ext cx="693647" cy="670174"/>
            <a:chOff x="10381297" y="518160"/>
            <a:chExt cx="693647" cy="67017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3B472A0-A72F-4B0D-99C3-ED70CBFED471}"/>
                </a:ext>
              </a:extLst>
            </p:cNvPr>
            <p:cNvCxnSpPr/>
            <p:nvPr/>
          </p:nvCxnSpPr>
          <p:spPr>
            <a:xfrm>
              <a:off x="10421801" y="1138464"/>
              <a:ext cx="6531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217988C-C056-401F-96F4-278C6DB540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6519" y="518160"/>
              <a:ext cx="0" cy="622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34666C3-1F18-4CFA-8128-63173C97233E}"/>
                </a:ext>
              </a:extLst>
            </p:cNvPr>
            <p:cNvSpPr/>
            <p:nvPr/>
          </p:nvSpPr>
          <p:spPr>
            <a:xfrm>
              <a:off x="10381297" y="1093355"/>
              <a:ext cx="94979" cy="9497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F5953BF-99FD-4153-BF23-335DA352580D}"/>
                </a:ext>
              </a:extLst>
            </p:cNvPr>
            <p:cNvSpPr/>
            <p:nvPr/>
          </p:nvSpPr>
          <p:spPr>
            <a:xfrm>
              <a:off x="10405928" y="111798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44D06B8-4DD9-4099-AD90-00FACF7D8A47}"/>
                  </a:ext>
                </a:extLst>
              </p:cNvPr>
              <p:cNvSpPr txBox="1"/>
              <p:nvPr/>
            </p:nvSpPr>
            <p:spPr>
              <a:xfrm>
                <a:off x="7097486" y="2324100"/>
                <a:ext cx="692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44D06B8-4DD9-4099-AD90-00FACF7D8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486" y="2324100"/>
                <a:ext cx="692369" cy="369332"/>
              </a:xfrm>
              <a:prstGeom prst="rect">
                <a:avLst/>
              </a:prstGeom>
              <a:blipFill>
                <a:blip r:embed="rId3"/>
                <a:stretch>
                  <a:fillRect t="-2295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870FD1-D44D-4ED3-8A0B-BECA9B074BDE}"/>
                  </a:ext>
                </a:extLst>
              </p:cNvPr>
              <p:cNvSpPr txBox="1"/>
              <p:nvPr/>
            </p:nvSpPr>
            <p:spPr>
              <a:xfrm>
                <a:off x="4114800" y="320040"/>
                <a:ext cx="28041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𝑉𝑡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870FD1-D44D-4ED3-8A0B-BECA9B074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20040"/>
                <a:ext cx="2804159" cy="369332"/>
              </a:xfrm>
              <a:prstGeom prst="rect">
                <a:avLst/>
              </a:prstGeom>
              <a:blipFill>
                <a:blip r:embed="rId4"/>
                <a:stretch>
                  <a:fillRect t="-23333" r="-21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12057F-B376-4F7B-B5E3-89325B9F0083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7665590" y="2002970"/>
            <a:ext cx="1643873" cy="123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BB105B8-B0A0-4A70-AF9B-BD06C65AAFFD}"/>
                  </a:ext>
                </a:extLst>
              </p:cNvPr>
              <p:cNvSpPr txBox="1"/>
              <p:nvPr/>
            </p:nvSpPr>
            <p:spPr>
              <a:xfrm>
                <a:off x="8512694" y="2324100"/>
                <a:ext cx="11885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BB105B8-B0A0-4A70-AF9B-BD06C65AA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694" y="2324100"/>
                <a:ext cx="1188530" cy="369332"/>
              </a:xfrm>
              <a:prstGeom prst="rect">
                <a:avLst/>
              </a:prstGeom>
              <a:blipFill>
                <a:blip r:embed="rId5"/>
                <a:stretch>
                  <a:fillRect t="-2295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9772725-A7E0-4C98-80DC-5BCE7523C8C2}"/>
                  </a:ext>
                </a:extLst>
              </p:cNvPr>
              <p:cNvSpPr txBox="1"/>
              <p:nvPr/>
            </p:nvSpPr>
            <p:spPr>
              <a:xfrm>
                <a:off x="4114800" y="863509"/>
                <a:ext cx="4265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9772725-A7E0-4C98-80DC-5BCE7523C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863509"/>
                <a:ext cx="4265801" cy="369332"/>
              </a:xfrm>
              <a:prstGeom prst="rect">
                <a:avLst/>
              </a:prstGeom>
              <a:blipFill>
                <a:blip r:embed="rId6"/>
                <a:stretch>
                  <a:fillRect t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E8981A3-4920-4741-B3B6-86E457E31758}"/>
                  </a:ext>
                </a:extLst>
              </p:cNvPr>
              <p:cNvSpPr txBox="1"/>
              <p:nvPr/>
            </p:nvSpPr>
            <p:spPr>
              <a:xfrm>
                <a:off x="4747770" y="1388834"/>
                <a:ext cx="2432807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⏞"/>
                          <m:pos m:val="top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</m:t>
                          </m:r>
                        </m:e>
                      </m:groupCh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E8981A3-4920-4741-B3B6-86E457E31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770" y="1388834"/>
                <a:ext cx="2432807" cy="369909"/>
              </a:xfrm>
              <a:prstGeom prst="rect">
                <a:avLst/>
              </a:prstGeom>
              <a:blipFill>
                <a:blip r:embed="rId7"/>
                <a:stretch>
                  <a:fillRect r="-20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656B437-E095-4657-BDC0-B2BBD7BF61A2}"/>
                  </a:ext>
                </a:extLst>
              </p:cNvPr>
              <p:cNvSpPr txBox="1"/>
              <p:nvPr/>
            </p:nvSpPr>
            <p:spPr>
              <a:xfrm>
                <a:off x="2236296" y="3767905"/>
                <a:ext cx="6058449" cy="2746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656B437-E095-4657-BDC0-B2BBD7BF6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296" y="3767905"/>
                <a:ext cx="6058449" cy="2746136"/>
              </a:xfrm>
              <a:prstGeom prst="rect">
                <a:avLst/>
              </a:prstGeom>
              <a:blipFill>
                <a:blip r:embed="rId8"/>
                <a:stretch>
                  <a:fillRect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95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26836</TotalTime>
  <Words>246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NASA OCIO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Schiff</dc:creator>
  <cp:lastModifiedBy>Conrad Schiff</cp:lastModifiedBy>
  <cp:revision>3</cp:revision>
  <cp:lastPrinted>2023-06-08T13:48:53Z</cp:lastPrinted>
  <dcterms:created xsi:type="dcterms:W3CDTF">2023-06-06T17:22:44Z</dcterms:created>
  <dcterms:modified xsi:type="dcterms:W3CDTF">2023-06-25T08:54:42Z</dcterms:modified>
</cp:coreProperties>
</file>