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F13C-1ADA-4F76-311A-84B583AC8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AE500-4D91-9409-4843-31DCDE02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F658-0E77-5FC8-8180-0DBC83AB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E707-0F76-A60C-7965-CFE9D89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C3EB-5AB8-07A8-C1D6-96E5D272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429D-C8F4-5DA3-B775-37458B1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B39A-8184-891A-1A63-CE9F732C8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FD2C-AC6F-E6BE-A195-BB543711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EE0B-D6DB-F693-4909-5BB537B6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D685-159E-2D95-F598-9A4A682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CF483-BE8D-8585-19A7-A05EB1FA8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48AFE-1246-67FD-63E4-A089B824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6023-C5D9-132E-5D7B-A1394734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F284-580C-7231-8B0A-9FF5CBCB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805D-AE52-50F6-75B8-2852E1C3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4743-DC5C-B4DE-4148-F3C027D0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B56B-44DC-67DB-7408-3835EEAC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DDB0-BA2F-AAB1-4343-8167B43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5816-0752-6CC1-573A-11F7F31B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BC18-5B65-BD9A-FA4A-9CEDC29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B83D-2171-CFA9-E3FA-D3A8605E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FB2D-AF06-0BA7-EAC2-816CC1A4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DA53-247E-7500-C87A-916EBF65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EF38-03B3-35D9-5C30-559CD69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2FFB-464D-0E70-4C77-857FE3C4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D534-8630-FBB1-DF4E-302DEF2D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8DC1-DD22-4AE8-D02C-32DEEE832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B10D-3FE6-237E-4308-5C01F81D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752C-B1D9-743B-2790-F6DEF3D4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DAA8-8A53-1E69-2E82-94F5056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1209-278E-7CE6-ABB2-51107523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B8E-7BC5-075F-2B7F-28EBD3B2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1B2DD-B7EC-07BA-9BC0-B5FC78E3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ABD5A-8B92-3743-92FC-3DFFE411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7781B-2F3E-5CDB-3AF3-F842A36B4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0A2EE-8652-5A2B-5AF5-1298D391B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F2E6C-B7E2-9DDF-3089-8D2AC8CF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5198B-9C20-AFF8-181F-0719B215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42C0F-9D6B-87B3-1155-81933A9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3A11-E1ED-9258-D8E1-C16A3374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A9150-18EB-7DDC-ABE0-6FAF15A2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1BF33-5367-829F-0534-9C4E781F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030A8-FA1E-79D9-55D6-10FB28F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627A2-9CBD-3EF4-E641-9C1EAD9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B44C-BA5C-A30B-F896-02DAD6D7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3E683-C37F-8D32-DBD6-FB045A1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5FC-AF7A-C0AE-647B-CD6F4E89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E1AF-520E-187D-C323-F4F6BD28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DB59-CCAD-9D6C-1A42-BCA5A30D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82E2-36F5-35AF-DE65-BB9E896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B4EE2-D29B-41D2-F227-A95379C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A965-8523-6FAC-C8FB-E13FF6F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29F2-A71E-499C-9BC4-8AE98C0A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E7629-D447-4DCE-6E4B-E7B67852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4BCE0-C2B7-3270-1E1D-E251A8B9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5FDCF-9FE0-68D1-E3F2-691F24F7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995F-7B04-3B1D-D87D-7BFF859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23E9-6D89-838F-5898-AA0E4ADA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584C8-45E0-1FF7-80FC-F7050967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D1E13-E39C-E047-53F3-6F2C9CB5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8F7A-8814-36A8-F7D2-6EB909847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85E7-E796-47D5-9555-C3B392AE2DB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0550-512A-A37B-9132-1BD9E70D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2688-4465-1F87-E93D-3E3D51C04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9685-468F-4996-9FA4-92F5F858C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37706-B031-1D96-D7E7-1BB053AF470B}"/>
              </a:ext>
            </a:extLst>
          </p:cNvPr>
          <p:cNvCxnSpPr/>
          <p:nvPr/>
        </p:nvCxnSpPr>
        <p:spPr>
          <a:xfrm>
            <a:off x="2734147" y="5794218"/>
            <a:ext cx="128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EF9E6-C716-8196-256E-73A05C8DFBC3}"/>
              </a:ext>
            </a:extLst>
          </p:cNvPr>
          <p:cNvCxnSpPr>
            <a:cxnSpLocks/>
          </p:cNvCxnSpPr>
          <p:nvPr/>
        </p:nvCxnSpPr>
        <p:spPr>
          <a:xfrm flipV="1">
            <a:off x="2886547" y="4932218"/>
            <a:ext cx="0" cy="10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673FA9-00C7-2285-2376-272856668F0C}"/>
                  </a:ext>
                </a:extLst>
              </p:cNvPr>
              <p:cNvSpPr txBox="1"/>
              <p:nvPr/>
            </p:nvSpPr>
            <p:spPr>
              <a:xfrm>
                <a:off x="3477971" y="5680301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673FA9-00C7-2285-2376-272856668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71" y="5680301"/>
                <a:ext cx="738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2391D-6D99-AD6E-908C-2DB61EBDF9D7}"/>
                  </a:ext>
                </a:extLst>
              </p:cNvPr>
              <p:cNvSpPr txBox="1"/>
              <p:nvPr/>
            </p:nvSpPr>
            <p:spPr>
              <a:xfrm>
                <a:off x="2364692" y="4747552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02391D-6D99-AD6E-908C-2DB61EBD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692" y="4747552"/>
                <a:ext cx="738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298F3-EC8B-6104-71A9-026B79B8F916}"/>
              </a:ext>
            </a:extLst>
          </p:cNvPr>
          <p:cNvGrpSpPr/>
          <p:nvPr/>
        </p:nvGrpSpPr>
        <p:grpSpPr>
          <a:xfrm>
            <a:off x="6473985" y="2297317"/>
            <a:ext cx="2263366" cy="2263366"/>
            <a:chOff x="4572000" y="2399168"/>
            <a:chExt cx="2263366" cy="22633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5F3C2D-56E9-3251-72EF-3ECDABF752E1}"/>
                </a:ext>
              </a:extLst>
            </p:cNvPr>
            <p:cNvSpPr/>
            <p:nvPr/>
          </p:nvSpPr>
          <p:spPr>
            <a:xfrm>
              <a:off x="4572000" y="2399168"/>
              <a:ext cx="2263366" cy="226336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D1C1E2-FB8E-B5F3-E3F3-770CC982CDA9}"/>
                </a:ext>
              </a:extLst>
            </p:cNvPr>
            <p:cNvSpPr/>
            <p:nvPr/>
          </p:nvSpPr>
          <p:spPr>
            <a:xfrm>
              <a:off x="5643646" y="3368963"/>
              <a:ext cx="120073" cy="12007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95FA3C-AB9E-4D12-051D-2D2672A11D0A}"/>
              </a:ext>
            </a:extLst>
          </p:cNvPr>
          <p:cNvCxnSpPr/>
          <p:nvPr/>
        </p:nvCxnSpPr>
        <p:spPr>
          <a:xfrm>
            <a:off x="6487818" y="4727952"/>
            <a:ext cx="226336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8E3EBA-65E7-4A24-2E39-2E814CCE0D47}"/>
              </a:ext>
            </a:extLst>
          </p:cNvPr>
          <p:cNvCxnSpPr>
            <a:cxnSpLocks/>
          </p:cNvCxnSpPr>
          <p:nvPr/>
        </p:nvCxnSpPr>
        <p:spPr>
          <a:xfrm flipV="1">
            <a:off x="6349999" y="2327312"/>
            <a:ext cx="0" cy="2233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DE2BC5-94D7-B79F-3666-39069FCAA46F}"/>
                  </a:ext>
                </a:extLst>
              </p:cNvPr>
              <p:cNvSpPr txBox="1"/>
              <p:nvPr/>
            </p:nvSpPr>
            <p:spPr>
              <a:xfrm>
                <a:off x="7272909" y="4690821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DE2BC5-94D7-B79F-3666-39069FCA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9" y="4690821"/>
                <a:ext cx="738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050F2D-0977-8922-A027-F769820E684E}"/>
                  </a:ext>
                </a:extLst>
              </p:cNvPr>
              <p:cNvSpPr txBox="1"/>
              <p:nvPr/>
            </p:nvSpPr>
            <p:spPr>
              <a:xfrm>
                <a:off x="5718016" y="3202519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050F2D-0977-8922-A027-F769820E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016" y="3202519"/>
                <a:ext cx="738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B17E68-DB32-B7E9-F15D-306C389DC902}"/>
                  </a:ext>
                </a:extLst>
              </p:cNvPr>
              <p:cNvSpPr txBox="1"/>
              <p:nvPr/>
            </p:nvSpPr>
            <p:spPr>
              <a:xfrm>
                <a:off x="7236212" y="3419936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B17E68-DB32-B7E9-F15D-306C389D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12" y="3419936"/>
                <a:ext cx="738909" cy="369332"/>
              </a:xfrm>
              <a:prstGeom prst="rect">
                <a:avLst/>
              </a:prstGeom>
              <a:blipFill>
                <a:blip r:embed="rId6"/>
                <a:stretch>
                  <a:fillRect l="-2479" r="-1322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B7959B1-56C6-B4AB-6470-7F1B7FB664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890" t="35729" r="15454" b="24243"/>
          <a:stretch/>
        </p:blipFill>
        <p:spPr>
          <a:xfrm>
            <a:off x="808054" y="717485"/>
            <a:ext cx="2762152" cy="262306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26F1E4-1CC8-E740-D34A-ADD95F54C2D0}"/>
              </a:ext>
            </a:extLst>
          </p:cNvPr>
          <p:cNvCxnSpPr>
            <a:cxnSpLocks/>
          </p:cNvCxnSpPr>
          <p:nvPr/>
        </p:nvCxnSpPr>
        <p:spPr>
          <a:xfrm>
            <a:off x="5722280" y="2893290"/>
            <a:ext cx="74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FB63F-8D88-A9E5-4907-5F00F93A0396}"/>
              </a:ext>
            </a:extLst>
          </p:cNvPr>
          <p:cNvCxnSpPr>
            <a:cxnSpLocks/>
          </p:cNvCxnSpPr>
          <p:nvPr/>
        </p:nvCxnSpPr>
        <p:spPr>
          <a:xfrm>
            <a:off x="8737351" y="3429000"/>
            <a:ext cx="71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567F95-FD77-5C76-E201-EBD276A67597}"/>
                  </a:ext>
                </a:extLst>
              </p:cNvPr>
              <p:cNvSpPr txBox="1"/>
              <p:nvPr/>
            </p:nvSpPr>
            <p:spPr>
              <a:xfrm>
                <a:off x="5487105" y="2523958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567F95-FD77-5C76-E201-EBD276A6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05" y="2523958"/>
                <a:ext cx="738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78F603-3EBA-7968-A6ED-EE32878C004A}"/>
                  </a:ext>
                </a:extLst>
              </p:cNvPr>
              <p:cNvSpPr txBox="1"/>
              <p:nvPr/>
            </p:nvSpPr>
            <p:spPr>
              <a:xfrm>
                <a:off x="8746233" y="3109379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78F603-3EBA-7968-A6ED-EE32878C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233" y="3109379"/>
                <a:ext cx="7389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ABD893-09B5-6D42-027F-687BEBEBA67C}"/>
              </a:ext>
            </a:extLst>
          </p:cNvPr>
          <p:cNvCxnSpPr>
            <a:cxnSpLocks/>
          </p:cNvCxnSpPr>
          <p:nvPr/>
        </p:nvCxnSpPr>
        <p:spPr>
          <a:xfrm flipV="1">
            <a:off x="7642364" y="1634836"/>
            <a:ext cx="0" cy="6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EF4B10-4A06-E209-8AAA-BF5438DBFCE7}"/>
                  </a:ext>
                </a:extLst>
              </p:cNvPr>
              <p:cNvSpPr txBox="1"/>
              <p:nvPr/>
            </p:nvSpPr>
            <p:spPr>
              <a:xfrm>
                <a:off x="7540056" y="1844351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EF4B10-4A06-E209-8AAA-BF5438DB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56" y="1844351"/>
                <a:ext cx="73890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E3F96C-86EC-B32D-5235-24B3A9E4AF5F}"/>
              </a:ext>
            </a:extLst>
          </p:cNvPr>
          <p:cNvCxnSpPr>
            <a:cxnSpLocks/>
          </p:cNvCxnSpPr>
          <p:nvPr/>
        </p:nvCxnSpPr>
        <p:spPr>
          <a:xfrm flipV="1">
            <a:off x="7914607" y="4560683"/>
            <a:ext cx="0" cy="66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60FBD8-5C37-FA89-680E-7D80E961C204}"/>
                  </a:ext>
                </a:extLst>
              </p:cNvPr>
              <p:cNvSpPr txBox="1"/>
              <p:nvPr/>
            </p:nvSpPr>
            <p:spPr>
              <a:xfrm>
                <a:off x="7762207" y="4912618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60FBD8-5C37-FA89-680E-7D80E961C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207" y="4912618"/>
                <a:ext cx="7389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1267AB-8244-879C-3748-0A24FB6B4DEB}"/>
                  </a:ext>
                </a:extLst>
              </p:cNvPr>
              <p:cNvSpPr txBox="1"/>
              <p:nvPr/>
            </p:nvSpPr>
            <p:spPr>
              <a:xfrm>
                <a:off x="6238434" y="4192242"/>
                <a:ext cx="738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1267AB-8244-879C-3748-0A24FB6B4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34" y="4192242"/>
                <a:ext cx="7389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7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2023-06-25T11:32:30Z</dcterms:created>
  <dcterms:modified xsi:type="dcterms:W3CDTF">2023-06-25T11:36:26Z</dcterms:modified>
</cp:coreProperties>
</file>