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368" autoAdjust="0"/>
    <p:restoredTop sz="94660"/>
  </p:normalViewPr>
  <p:slideViewPr>
    <p:cSldViewPr snapToGrid="0">
      <p:cViewPr>
        <p:scale>
          <a:sx n="150" d="100"/>
          <a:sy n="150" d="100"/>
        </p:scale>
        <p:origin x="-1602" y="-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67493-43CE-4E95-ABE0-E28EA297B1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992F4C-2B52-4884-8E1F-A4627B32F0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F1006E-8E19-44FF-A3FF-B33345C5C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CDC49-A4EA-4578-B336-193712EC1B9A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761D19-3B91-4AD5-9251-F6573994A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F23D72-3685-4893-9DC3-6E8512AD6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B31DB-A714-4B0D-8593-D2A0AC1E3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90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91A4A-5117-45D3-8ADA-05C0FD0A2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C7628F-3131-4FF3-8465-846753A13D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70BCF-1722-4CC9-B3C6-683384898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CDC49-A4EA-4578-B336-193712EC1B9A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8C9D0-803D-4AD6-9DCB-DF90D8EAD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C3C71-CBC2-4C55-972B-A5C3BDDCB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B31DB-A714-4B0D-8593-D2A0AC1E3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567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DA7D7D-CB94-4F6A-B05E-0FE4D78B00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29BF68-8604-4614-B3F6-CB6E0B3CF2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A6A4D-F0AB-4409-8434-63CC3002D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CDC49-A4EA-4578-B336-193712EC1B9A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95C4D-714F-4CCB-939D-685FBBE0F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A8FA9A-FDB4-4B43-B3C9-4242215DD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B31DB-A714-4B0D-8593-D2A0AC1E3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391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DEFAB-CFCC-4BE6-A6CD-4C41FD44F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EFDEB-24B3-490D-BB64-53794516D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69C7B-6F42-446C-9E34-3EFA1A63B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CDC49-A4EA-4578-B336-193712EC1B9A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743CE-22BC-4E6C-AB5F-07BED9EBA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5F648A-AB6A-437F-BD57-89B06D84B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B31DB-A714-4B0D-8593-D2A0AC1E3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861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2D96C-6752-454E-B8B1-3B82A1A02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EE1904-0F1A-4E27-9E87-8E421B1897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F3D4A7-C1F8-40DE-A7BE-FB5111796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CDC49-A4EA-4578-B336-193712EC1B9A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14275-9C74-4644-ABFE-C2DFD57B8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937FD-B9EF-45C9-9851-E5E699D44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B31DB-A714-4B0D-8593-D2A0AC1E3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306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FD94D-F90D-4449-9F10-64710569B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3C529-EF09-4C3A-8014-763A4EFC71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17C027-42BB-49D1-9A7E-42DB12645A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49390D-3045-48CF-93F8-1381B4DDA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CDC49-A4EA-4578-B336-193712EC1B9A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748CB1-5AC7-4051-9CDD-FC42382BF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5573CD-9D0B-40BF-9EA1-835330390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B31DB-A714-4B0D-8593-D2A0AC1E3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308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A9DAB-9610-4DFE-9738-AB2CE3B2E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940E54-1FB2-461E-BF1F-2A09953254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FEE960-01FE-4AD1-AD2D-6B1FD6C1C3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C3B1EA-84E3-4ACE-AD46-E771B4A7C0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E41D7-F29C-498A-A96C-735D9FF297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38D9FD-B036-4D0B-9ED4-0DCEBB5EB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CDC49-A4EA-4578-B336-193712EC1B9A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DCB80A-4E38-4246-8184-F4765A64D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3256C8-BEC3-43B5-BC3C-02943FF46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B31DB-A714-4B0D-8593-D2A0AC1E3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831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2F4D9-0245-4943-8213-3E652F8F0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E46903-4E15-4446-8E19-B2EB313CB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CDC49-A4EA-4578-B336-193712EC1B9A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8BE097-1C8E-4440-9699-2F68F694F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07D6E0-E2AA-480D-8F47-7E3FD4736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B31DB-A714-4B0D-8593-D2A0AC1E3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579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DDD604-8F94-4F69-9597-5D383839E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CDC49-A4EA-4578-B336-193712EC1B9A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F929D0-A318-48C6-B404-D1F495E2E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D2C210-1557-457D-A726-8847B7EB1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B31DB-A714-4B0D-8593-D2A0AC1E3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237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E14E7-844D-4BFA-89FD-2D8AD6448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DD664-3A9E-4DFE-B36D-96CD8A1709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F3F3E6-AFD1-49D1-B3BB-4C476D4686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ED815-3108-4735-B45A-FD27B71C3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CDC49-A4EA-4578-B336-193712EC1B9A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4D5D4D-9D3C-4288-A057-C16EED4C0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D78F2E-A34C-4A67-9B32-7578A5594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B31DB-A714-4B0D-8593-D2A0AC1E3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384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5BC0A-05BE-4AA3-AB24-DCE6871CF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17C8E7-CC97-422B-80C4-3469123EC9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DBB160-9C7D-4DA8-BFB0-91FD6D96AD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500065-C965-4D94-A8F8-004784641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CDC49-A4EA-4578-B336-193712EC1B9A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88B0A9-C78B-4A11-888C-411A737B1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5CBEAA-DEA3-4C06-8B06-3260B63C6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B31DB-A714-4B0D-8593-D2A0AC1E3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821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5B15B8-75D7-46E2-A20C-537637924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188FE5-F8DC-4E25-B292-A18AA04D8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15F59-743F-44D0-A002-3F692B42A4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CDC49-A4EA-4578-B336-193712EC1B9A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5346D-84CE-4142-91E5-883E520ADE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2D3A2A-FECA-4615-B758-2CB0B0EE1C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B31DB-A714-4B0D-8593-D2A0AC1E3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859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97A562C-9F55-4B79-BE22-6D03DF983F2C}"/>
              </a:ext>
            </a:extLst>
          </p:cNvPr>
          <p:cNvSpPr/>
          <p:nvPr/>
        </p:nvSpPr>
        <p:spPr>
          <a:xfrm>
            <a:off x="5424741" y="2106636"/>
            <a:ext cx="407963" cy="4079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B0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B2B3E9-BB26-47FB-9B65-D4BF500A1699}"/>
              </a:ext>
            </a:extLst>
          </p:cNvPr>
          <p:cNvSpPr/>
          <p:nvPr/>
        </p:nvSpPr>
        <p:spPr>
          <a:xfrm>
            <a:off x="5888974" y="2106636"/>
            <a:ext cx="407963" cy="4079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5073FC-BC63-4489-BCC8-35C71922AEB2}"/>
              </a:ext>
            </a:extLst>
          </p:cNvPr>
          <p:cNvSpPr/>
          <p:nvPr/>
        </p:nvSpPr>
        <p:spPr>
          <a:xfrm>
            <a:off x="6350864" y="2106636"/>
            <a:ext cx="407963" cy="4079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FE9AC6-8633-4B22-A25B-739C2020BC61}"/>
              </a:ext>
            </a:extLst>
          </p:cNvPr>
          <p:cNvSpPr/>
          <p:nvPr/>
        </p:nvSpPr>
        <p:spPr>
          <a:xfrm>
            <a:off x="6815097" y="2106636"/>
            <a:ext cx="407963" cy="4079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07675D-F4F8-420D-B7F9-75907255499A}"/>
              </a:ext>
            </a:extLst>
          </p:cNvPr>
          <p:cNvSpPr/>
          <p:nvPr/>
        </p:nvSpPr>
        <p:spPr>
          <a:xfrm>
            <a:off x="7275812" y="2106636"/>
            <a:ext cx="407963" cy="4079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03AF0E1-373D-40D3-B1B5-ACFE2D691296}"/>
              </a:ext>
            </a:extLst>
          </p:cNvPr>
          <p:cNvSpPr/>
          <p:nvPr/>
        </p:nvSpPr>
        <p:spPr>
          <a:xfrm>
            <a:off x="7740045" y="2106636"/>
            <a:ext cx="407963" cy="4079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D602267-D6D1-4829-9F2F-BF1E370C09F1}"/>
              </a:ext>
            </a:extLst>
          </p:cNvPr>
          <p:cNvSpPr/>
          <p:nvPr/>
        </p:nvSpPr>
        <p:spPr>
          <a:xfrm>
            <a:off x="8201935" y="2106636"/>
            <a:ext cx="407963" cy="4079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B6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49275D9-1C3D-473B-A6B5-E1AFB46DBD2F}"/>
              </a:ext>
            </a:extLst>
          </p:cNvPr>
          <p:cNvSpPr/>
          <p:nvPr/>
        </p:nvSpPr>
        <p:spPr>
          <a:xfrm>
            <a:off x="8666168" y="2106636"/>
            <a:ext cx="407963" cy="4079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B7</a:t>
            </a:r>
          </a:p>
        </p:txBody>
      </p:sp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FB83853F-84F3-4986-B4AB-63C008CC1D9C}"/>
              </a:ext>
            </a:extLst>
          </p:cNvPr>
          <p:cNvSpPr/>
          <p:nvPr/>
        </p:nvSpPr>
        <p:spPr>
          <a:xfrm>
            <a:off x="2436319" y="1485118"/>
            <a:ext cx="1924929" cy="1651000"/>
          </a:xfrm>
          <a:prstGeom prst="flowChartDocumen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0" bIns="0" rtlCol="0" anchor="ctr"/>
          <a:lstStyle/>
          <a:p>
            <a:pPr fontAlgn="b"/>
            <a:r>
              <a:rPr lang="en-US" sz="1400" dirty="0">
                <a:solidFill>
                  <a:schemeClr val="tx1"/>
                </a:solidFill>
              </a:rPr>
              <a:t>3.819682</a:t>
            </a:r>
          </a:p>
          <a:p>
            <a:pPr fontAlgn="b"/>
            <a:r>
              <a:rPr lang="en-US" sz="1400" dirty="0">
                <a:solidFill>
                  <a:schemeClr val="tx1"/>
                </a:solidFill>
              </a:rPr>
              <a:t>6.635846</a:t>
            </a:r>
          </a:p>
          <a:p>
            <a:pPr fontAlgn="b"/>
            <a:r>
              <a:rPr lang="en-US" sz="1400" dirty="0">
                <a:solidFill>
                  <a:schemeClr val="tx1"/>
                </a:solidFill>
              </a:rPr>
              <a:t>0.353223</a:t>
            </a:r>
          </a:p>
          <a:p>
            <a:pPr fontAlgn="b"/>
            <a:r>
              <a:rPr lang="en-US" sz="1400" dirty="0">
                <a:solidFill>
                  <a:schemeClr val="tx1"/>
                </a:solidFill>
              </a:rPr>
              <a:t>4.74766</a:t>
            </a:r>
          </a:p>
          <a:p>
            <a:pPr fontAlgn="b"/>
            <a:r>
              <a:rPr lang="en-US" sz="1400" dirty="0">
                <a:solidFill>
                  <a:schemeClr val="tx1"/>
                </a:solidFill>
              </a:rPr>
              <a:t>4.973033</a:t>
            </a:r>
          </a:p>
          <a:p>
            <a:pPr fontAlgn="b"/>
            <a:r>
              <a:rPr lang="en-US" sz="1400" dirty="0">
                <a:solidFill>
                  <a:schemeClr val="tx1"/>
                </a:solidFill>
              </a:rPr>
              <a:t>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02B5CC8-D44B-41C4-A018-F8178A96C43B}"/>
                  </a:ext>
                </a:extLst>
              </p:cNvPr>
              <p:cNvSpPr txBox="1"/>
              <p:nvPr/>
            </p:nvSpPr>
            <p:spPr>
              <a:xfrm>
                <a:off x="4488653" y="2058954"/>
                <a:ext cx="808683" cy="7694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⇔</m:t>
                      </m:r>
                    </m:oMath>
                  </m:oMathPara>
                </a14:m>
                <a:endParaRPr lang="en-US" sz="3200" b="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02B5CC8-D44B-41C4-A018-F8178A96C4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8653" y="2058954"/>
                <a:ext cx="808683" cy="7694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7676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15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Conrad</dc:creator>
  <cp:lastModifiedBy>Conrad</cp:lastModifiedBy>
  <cp:revision>4</cp:revision>
  <dcterms:created xsi:type="dcterms:W3CDTF">2018-03-06T11:17:31Z</dcterms:created>
  <dcterms:modified xsi:type="dcterms:W3CDTF">2018-03-06T12:16:12Z</dcterms:modified>
</cp:coreProperties>
</file>