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4B72-F016-4E28-80BE-01938D9C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3723-1165-45C6-9D83-AC61091F9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33F4-AA56-4430-9F39-7FC36C9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44D4-C4A3-4734-A517-6235AF67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9B86-72A1-4DEE-92E8-E64B41D7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4E17-8CE7-4019-BA3B-45A79F0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DF924-E4FE-4235-BD99-B92F2E3F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4D30-A680-47E3-BB54-D0C8613D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1DC6-5865-42E4-8E79-746FC493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5C63-D1BA-48EC-A942-C69D279A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E2759-C0D5-486D-9F87-85DD0E8E3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D5B9-B39B-4C53-9C14-63C11444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460E-DD6D-42EE-85B4-ED074569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F0F3-6500-4F72-B44E-E2793A73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FB73-2034-4AF1-8CEF-C7D529D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3B53-0BF3-45BE-BFF4-1CA68C4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E80E-7DD0-4EBA-AB70-15236917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C69D-BB85-460C-B3FB-4C9E395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E33B-7361-4815-A588-D9883AB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FC18-CF0E-4DDB-A916-283B017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9FD-B3E9-4F67-98E4-48A392C9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87AC-4F34-43EB-81EC-9901B300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0827-6A21-4574-98D5-BFCFCC93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4CF7-080B-4EED-985B-C3A54AB5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3E59-3BFE-4A2B-89F4-F100861F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ADD-6616-41E2-8488-A1A1C226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0067-0717-41D7-B563-07F88373E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93C8-550C-4EB6-B62D-2C9CFBE2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6C7A-B8AF-4ADE-8D14-9739C3D8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1107-5AE8-49AC-9395-127F08F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B50D-C718-4697-AE9B-2840762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5065-01B8-4302-BB0D-69387618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3EDA-B265-4FF5-967E-EFDFC698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1FBB5-7431-48AC-8F73-2A164E72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A0FF5-9E9C-4F6D-8A65-9A9AED71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38D0-9910-4886-BB80-8106C128D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4BE2-6F70-4AB9-A560-63542287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393F9-82DB-433D-99A8-8F737CB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8B7D9-5409-4DB4-86E8-33E566DC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6661-A886-45AF-AFBA-C99561E8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C1B6E-3C36-4105-A56C-6F9A4780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BA2-1A37-4BE6-9668-39983981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EF95-D29C-4DE5-9465-E954673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2C7A-0038-4F15-ADB3-43CCE92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3DECC-F64E-40A9-A2C8-61C6F42E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D816-DA09-4208-977B-9EF35629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3DA-C972-461B-90D5-0461D062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28BC-36D5-496C-9028-DDE60960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10F0-7D49-46CB-82B3-0F0DAF1E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5736-1724-4D3A-B644-3B8E27C8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261-2331-4A02-A7AC-B09038CB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68E0-B54D-4C16-8FF2-A5567AF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C362-DC49-4235-8E25-E04E70D0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A6815-37C3-4240-A00A-77825825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814D1-A664-48DB-AF1E-D68CC128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82A62-B7FC-4EC4-8CB6-371B0CC6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66A8-F6FF-4573-9C0D-E25EAED5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DFC3-392A-47E2-AF24-6B1FF8E2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2DB9-CB48-4A48-B7DA-123EB97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0DC7-8DD4-47EC-BC3E-D1F046A8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2E6B-B4A9-4C33-BD10-C8EE90D6B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0668-1077-44D9-BD17-4CA81784BE7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3653-F986-4326-9B8D-5E3051A4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22A4-CEE5-4A1E-B3F6-46394272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22F2B-92F2-40DC-B5B2-5CF215C00501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021900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22F2B-92F2-40DC-B5B2-5CF215C0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021900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E2846D-A5DC-4C00-ABD9-5E765685A912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23676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E2846D-A5DC-4C00-ABD9-5E765685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236766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54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108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C5022-456B-4C23-8EE4-719994E8EBBC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187769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C5022-456B-4C23-8EE4-719994E8E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187769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162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059923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059923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388512" y="1124324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876790" y="1602392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1930287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87" y="1054100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3637710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0" y="1054100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222864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" y="1054100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3637710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0" y="2772236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222864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" y="2772236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1934097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97" y="4490372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3637710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0" y="4490372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222864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4" y="4490372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930144" y="1675785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958144" y="1675785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/>
              <p:nvPr/>
            </p:nvSpPr>
            <p:spPr>
              <a:xfrm>
                <a:off x="1930287" y="5012337"/>
                <a:ext cx="5914760" cy="790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=                           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87" y="5012337"/>
                <a:ext cx="5914760" cy="7902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EFD1510-2E7C-4CBC-99BC-EF714648CED5}"/>
              </a:ext>
            </a:extLst>
          </p:cNvPr>
          <p:cNvSpPr/>
          <p:nvPr/>
        </p:nvSpPr>
        <p:spPr>
          <a:xfrm rot="16200000">
            <a:off x="5508963" y="1122332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9DAA9-4D53-459E-8752-ACAF57714EEC}"/>
              </a:ext>
            </a:extLst>
          </p:cNvPr>
          <p:cNvSpPr/>
          <p:nvPr/>
        </p:nvSpPr>
        <p:spPr>
          <a:xfrm>
            <a:off x="5995249" y="1602392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3DF175-0FC1-4162-A196-9BDA46BB950C}"/>
                  </a:ext>
                </a:extLst>
              </p:cNvPr>
              <p:cNvSpPr txBox="1"/>
              <p:nvPr/>
            </p:nvSpPr>
            <p:spPr>
              <a:xfrm>
                <a:off x="7048746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3DF175-0FC1-4162-A196-9BDA46BB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746" y="1054100"/>
                <a:ext cx="68192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002B08-635E-4B80-8BD4-1DEAE88FE5F1}"/>
                  </a:ext>
                </a:extLst>
              </p:cNvPr>
              <p:cNvSpPr txBox="1"/>
              <p:nvPr/>
            </p:nvSpPr>
            <p:spPr>
              <a:xfrm>
                <a:off x="8756169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002B08-635E-4B80-8BD4-1DEAE88F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69" y="1054100"/>
                <a:ext cx="68192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C5F85D-1237-443A-B25F-C074D42ABD1D}"/>
                  </a:ext>
                </a:extLst>
              </p:cNvPr>
              <p:cNvSpPr txBox="1"/>
              <p:nvPr/>
            </p:nvSpPr>
            <p:spPr>
              <a:xfrm>
                <a:off x="5341323" y="105410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C5F85D-1237-443A-B25F-C074D42A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3" y="1054100"/>
                <a:ext cx="68192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3B120B-3E30-4319-9DDB-8D73C9D3CCBE}"/>
                  </a:ext>
                </a:extLst>
              </p:cNvPr>
              <p:cNvSpPr txBox="1"/>
              <p:nvPr/>
            </p:nvSpPr>
            <p:spPr>
              <a:xfrm>
                <a:off x="8756169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3B120B-3E30-4319-9DDB-8D73C9D3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69" y="2772236"/>
                <a:ext cx="681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04067E-1DD6-416C-BF4A-D3EED2932AAF}"/>
                  </a:ext>
                </a:extLst>
              </p:cNvPr>
              <p:cNvSpPr txBox="1"/>
              <p:nvPr/>
            </p:nvSpPr>
            <p:spPr>
              <a:xfrm>
                <a:off x="5341323" y="2772236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04067E-1DD6-416C-BF4A-D3EED293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3" y="2772236"/>
                <a:ext cx="681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4E87CD-A580-4EF4-A72B-5DB665B46E89}"/>
                  </a:ext>
                </a:extLst>
              </p:cNvPr>
              <p:cNvSpPr txBox="1"/>
              <p:nvPr/>
            </p:nvSpPr>
            <p:spPr>
              <a:xfrm>
                <a:off x="7052556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4E87CD-A580-4EF4-A72B-5DB665B4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56" y="4490372"/>
                <a:ext cx="68192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DDB88A-C5B7-45ED-89F1-A21E43EBCDCA}"/>
                  </a:ext>
                </a:extLst>
              </p:cNvPr>
              <p:cNvSpPr txBox="1"/>
              <p:nvPr/>
            </p:nvSpPr>
            <p:spPr>
              <a:xfrm>
                <a:off x="8756169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DDB88A-C5B7-45ED-89F1-A21E43EB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69" y="4490372"/>
                <a:ext cx="68192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D0B0C9-FDA9-48B8-B61C-A9693F0745AC}"/>
                  </a:ext>
                </a:extLst>
              </p:cNvPr>
              <p:cNvSpPr txBox="1"/>
              <p:nvPr/>
            </p:nvSpPr>
            <p:spPr>
              <a:xfrm>
                <a:off x="5341323" y="4490372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D0B0C9-FDA9-48B8-B61C-A9693F07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3" y="4490372"/>
                <a:ext cx="68192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FDE2B8-37E6-4A61-851D-1AAFAD7AB087}"/>
              </a:ext>
            </a:extLst>
          </p:cNvPr>
          <p:cNvCxnSpPr>
            <a:cxnSpLocks/>
          </p:cNvCxnSpPr>
          <p:nvPr/>
        </p:nvCxnSpPr>
        <p:spPr>
          <a:xfrm flipV="1">
            <a:off x="6048603" y="1675785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21573C-A823-4BEC-9526-19FCD51A8062}"/>
              </a:ext>
            </a:extLst>
          </p:cNvPr>
          <p:cNvCxnSpPr>
            <a:cxnSpLocks/>
          </p:cNvCxnSpPr>
          <p:nvPr/>
        </p:nvCxnSpPr>
        <p:spPr>
          <a:xfrm flipH="1" flipV="1">
            <a:off x="6076603" y="1675785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69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11</cp:revision>
  <dcterms:created xsi:type="dcterms:W3CDTF">2021-02-02T02:38:41Z</dcterms:created>
  <dcterms:modified xsi:type="dcterms:W3CDTF">2021-02-07T10:52:37Z</dcterms:modified>
</cp:coreProperties>
</file>