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  <a:srgbClr val="56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>
        <p:scale>
          <a:sx n="140" d="100"/>
          <a:sy n="140" d="100"/>
        </p:scale>
        <p:origin x="102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E58B-2807-44E3-A48A-F9D1E467E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3C9C-5DBA-4118-BEB4-5022B96E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6503-253E-43E9-A760-2BF08600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0843-9BA4-480B-80C5-D222804C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5041-A190-402B-9159-3B683683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1952-8947-440E-8B93-78B6496A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57E8C-D158-47B9-8CF3-A8AD36981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1602-1A7E-41FF-8905-4063F67D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D4D8-B5A6-468A-AFBD-E58DB56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5DE1-5A92-4DFB-B1BC-BBFAF6D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8D0A9-AF8E-4F21-8627-C72BA414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0ED02-1A74-4415-94C2-A806B576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61E8-814E-4F37-93FD-887AAA25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C814-CED4-416D-890F-F3C32E41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089F-BA90-413A-BE85-FBDBA4C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225-4692-407F-BA7B-EB33B4C7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3E21-78BF-46EF-90E6-096CB706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D4AA-C2EE-452D-AEB9-0A7D61DF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8862-AC0D-4115-802B-7D08ECC6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A835-02B8-45EA-9688-A985E58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F29A-BFEA-4FA3-952D-C7F3B4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F7EBD-5EBF-43E3-A205-D81AFC1E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F572-E7EB-4BC2-A4D8-8747F2D4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7F56-6673-46B5-84A8-1095479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8F3E-082B-4E16-BC79-1A0D1113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633-42D2-4463-9228-ED761BC7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817A-F07D-42C2-B5B4-1926B5DF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D309-384B-4B26-889A-0A7F6043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70CB-CFF1-4D52-99BE-B2E2A92E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FFBB-B6F9-4EFB-85C6-ADA58912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F27D2-4620-4E4A-BD51-AC7F78C1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B27-EEEB-42FC-8C99-63DF3D8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BEE-D56D-4587-856D-B6EE39C7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78A3C-8B51-41A1-A5DC-A6D1F2B8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5D5F2-CF49-452A-B771-877EEDF9B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2DBC3-C86F-4CA3-84F0-0282DBD9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60FAA-1D4A-411E-9B1F-620C2D6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A3DAC-1C59-4679-9CEA-44925D80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43C12-B46E-4A7E-8D9B-5377E455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8570-2664-432B-A530-D9C4432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53817-3B6D-4E5B-8687-7334D45D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459F4-6E00-488F-BD40-36D44EEF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D766E-D0A3-4114-BE5B-11988B4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C2CD-3621-4D23-865E-74A6D666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9841C-A9AA-4E88-BD00-70FC444F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60BFE-6FE1-45D9-BD61-FCADFF0A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646-7A8B-4565-BEC2-ED6F3B43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6A4-E96F-4028-AC5D-127E73DC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67AFE-EEC8-498D-8FFE-328C1AEC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1C53-E492-4A76-BEC2-C56B1B51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B1241-D708-41EE-B695-79C2019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F431-6221-4CBF-9422-9A862572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E285-FF46-43DB-BC55-25AAFF3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AA250-E99D-40AD-93B5-F950A77D1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97D5-731B-491E-A1D6-5BBC5894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75DA-CF74-4E67-B69A-5F1DA2FE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6BBC-3429-43BF-A1AD-8B77346A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D30B-7CE6-4C92-B038-46C0FFD9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814B8-0B4E-4B30-92AE-CE92843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4620-2A37-442C-9FE0-225D175F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CEA8-5F94-4005-9214-EDB29B172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BB56-7822-4C50-A6BD-5DC039E0281E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E073-F551-4C64-9E3A-DCE7F734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2BC6-8CA0-4FD7-AAE4-68AD569EB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0F1B-EBE1-4DDE-9345-C636C74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19354716">
            <a:off x="329717" y="3413926"/>
            <a:ext cx="5458428" cy="72004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799305"/>
              <a:gd name="connsiteY0" fmla="*/ 14919 h 664315"/>
              <a:gd name="connsiteX1" fmla="*/ 2805315 w 5799305"/>
              <a:gd name="connsiteY1" fmla="*/ 664315 h 664315"/>
              <a:gd name="connsiteX2" fmla="*/ 5799305 w 579930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9305" h="664315">
                <a:moveTo>
                  <a:pt x="0" y="14919"/>
                </a:moveTo>
                <a:cubicBezTo>
                  <a:pt x="847417" y="462843"/>
                  <a:pt x="1965706" y="654687"/>
                  <a:pt x="2805315" y="664315"/>
                </a:cubicBezTo>
                <a:cubicBezTo>
                  <a:pt x="3567432" y="658445"/>
                  <a:pt x="4445727" y="469998"/>
                  <a:pt x="5799305" y="0"/>
                </a:cubicBezTo>
              </a:path>
            </a:pathLst>
          </a:custGeom>
          <a:ln w="7620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47402" y="3796020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eq</a:t>
            </a:r>
            <a:endParaRPr lang="en-US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 rot="16200000">
            <a:off x="10306" y="2238608"/>
            <a:ext cx="8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5640289" y="3980686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5150766" y="5441630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  <a:endParaRPr lang="en-US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3135657" y="5429164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eq</a:t>
            </a:r>
            <a:endParaRPr lang="en-US" baseline="-250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B95232E-2A65-4189-A58D-B70E2D2C1C91}"/>
              </a:ext>
            </a:extLst>
          </p:cNvPr>
          <p:cNvSpPr/>
          <p:nvPr/>
        </p:nvSpPr>
        <p:spPr>
          <a:xfrm rot="2623089">
            <a:off x="258328" y="2125720"/>
            <a:ext cx="5754659" cy="1926137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800228"/>
              <a:gd name="connsiteY0" fmla="*/ 476143 h 735914"/>
              <a:gd name="connsiteX1" fmla="*/ 2806238 w 5800228"/>
              <a:gd name="connsiteY1" fmla="*/ 664315 h 735914"/>
              <a:gd name="connsiteX2" fmla="*/ 5800228 w 5800228"/>
              <a:gd name="connsiteY2" fmla="*/ 0 h 735914"/>
              <a:gd name="connsiteX0" fmla="*/ 0 w 5800228"/>
              <a:gd name="connsiteY0" fmla="*/ 476143 h 971012"/>
              <a:gd name="connsiteX1" fmla="*/ 2806238 w 5800228"/>
              <a:gd name="connsiteY1" fmla="*/ 664315 h 971012"/>
              <a:gd name="connsiteX2" fmla="*/ 5800228 w 5800228"/>
              <a:gd name="connsiteY2" fmla="*/ 0 h 971012"/>
              <a:gd name="connsiteX0" fmla="*/ 0 w 5800228"/>
              <a:gd name="connsiteY0" fmla="*/ 476143 h 971012"/>
              <a:gd name="connsiteX1" fmla="*/ 2806238 w 5800228"/>
              <a:gd name="connsiteY1" fmla="*/ 664315 h 971012"/>
              <a:gd name="connsiteX2" fmla="*/ 5800228 w 5800228"/>
              <a:gd name="connsiteY2" fmla="*/ 0 h 971012"/>
              <a:gd name="connsiteX0" fmla="*/ 0 w 5800228"/>
              <a:gd name="connsiteY0" fmla="*/ 476143 h 686922"/>
              <a:gd name="connsiteX1" fmla="*/ 2806238 w 5800228"/>
              <a:gd name="connsiteY1" fmla="*/ 664315 h 686922"/>
              <a:gd name="connsiteX2" fmla="*/ 5800228 w 5800228"/>
              <a:gd name="connsiteY2" fmla="*/ 0 h 686922"/>
              <a:gd name="connsiteX0" fmla="*/ 0 w 5800228"/>
              <a:gd name="connsiteY0" fmla="*/ 476143 h 664315"/>
              <a:gd name="connsiteX1" fmla="*/ 2806238 w 5800228"/>
              <a:gd name="connsiteY1" fmla="*/ 664315 h 664315"/>
              <a:gd name="connsiteX2" fmla="*/ 5800228 w 5800228"/>
              <a:gd name="connsiteY2" fmla="*/ 0 h 664315"/>
              <a:gd name="connsiteX0" fmla="*/ 0 w 5800228"/>
              <a:gd name="connsiteY0" fmla="*/ 476143 h 733940"/>
              <a:gd name="connsiteX1" fmla="*/ 2806238 w 5800228"/>
              <a:gd name="connsiteY1" fmla="*/ 664315 h 733940"/>
              <a:gd name="connsiteX2" fmla="*/ 5800228 w 5800228"/>
              <a:gd name="connsiteY2" fmla="*/ 0 h 733940"/>
              <a:gd name="connsiteX0" fmla="*/ 0 w 5468163"/>
              <a:gd name="connsiteY0" fmla="*/ 800097 h 988439"/>
              <a:gd name="connsiteX1" fmla="*/ 2474173 w 5468163"/>
              <a:gd name="connsiteY1" fmla="*/ 664315 h 988439"/>
              <a:gd name="connsiteX2" fmla="*/ 5468163 w 5468163"/>
              <a:gd name="connsiteY2" fmla="*/ 0 h 988439"/>
              <a:gd name="connsiteX0" fmla="*/ 0 w 5468163"/>
              <a:gd name="connsiteY0" fmla="*/ 800097 h 1249050"/>
              <a:gd name="connsiteX1" fmla="*/ 2474173 w 5468163"/>
              <a:gd name="connsiteY1" fmla="*/ 664315 h 1249050"/>
              <a:gd name="connsiteX2" fmla="*/ 5468163 w 5468163"/>
              <a:gd name="connsiteY2" fmla="*/ 0 h 1249050"/>
              <a:gd name="connsiteX0" fmla="*/ 0 w 5468163"/>
              <a:gd name="connsiteY0" fmla="*/ 800097 h 1198449"/>
              <a:gd name="connsiteX1" fmla="*/ 2474173 w 5468163"/>
              <a:gd name="connsiteY1" fmla="*/ 664315 h 1198449"/>
              <a:gd name="connsiteX2" fmla="*/ 5468163 w 5468163"/>
              <a:gd name="connsiteY2" fmla="*/ 0 h 1198449"/>
              <a:gd name="connsiteX0" fmla="*/ 0 w 5468163"/>
              <a:gd name="connsiteY0" fmla="*/ 800097 h 1198449"/>
              <a:gd name="connsiteX1" fmla="*/ 2474173 w 5468163"/>
              <a:gd name="connsiteY1" fmla="*/ 664315 h 1198449"/>
              <a:gd name="connsiteX2" fmla="*/ 5468163 w 5468163"/>
              <a:gd name="connsiteY2" fmla="*/ 0 h 1198449"/>
              <a:gd name="connsiteX0" fmla="*/ 0 w 5468163"/>
              <a:gd name="connsiteY0" fmla="*/ 800097 h 1007377"/>
              <a:gd name="connsiteX1" fmla="*/ 2474173 w 5468163"/>
              <a:gd name="connsiteY1" fmla="*/ 664315 h 1007377"/>
              <a:gd name="connsiteX2" fmla="*/ 5468163 w 5468163"/>
              <a:gd name="connsiteY2" fmla="*/ 0 h 1007377"/>
              <a:gd name="connsiteX0" fmla="*/ 0 w 5468163"/>
              <a:gd name="connsiteY0" fmla="*/ 800097 h 1170140"/>
              <a:gd name="connsiteX1" fmla="*/ 2474173 w 5468163"/>
              <a:gd name="connsiteY1" fmla="*/ 664315 h 1170140"/>
              <a:gd name="connsiteX2" fmla="*/ 5468163 w 5468163"/>
              <a:gd name="connsiteY2" fmla="*/ 0 h 1170140"/>
              <a:gd name="connsiteX0" fmla="*/ 0 w 5468163"/>
              <a:gd name="connsiteY0" fmla="*/ 800097 h 1045624"/>
              <a:gd name="connsiteX1" fmla="*/ 2474173 w 5468163"/>
              <a:gd name="connsiteY1" fmla="*/ 664315 h 1045624"/>
              <a:gd name="connsiteX2" fmla="*/ 5468163 w 5468163"/>
              <a:gd name="connsiteY2" fmla="*/ 0 h 1045624"/>
              <a:gd name="connsiteX0" fmla="*/ 0 w 5118705"/>
              <a:gd name="connsiteY0" fmla="*/ 938267 h 1184305"/>
              <a:gd name="connsiteX1" fmla="*/ 2474173 w 5118705"/>
              <a:gd name="connsiteY1" fmla="*/ 802485 h 1184305"/>
              <a:gd name="connsiteX2" fmla="*/ 5118705 w 5118705"/>
              <a:gd name="connsiteY2" fmla="*/ 0 h 1184305"/>
              <a:gd name="connsiteX0" fmla="*/ 0 w 5118705"/>
              <a:gd name="connsiteY0" fmla="*/ 938267 h 1184305"/>
              <a:gd name="connsiteX1" fmla="*/ 2474173 w 5118705"/>
              <a:gd name="connsiteY1" fmla="*/ 802485 h 1184305"/>
              <a:gd name="connsiteX2" fmla="*/ 5118705 w 5118705"/>
              <a:gd name="connsiteY2" fmla="*/ 0 h 1184305"/>
              <a:gd name="connsiteX0" fmla="*/ 0 w 5118705"/>
              <a:gd name="connsiteY0" fmla="*/ 938267 h 1184305"/>
              <a:gd name="connsiteX1" fmla="*/ 2474173 w 5118705"/>
              <a:gd name="connsiteY1" fmla="*/ 802485 h 1184305"/>
              <a:gd name="connsiteX2" fmla="*/ 5118705 w 5118705"/>
              <a:gd name="connsiteY2" fmla="*/ 0 h 1184305"/>
              <a:gd name="connsiteX0" fmla="*/ 0 w 5118705"/>
              <a:gd name="connsiteY0" fmla="*/ 938267 h 1544410"/>
              <a:gd name="connsiteX1" fmla="*/ 2437648 w 5118705"/>
              <a:gd name="connsiteY1" fmla="*/ 1486046 h 1544410"/>
              <a:gd name="connsiteX2" fmla="*/ 5118705 w 5118705"/>
              <a:gd name="connsiteY2" fmla="*/ 0 h 1544410"/>
              <a:gd name="connsiteX0" fmla="*/ 0 w 5118705"/>
              <a:gd name="connsiteY0" fmla="*/ 938267 h 1544410"/>
              <a:gd name="connsiteX1" fmla="*/ 2437648 w 5118705"/>
              <a:gd name="connsiteY1" fmla="*/ 1486046 h 1544410"/>
              <a:gd name="connsiteX2" fmla="*/ 5118705 w 5118705"/>
              <a:gd name="connsiteY2" fmla="*/ 0 h 1544410"/>
              <a:gd name="connsiteX0" fmla="*/ 0 w 5642701"/>
              <a:gd name="connsiteY0" fmla="*/ 1212743 h 1637920"/>
              <a:gd name="connsiteX1" fmla="*/ 2961644 w 5642701"/>
              <a:gd name="connsiteY1" fmla="*/ 1486046 h 1637920"/>
              <a:gd name="connsiteX2" fmla="*/ 5642701 w 5642701"/>
              <a:gd name="connsiteY2" fmla="*/ 0 h 1637920"/>
              <a:gd name="connsiteX0" fmla="*/ 0 w 5642701"/>
              <a:gd name="connsiteY0" fmla="*/ 1212743 h 1609448"/>
              <a:gd name="connsiteX1" fmla="*/ 2961644 w 5642701"/>
              <a:gd name="connsiteY1" fmla="*/ 1486046 h 1609448"/>
              <a:gd name="connsiteX2" fmla="*/ 5642701 w 5642701"/>
              <a:gd name="connsiteY2" fmla="*/ 0 h 1609448"/>
              <a:gd name="connsiteX0" fmla="*/ 0 w 5642701"/>
              <a:gd name="connsiteY0" fmla="*/ 1212743 h 1714354"/>
              <a:gd name="connsiteX1" fmla="*/ 2945377 w 5642701"/>
              <a:gd name="connsiteY1" fmla="*/ 1628058 h 1714354"/>
              <a:gd name="connsiteX2" fmla="*/ 5642701 w 5642701"/>
              <a:gd name="connsiteY2" fmla="*/ 0 h 1714354"/>
              <a:gd name="connsiteX0" fmla="*/ 0 w 6114036"/>
              <a:gd name="connsiteY0" fmla="*/ 1400654 h 1915992"/>
              <a:gd name="connsiteX1" fmla="*/ 2945377 w 6114036"/>
              <a:gd name="connsiteY1" fmla="*/ 1815969 h 1915992"/>
              <a:gd name="connsiteX2" fmla="*/ 6114036 w 6114036"/>
              <a:gd name="connsiteY2" fmla="*/ 0 h 1915992"/>
              <a:gd name="connsiteX0" fmla="*/ 0 w 6114036"/>
              <a:gd name="connsiteY0" fmla="*/ 1400654 h 1777058"/>
              <a:gd name="connsiteX1" fmla="*/ 3076468 w 6114036"/>
              <a:gd name="connsiteY1" fmla="*/ 1621447 h 1777058"/>
              <a:gd name="connsiteX2" fmla="*/ 6114036 w 6114036"/>
              <a:gd name="connsiteY2" fmla="*/ 0 h 177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4036" h="1777058">
                <a:moveTo>
                  <a:pt x="0" y="1400654"/>
                </a:moveTo>
                <a:cubicBezTo>
                  <a:pt x="1401886" y="1859352"/>
                  <a:pt x="2057462" y="1854889"/>
                  <a:pt x="3076468" y="1621447"/>
                </a:cubicBezTo>
                <a:cubicBezTo>
                  <a:pt x="4095474" y="1388005"/>
                  <a:pt x="4506885" y="1258825"/>
                  <a:pt x="6114036" y="0"/>
                </a:cubicBezTo>
              </a:path>
            </a:pathLst>
          </a:custGeom>
          <a:ln w="76200">
            <a:solidFill>
              <a:srgbClr val="567FC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1BBF07-AE2B-44BD-A540-C1D60ABBE353}"/>
              </a:ext>
            </a:extLst>
          </p:cNvPr>
          <p:cNvSpPr txBox="1"/>
          <p:nvPr/>
        </p:nvSpPr>
        <p:spPr>
          <a:xfrm>
            <a:off x="4990672" y="1833548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Supply</a:t>
            </a:r>
            <a:endParaRPr lang="en-US" baseline="-25000" dirty="0">
              <a:solidFill>
                <a:schemeClr val="accent6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3E139F-AC5C-4E5E-8502-C02A5F216768}"/>
              </a:ext>
            </a:extLst>
          </p:cNvPr>
          <p:cNvCxnSpPr>
            <a:cxnSpLocks/>
          </p:cNvCxnSpPr>
          <p:nvPr/>
        </p:nvCxnSpPr>
        <p:spPr>
          <a:xfrm>
            <a:off x="3330910" y="4035425"/>
            <a:ext cx="0" cy="14062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44BFDDD-E213-46DD-B236-E7D936622CAD}"/>
              </a:ext>
            </a:extLst>
          </p:cNvPr>
          <p:cNvSpPr/>
          <p:nvPr/>
        </p:nvSpPr>
        <p:spPr>
          <a:xfrm>
            <a:off x="680100" y="4035425"/>
            <a:ext cx="2596355" cy="1101724"/>
          </a:xfrm>
          <a:custGeom>
            <a:avLst/>
            <a:gdLst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2679700 w 2679700"/>
              <a:gd name="connsiteY2" fmla="*/ 6350 h 1111250"/>
              <a:gd name="connsiteX3" fmla="*/ 0 w 2679700"/>
              <a:gd name="connsiteY3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155700 w 2679700"/>
              <a:gd name="connsiteY2" fmla="*/ 628650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66850 w 2679700"/>
              <a:gd name="connsiteY2" fmla="*/ 704850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66850 w 2679700"/>
              <a:gd name="connsiteY2" fmla="*/ 704850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66850 w 2679700"/>
              <a:gd name="connsiteY2" fmla="*/ 704850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52562 w 2679700"/>
              <a:gd name="connsiteY2" fmla="*/ 678656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40656 w 2679700"/>
              <a:gd name="connsiteY2" fmla="*/ 659606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50181 w 2679700"/>
              <a:gd name="connsiteY2" fmla="*/ 683418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50181 w 2679700"/>
              <a:gd name="connsiteY2" fmla="*/ 683418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79700"/>
              <a:gd name="connsiteY0" fmla="*/ 0 h 1111250"/>
              <a:gd name="connsiteX1" fmla="*/ 6350 w 2679700"/>
              <a:gd name="connsiteY1" fmla="*/ 1111250 h 1111250"/>
              <a:gd name="connsiteX2" fmla="*/ 1450181 w 2679700"/>
              <a:gd name="connsiteY2" fmla="*/ 683418 h 1111250"/>
              <a:gd name="connsiteX3" fmla="*/ 2679700 w 2679700"/>
              <a:gd name="connsiteY3" fmla="*/ 6350 h 1111250"/>
              <a:gd name="connsiteX4" fmla="*/ 0 w 2679700"/>
              <a:gd name="connsiteY4" fmla="*/ 0 h 1111250"/>
              <a:gd name="connsiteX0" fmla="*/ 0 w 2658268"/>
              <a:gd name="connsiteY0" fmla="*/ 0 h 1111250"/>
              <a:gd name="connsiteX1" fmla="*/ 6350 w 2658268"/>
              <a:gd name="connsiteY1" fmla="*/ 1111250 h 1111250"/>
              <a:gd name="connsiteX2" fmla="*/ 1450181 w 2658268"/>
              <a:gd name="connsiteY2" fmla="*/ 683418 h 1111250"/>
              <a:gd name="connsiteX3" fmla="*/ 2658268 w 2658268"/>
              <a:gd name="connsiteY3" fmla="*/ 3968 h 1111250"/>
              <a:gd name="connsiteX4" fmla="*/ 0 w 2658268"/>
              <a:gd name="connsiteY4" fmla="*/ 0 h 1111250"/>
              <a:gd name="connsiteX0" fmla="*/ 0 w 2658268"/>
              <a:gd name="connsiteY0" fmla="*/ 0 h 1111250"/>
              <a:gd name="connsiteX1" fmla="*/ 6350 w 2658268"/>
              <a:gd name="connsiteY1" fmla="*/ 1111250 h 1111250"/>
              <a:gd name="connsiteX2" fmla="*/ 1450181 w 2658268"/>
              <a:gd name="connsiteY2" fmla="*/ 683418 h 1111250"/>
              <a:gd name="connsiteX3" fmla="*/ 2658268 w 2658268"/>
              <a:gd name="connsiteY3" fmla="*/ 3968 h 1111250"/>
              <a:gd name="connsiteX4" fmla="*/ 0 w 2658268"/>
              <a:gd name="connsiteY4" fmla="*/ 0 h 1111250"/>
              <a:gd name="connsiteX0" fmla="*/ 0 w 2658268"/>
              <a:gd name="connsiteY0" fmla="*/ 0 h 1111250"/>
              <a:gd name="connsiteX1" fmla="*/ 6350 w 2658268"/>
              <a:gd name="connsiteY1" fmla="*/ 1111250 h 1111250"/>
              <a:gd name="connsiteX2" fmla="*/ 1450181 w 2658268"/>
              <a:gd name="connsiteY2" fmla="*/ 683418 h 1111250"/>
              <a:gd name="connsiteX3" fmla="*/ 2658268 w 2658268"/>
              <a:gd name="connsiteY3" fmla="*/ 3968 h 1111250"/>
              <a:gd name="connsiteX4" fmla="*/ 0 w 2658268"/>
              <a:gd name="connsiteY4" fmla="*/ 0 h 1111250"/>
              <a:gd name="connsiteX0" fmla="*/ 19977 w 2652051"/>
              <a:gd name="connsiteY0" fmla="*/ 0 h 1111250"/>
              <a:gd name="connsiteX1" fmla="*/ 133 w 2652051"/>
              <a:gd name="connsiteY1" fmla="*/ 1111250 h 1111250"/>
              <a:gd name="connsiteX2" fmla="*/ 1443964 w 2652051"/>
              <a:gd name="connsiteY2" fmla="*/ 683418 h 1111250"/>
              <a:gd name="connsiteX3" fmla="*/ 2652051 w 2652051"/>
              <a:gd name="connsiteY3" fmla="*/ 3968 h 1111250"/>
              <a:gd name="connsiteX4" fmla="*/ 19977 w 2652051"/>
              <a:gd name="connsiteY4" fmla="*/ 0 h 1111250"/>
              <a:gd name="connsiteX0" fmla="*/ 0 w 2632074"/>
              <a:gd name="connsiteY0" fmla="*/ 0 h 1096962"/>
              <a:gd name="connsiteX1" fmla="*/ 8731 w 2632074"/>
              <a:gd name="connsiteY1" fmla="*/ 1096962 h 1096962"/>
              <a:gd name="connsiteX2" fmla="*/ 1423987 w 2632074"/>
              <a:gd name="connsiteY2" fmla="*/ 683418 h 1096962"/>
              <a:gd name="connsiteX3" fmla="*/ 2632074 w 2632074"/>
              <a:gd name="connsiteY3" fmla="*/ 3968 h 1096962"/>
              <a:gd name="connsiteX4" fmla="*/ 0 w 2632074"/>
              <a:gd name="connsiteY4" fmla="*/ 0 h 1096962"/>
              <a:gd name="connsiteX0" fmla="*/ 0 w 2632074"/>
              <a:gd name="connsiteY0" fmla="*/ 0 h 1096962"/>
              <a:gd name="connsiteX1" fmla="*/ 3968 w 2632074"/>
              <a:gd name="connsiteY1" fmla="*/ 1096962 h 1096962"/>
              <a:gd name="connsiteX2" fmla="*/ 1423987 w 2632074"/>
              <a:gd name="connsiteY2" fmla="*/ 683418 h 1096962"/>
              <a:gd name="connsiteX3" fmla="*/ 2632074 w 2632074"/>
              <a:gd name="connsiteY3" fmla="*/ 3968 h 1096962"/>
              <a:gd name="connsiteX4" fmla="*/ 0 w 2632074"/>
              <a:gd name="connsiteY4" fmla="*/ 0 h 1096962"/>
              <a:gd name="connsiteX0" fmla="*/ 0 w 2632074"/>
              <a:gd name="connsiteY0" fmla="*/ 0 h 1096962"/>
              <a:gd name="connsiteX1" fmla="*/ 3968 w 2632074"/>
              <a:gd name="connsiteY1" fmla="*/ 1096962 h 1096962"/>
              <a:gd name="connsiteX2" fmla="*/ 1423987 w 2632074"/>
              <a:gd name="connsiteY2" fmla="*/ 683418 h 1096962"/>
              <a:gd name="connsiteX3" fmla="*/ 2632074 w 2632074"/>
              <a:gd name="connsiteY3" fmla="*/ 3968 h 1096962"/>
              <a:gd name="connsiteX4" fmla="*/ 0 w 2632074"/>
              <a:gd name="connsiteY4" fmla="*/ 0 h 1096962"/>
              <a:gd name="connsiteX0" fmla="*/ 0 w 2632074"/>
              <a:gd name="connsiteY0" fmla="*/ 0 h 1101724"/>
              <a:gd name="connsiteX1" fmla="*/ 3968 w 2632074"/>
              <a:gd name="connsiteY1" fmla="*/ 1101724 h 1101724"/>
              <a:gd name="connsiteX2" fmla="*/ 1423987 w 2632074"/>
              <a:gd name="connsiteY2" fmla="*/ 683418 h 1101724"/>
              <a:gd name="connsiteX3" fmla="*/ 2632074 w 2632074"/>
              <a:gd name="connsiteY3" fmla="*/ 3968 h 1101724"/>
              <a:gd name="connsiteX4" fmla="*/ 0 w 2632074"/>
              <a:gd name="connsiteY4" fmla="*/ 0 h 1101724"/>
              <a:gd name="connsiteX0" fmla="*/ 0 w 2632074"/>
              <a:gd name="connsiteY0" fmla="*/ 0 h 1101724"/>
              <a:gd name="connsiteX1" fmla="*/ 3968 w 2632074"/>
              <a:gd name="connsiteY1" fmla="*/ 1101724 h 1101724"/>
              <a:gd name="connsiteX2" fmla="*/ 1423987 w 2632074"/>
              <a:gd name="connsiteY2" fmla="*/ 683418 h 1101724"/>
              <a:gd name="connsiteX3" fmla="*/ 2632074 w 2632074"/>
              <a:gd name="connsiteY3" fmla="*/ 3968 h 1101724"/>
              <a:gd name="connsiteX4" fmla="*/ 0 w 2632074"/>
              <a:gd name="connsiteY4" fmla="*/ 0 h 1101724"/>
              <a:gd name="connsiteX0" fmla="*/ 0 w 2632074"/>
              <a:gd name="connsiteY0" fmla="*/ 0 h 1101724"/>
              <a:gd name="connsiteX1" fmla="*/ 3968 w 2632074"/>
              <a:gd name="connsiteY1" fmla="*/ 1101724 h 1101724"/>
              <a:gd name="connsiteX2" fmla="*/ 1423987 w 2632074"/>
              <a:gd name="connsiteY2" fmla="*/ 683418 h 1101724"/>
              <a:gd name="connsiteX3" fmla="*/ 2632074 w 2632074"/>
              <a:gd name="connsiteY3" fmla="*/ 3968 h 1101724"/>
              <a:gd name="connsiteX4" fmla="*/ 0 w 2632074"/>
              <a:gd name="connsiteY4" fmla="*/ 0 h 1101724"/>
              <a:gd name="connsiteX0" fmla="*/ 0 w 2596355"/>
              <a:gd name="connsiteY0" fmla="*/ 0 h 1101724"/>
              <a:gd name="connsiteX1" fmla="*/ 3968 w 2596355"/>
              <a:gd name="connsiteY1" fmla="*/ 1101724 h 1101724"/>
              <a:gd name="connsiteX2" fmla="*/ 1423987 w 2596355"/>
              <a:gd name="connsiteY2" fmla="*/ 683418 h 1101724"/>
              <a:gd name="connsiteX3" fmla="*/ 2596355 w 2596355"/>
              <a:gd name="connsiteY3" fmla="*/ 23018 h 1101724"/>
              <a:gd name="connsiteX4" fmla="*/ 0 w 2596355"/>
              <a:gd name="connsiteY4" fmla="*/ 0 h 1101724"/>
              <a:gd name="connsiteX0" fmla="*/ 0 w 2596355"/>
              <a:gd name="connsiteY0" fmla="*/ 0 h 1101724"/>
              <a:gd name="connsiteX1" fmla="*/ 3968 w 2596355"/>
              <a:gd name="connsiteY1" fmla="*/ 1101724 h 1101724"/>
              <a:gd name="connsiteX2" fmla="*/ 1423987 w 2596355"/>
              <a:gd name="connsiteY2" fmla="*/ 683418 h 1101724"/>
              <a:gd name="connsiteX3" fmla="*/ 2596355 w 2596355"/>
              <a:gd name="connsiteY3" fmla="*/ 6349 h 1101724"/>
              <a:gd name="connsiteX4" fmla="*/ 0 w 2596355"/>
              <a:gd name="connsiteY4" fmla="*/ 0 h 1101724"/>
              <a:gd name="connsiteX0" fmla="*/ 0 w 2596355"/>
              <a:gd name="connsiteY0" fmla="*/ 0 h 1101724"/>
              <a:gd name="connsiteX1" fmla="*/ 3968 w 2596355"/>
              <a:gd name="connsiteY1" fmla="*/ 1101724 h 1101724"/>
              <a:gd name="connsiteX2" fmla="*/ 1423987 w 2596355"/>
              <a:gd name="connsiteY2" fmla="*/ 683418 h 1101724"/>
              <a:gd name="connsiteX3" fmla="*/ 2596355 w 2596355"/>
              <a:gd name="connsiteY3" fmla="*/ 6349 h 1101724"/>
              <a:gd name="connsiteX4" fmla="*/ 0 w 2596355"/>
              <a:gd name="connsiteY4" fmla="*/ 0 h 110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355" h="1101724">
                <a:moveTo>
                  <a:pt x="0" y="0"/>
                </a:moveTo>
                <a:cubicBezTo>
                  <a:pt x="2117" y="370417"/>
                  <a:pt x="1851" y="731307"/>
                  <a:pt x="3968" y="1101724"/>
                </a:cubicBezTo>
                <a:cubicBezTo>
                  <a:pt x="559857" y="1005152"/>
                  <a:pt x="893498" y="897466"/>
                  <a:pt x="1423987" y="683418"/>
                </a:cubicBezTo>
                <a:cubicBezTo>
                  <a:pt x="2007659" y="383910"/>
                  <a:pt x="1934103" y="432063"/>
                  <a:pt x="2596355" y="63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1F43AA-6499-4F70-92F4-8F2C4CA6D975}"/>
              </a:ext>
            </a:extLst>
          </p:cNvPr>
          <p:cNvCxnSpPr>
            <a:cxnSpLocks/>
          </p:cNvCxnSpPr>
          <p:nvPr/>
        </p:nvCxnSpPr>
        <p:spPr>
          <a:xfrm flipH="1">
            <a:off x="672647" y="4035425"/>
            <a:ext cx="26582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651711" y="462714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2E95E3-76FC-4B89-A600-23FD8780CEDF}"/>
              </a:ext>
            </a:extLst>
          </p:cNvPr>
          <p:cNvSpPr/>
          <p:nvPr/>
        </p:nvSpPr>
        <p:spPr>
          <a:xfrm>
            <a:off x="679451" y="1622409"/>
            <a:ext cx="2546350" cy="2413015"/>
          </a:xfrm>
          <a:custGeom>
            <a:avLst/>
            <a:gdLst>
              <a:gd name="connsiteX0" fmla="*/ 0 w 2546350"/>
              <a:gd name="connsiteY0" fmla="*/ 0 h 2413000"/>
              <a:gd name="connsiteX1" fmla="*/ 6350 w 2546350"/>
              <a:gd name="connsiteY1" fmla="*/ 2406650 h 2413000"/>
              <a:gd name="connsiteX2" fmla="*/ 2546350 w 2546350"/>
              <a:gd name="connsiteY2" fmla="*/ 2413000 h 2413000"/>
              <a:gd name="connsiteX3" fmla="*/ 1003300 w 2546350"/>
              <a:gd name="connsiteY3" fmla="*/ 1473200 h 2413000"/>
              <a:gd name="connsiteX4" fmla="*/ 0 w 2546350"/>
              <a:gd name="connsiteY4" fmla="*/ 0 h 2413000"/>
              <a:gd name="connsiteX0" fmla="*/ 0 w 2561087"/>
              <a:gd name="connsiteY0" fmla="*/ 13555 h 2426555"/>
              <a:gd name="connsiteX1" fmla="*/ 6350 w 2561087"/>
              <a:gd name="connsiteY1" fmla="*/ 2420205 h 2426555"/>
              <a:gd name="connsiteX2" fmla="*/ 2546350 w 2561087"/>
              <a:gd name="connsiteY2" fmla="*/ 2426555 h 2426555"/>
              <a:gd name="connsiteX3" fmla="*/ 1003300 w 2561087"/>
              <a:gd name="connsiteY3" fmla="*/ 1486755 h 2426555"/>
              <a:gd name="connsiteX4" fmla="*/ 0 w 2561087"/>
              <a:gd name="connsiteY4" fmla="*/ 13555 h 2426555"/>
              <a:gd name="connsiteX0" fmla="*/ 0 w 2561212"/>
              <a:gd name="connsiteY0" fmla="*/ 13532 h 2426532"/>
              <a:gd name="connsiteX1" fmla="*/ 6350 w 2561212"/>
              <a:gd name="connsiteY1" fmla="*/ 2420182 h 2426532"/>
              <a:gd name="connsiteX2" fmla="*/ 2546350 w 2561212"/>
              <a:gd name="connsiteY2" fmla="*/ 2426532 h 2426532"/>
              <a:gd name="connsiteX3" fmla="*/ 1015206 w 2561212"/>
              <a:gd name="connsiteY3" fmla="*/ 1489113 h 2426532"/>
              <a:gd name="connsiteX4" fmla="*/ 0 w 2561212"/>
              <a:gd name="connsiteY4" fmla="*/ 13532 h 2426532"/>
              <a:gd name="connsiteX0" fmla="*/ 0 w 2569715"/>
              <a:gd name="connsiteY0" fmla="*/ 21934 h 2434934"/>
              <a:gd name="connsiteX1" fmla="*/ 6350 w 2569715"/>
              <a:gd name="connsiteY1" fmla="*/ 2428584 h 2434934"/>
              <a:gd name="connsiteX2" fmla="*/ 2546350 w 2569715"/>
              <a:gd name="connsiteY2" fmla="*/ 2434934 h 2434934"/>
              <a:gd name="connsiteX3" fmla="*/ 1015206 w 2569715"/>
              <a:gd name="connsiteY3" fmla="*/ 1497515 h 2434934"/>
              <a:gd name="connsiteX4" fmla="*/ 0 w 2569715"/>
              <a:gd name="connsiteY4" fmla="*/ 21934 h 2434934"/>
              <a:gd name="connsiteX0" fmla="*/ 0 w 2565797"/>
              <a:gd name="connsiteY0" fmla="*/ 21934 h 2434934"/>
              <a:gd name="connsiteX1" fmla="*/ 6350 w 2565797"/>
              <a:gd name="connsiteY1" fmla="*/ 2428584 h 2434934"/>
              <a:gd name="connsiteX2" fmla="*/ 2546350 w 2565797"/>
              <a:gd name="connsiteY2" fmla="*/ 2434934 h 2434934"/>
              <a:gd name="connsiteX3" fmla="*/ 1015206 w 2565797"/>
              <a:gd name="connsiteY3" fmla="*/ 1497515 h 2434934"/>
              <a:gd name="connsiteX4" fmla="*/ 0 w 2565797"/>
              <a:gd name="connsiteY4" fmla="*/ 21934 h 2434934"/>
              <a:gd name="connsiteX0" fmla="*/ 0 w 2565797"/>
              <a:gd name="connsiteY0" fmla="*/ 14 h 2413014"/>
              <a:gd name="connsiteX1" fmla="*/ 6350 w 2565797"/>
              <a:gd name="connsiteY1" fmla="*/ 2406664 h 2413014"/>
              <a:gd name="connsiteX2" fmla="*/ 2546350 w 2565797"/>
              <a:gd name="connsiteY2" fmla="*/ 2413014 h 2413014"/>
              <a:gd name="connsiteX3" fmla="*/ 1015206 w 2565797"/>
              <a:gd name="connsiteY3" fmla="*/ 1475595 h 2413014"/>
              <a:gd name="connsiteX4" fmla="*/ 0 w 2565797"/>
              <a:gd name="connsiteY4" fmla="*/ 14 h 2413014"/>
              <a:gd name="connsiteX0" fmla="*/ 0 w 2565797"/>
              <a:gd name="connsiteY0" fmla="*/ 15 h 2413015"/>
              <a:gd name="connsiteX1" fmla="*/ 6350 w 2565797"/>
              <a:gd name="connsiteY1" fmla="*/ 2406665 h 2413015"/>
              <a:gd name="connsiteX2" fmla="*/ 2546350 w 2565797"/>
              <a:gd name="connsiteY2" fmla="*/ 2413015 h 2413015"/>
              <a:gd name="connsiteX3" fmla="*/ 1015206 w 2565797"/>
              <a:gd name="connsiteY3" fmla="*/ 1475596 h 2413015"/>
              <a:gd name="connsiteX4" fmla="*/ 0 w 2565797"/>
              <a:gd name="connsiteY4" fmla="*/ 15 h 2413015"/>
              <a:gd name="connsiteX0" fmla="*/ 0 w 2546350"/>
              <a:gd name="connsiteY0" fmla="*/ 15 h 2413015"/>
              <a:gd name="connsiteX1" fmla="*/ 6350 w 2546350"/>
              <a:gd name="connsiteY1" fmla="*/ 2406665 h 2413015"/>
              <a:gd name="connsiteX2" fmla="*/ 2546350 w 2546350"/>
              <a:gd name="connsiteY2" fmla="*/ 2413015 h 2413015"/>
              <a:gd name="connsiteX3" fmla="*/ 1015206 w 2546350"/>
              <a:gd name="connsiteY3" fmla="*/ 1475596 h 2413015"/>
              <a:gd name="connsiteX4" fmla="*/ 0 w 2546350"/>
              <a:gd name="connsiteY4" fmla="*/ 15 h 24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350" h="2413015">
                <a:moveTo>
                  <a:pt x="0" y="15"/>
                </a:moveTo>
                <a:cubicBezTo>
                  <a:pt x="2117" y="802232"/>
                  <a:pt x="4233" y="1604448"/>
                  <a:pt x="6350" y="2406665"/>
                </a:cubicBezTo>
                <a:lnTo>
                  <a:pt x="2546350" y="2413015"/>
                </a:lnTo>
                <a:cubicBezTo>
                  <a:pt x="1367101" y="1845483"/>
                  <a:pt x="1780778" y="1944305"/>
                  <a:pt x="1015206" y="1475596"/>
                </a:cubicBezTo>
                <a:cubicBezTo>
                  <a:pt x="90752" y="470973"/>
                  <a:pt x="80433" y="-3160"/>
                  <a:pt x="0" y="1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E052F-FBB5-4E88-917E-33859F41D4B9}"/>
              </a:ext>
            </a:extLst>
          </p:cNvPr>
          <p:cNvSpPr txBox="1"/>
          <p:nvPr/>
        </p:nvSpPr>
        <p:spPr>
          <a:xfrm>
            <a:off x="703390" y="3154699"/>
            <a:ext cx="142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Surplus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60F654-9AED-49E1-992C-7A09B7D1FDE7}"/>
              </a:ext>
            </a:extLst>
          </p:cNvPr>
          <p:cNvSpPr txBox="1"/>
          <p:nvPr/>
        </p:nvSpPr>
        <p:spPr>
          <a:xfrm>
            <a:off x="694898" y="4084768"/>
            <a:ext cx="142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 Surplus</a:t>
            </a:r>
          </a:p>
        </p:txBody>
      </p:sp>
    </p:spTree>
    <p:extLst>
      <p:ext uri="{BB962C8B-B14F-4D97-AF65-F5344CB8AC3E}">
        <p14:creationId xmlns:p14="http://schemas.microsoft.com/office/powerpoint/2010/main" val="8620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2E5323-337D-4715-93CC-022FD49FD06F}"/>
              </a:ext>
            </a:extLst>
          </p:cNvPr>
          <p:cNvGrpSpPr/>
          <p:nvPr/>
        </p:nvGrpSpPr>
        <p:grpSpPr>
          <a:xfrm>
            <a:off x="1310054" y="1731292"/>
            <a:ext cx="3862020" cy="3168162"/>
            <a:chOff x="-90754" y="462714"/>
            <a:chExt cx="6649839" cy="562181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B3D9DC-896E-4599-84BF-C4E4FF047A00}"/>
                </a:ext>
              </a:extLst>
            </p:cNvPr>
            <p:cNvSpPr/>
            <p:nvPr/>
          </p:nvSpPr>
          <p:spPr>
            <a:xfrm rot="19354716">
              <a:off x="329717" y="3413926"/>
              <a:ext cx="5458428" cy="720045"/>
            </a:xfrm>
            <a:custGeom>
              <a:avLst/>
              <a:gdLst>
                <a:gd name="connsiteX0" fmla="*/ 0 w 4696691"/>
                <a:gd name="connsiteY0" fmla="*/ 0 h 708457"/>
                <a:gd name="connsiteX1" fmla="*/ 1454728 w 4696691"/>
                <a:gd name="connsiteY1" fmla="*/ 706582 h 708457"/>
                <a:gd name="connsiteX2" fmla="*/ 4696691 w 4696691"/>
                <a:gd name="connsiteY2" fmla="*/ 166254 h 708457"/>
                <a:gd name="connsiteX0" fmla="*/ 0 w 5037654"/>
                <a:gd name="connsiteY0" fmla="*/ 0 h 598347"/>
                <a:gd name="connsiteX1" fmla="*/ 1795691 w 5037654"/>
                <a:gd name="connsiteY1" fmla="*/ 598094 h 598347"/>
                <a:gd name="connsiteX2" fmla="*/ 5037654 w 5037654"/>
                <a:gd name="connsiteY2" fmla="*/ 57766 h 598347"/>
                <a:gd name="connsiteX0" fmla="*/ 0 w 5037654"/>
                <a:gd name="connsiteY0" fmla="*/ 0 h 536428"/>
                <a:gd name="connsiteX1" fmla="*/ 2400125 w 5037654"/>
                <a:gd name="connsiteY1" fmla="*/ 536101 h 536428"/>
                <a:gd name="connsiteX2" fmla="*/ 5037654 w 5037654"/>
                <a:gd name="connsiteY2" fmla="*/ 57766 h 536428"/>
                <a:gd name="connsiteX0" fmla="*/ 0 w 5037654"/>
                <a:gd name="connsiteY0" fmla="*/ 0 h 536428"/>
                <a:gd name="connsiteX1" fmla="*/ 2400125 w 5037654"/>
                <a:gd name="connsiteY1" fmla="*/ 536101 h 536428"/>
                <a:gd name="connsiteX2" fmla="*/ 5037654 w 5037654"/>
                <a:gd name="connsiteY2" fmla="*/ 57766 h 536428"/>
                <a:gd name="connsiteX0" fmla="*/ 0 w 5037654"/>
                <a:gd name="connsiteY0" fmla="*/ 0 h 536101"/>
                <a:gd name="connsiteX1" fmla="*/ 2400125 w 5037654"/>
                <a:gd name="connsiteY1" fmla="*/ 536101 h 536101"/>
                <a:gd name="connsiteX2" fmla="*/ 5037654 w 5037654"/>
                <a:gd name="connsiteY2" fmla="*/ 57766 h 536101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82648"/>
                <a:gd name="connsiteX1" fmla="*/ 2400125 w 5394115"/>
                <a:gd name="connsiteY1" fmla="*/ 664315 h 682648"/>
                <a:gd name="connsiteX2" fmla="*/ 5394115 w 5394115"/>
                <a:gd name="connsiteY2" fmla="*/ 0 h 682648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799305"/>
                <a:gd name="connsiteY0" fmla="*/ 14919 h 664315"/>
                <a:gd name="connsiteX1" fmla="*/ 2805315 w 5799305"/>
                <a:gd name="connsiteY1" fmla="*/ 664315 h 664315"/>
                <a:gd name="connsiteX2" fmla="*/ 5799305 w 5799305"/>
                <a:gd name="connsiteY2" fmla="*/ 0 h 66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05" h="664315">
                  <a:moveTo>
                    <a:pt x="0" y="14919"/>
                  </a:moveTo>
                  <a:cubicBezTo>
                    <a:pt x="847417" y="462843"/>
                    <a:pt x="1965706" y="654687"/>
                    <a:pt x="2805315" y="664315"/>
                  </a:cubicBezTo>
                  <a:cubicBezTo>
                    <a:pt x="3567432" y="658445"/>
                    <a:pt x="4445727" y="469998"/>
                    <a:pt x="5799305" y="0"/>
                  </a:cubicBezTo>
                </a:path>
              </a:pathLst>
            </a:custGeom>
            <a:ln w="76200">
              <a:solidFill>
                <a:schemeClr val="accent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758D49-DCA3-4920-B7C3-C16CC7DB1170}"/>
                </a:ext>
              </a:extLst>
            </p:cNvPr>
            <p:cNvSpPr txBox="1"/>
            <p:nvPr/>
          </p:nvSpPr>
          <p:spPr>
            <a:xfrm>
              <a:off x="-90754" y="3757652"/>
              <a:ext cx="841440" cy="55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baseline="-25000" dirty="0" err="1"/>
                <a:t>eq</a:t>
              </a:r>
              <a:endParaRPr lang="en-US" baseline="-25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D34140-AEDE-4691-AEAA-D67874897E64}"/>
                </a:ext>
              </a:extLst>
            </p:cNvPr>
            <p:cNvSpPr txBox="1"/>
            <p:nvPr/>
          </p:nvSpPr>
          <p:spPr>
            <a:xfrm>
              <a:off x="4841636" y="3824551"/>
              <a:ext cx="1717449" cy="65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Demand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331B18-049D-4845-BF40-9DAB9E6B072E}"/>
                </a:ext>
              </a:extLst>
            </p:cNvPr>
            <p:cNvSpPr txBox="1"/>
            <p:nvPr/>
          </p:nvSpPr>
          <p:spPr>
            <a:xfrm>
              <a:off x="3135655" y="5429163"/>
              <a:ext cx="881309" cy="65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</a:t>
              </a:r>
              <a:r>
                <a:rPr lang="en-US" baseline="-25000" dirty="0" err="1"/>
                <a:t>eq</a:t>
              </a:r>
              <a:endParaRPr lang="en-US" baseline="-250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95232E-2A65-4189-A58D-B70E2D2C1C91}"/>
                </a:ext>
              </a:extLst>
            </p:cNvPr>
            <p:cNvSpPr/>
            <p:nvPr/>
          </p:nvSpPr>
          <p:spPr>
            <a:xfrm rot="2623089">
              <a:off x="258328" y="2125720"/>
              <a:ext cx="5754659" cy="1926137"/>
            </a:xfrm>
            <a:custGeom>
              <a:avLst/>
              <a:gdLst>
                <a:gd name="connsiteX0" fmla="*/ 0 w 4696691"/>
                <a:gd name="connsiteY0" fmla="*/ 0 h 708457"/>
                <a:gd name="connsiteX1" fmla="*/ 1454728 w 4696691"/>
                <a:gd name="connsiteY1" fmla="*/ 706582 h 708457"/>
                <a:gd name="connsiteX2" fmla="*/ 4696691 w 4696691"/>
                <a:gd name="connsiteY2" fmla="*/ 166254 h 708457"/>
                <a:gd name="connsiteX0" fmla="*/ 0 w 5037654"/>
                <a:gd name="connsiteY0" fmla="*/ 0 h 598347"/>
                <a:gd name="connsiteX1" fmla="*/ 1795691 w 5037654"/>
                <a:gd name="connsiteY1" fmla="*/ 598094 h 598347"/>
                <a:gd name="connsiteX2" fmla="*/ 5037654 w 5037654"/>
                <a:gd name="connsiteY2" fmla="*/ 57766 h 598347"/>
                <a:gd name="connsiteX0" fmla="*/ 0 w 5037654"/>
                <a:gd name="connsiteY0" fmla="*/ 0 h 536428"/>
                <a:gd name="connsiteX1" fmla="*/ 2400125 w 5037654"/>
                <a:gd name="connsiteY1" fmla="*/ 536101 h 536428"/>
                <a:gd name="connsiteX2" fmla="*/ 5037654 w 5037654"/>
                <a:gd name="connsiteY2" fmla="*/ 57766 h 536428"/>
                <a:gd name="connsiteX0" fmla="*/ 0 w 5037654"/>
                <a:gd name="connsiteY0" fmla="*/ 0 h 536428"/>
                <a:gd name="connsiteX1" fmla="*/ 2400125 w 5037654"/>
                <a:gd name="connsiteY1" fmla="*/ 536101 h 536428"/>
                <a:gd name="connsiteX2" fmla="*/ 5037654 w 5037654"/>
                <a:gd name="connsiteY2" fmla="*/ 57766 h 536428"/>
                <a:gd name="connsiteX0" fmla="*/ 0 w 5037654"/>
                <a:gd name="connsiteY0" fmla="*/ 0 h 536101"/>
                <a:gd name="connsiteX1" fmla="*/ 2400125 w 5037654"/>
                <a:gd name="connsiteY1" fmla="*/ 536101 h 536101"/>
                <a:gd name="connsiteX2" fmla="*/ 5037654 w 5037654"/>
                <a:gd name="connsiteY2" fmla="*/ 57766 h 536101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82648"/>
                <a:gd name="connsiteX1" fmla="*/ 2400125 w 5394115"/>
                <a:gd name="connsiteY1" fmla="*/ 664315 h 682648"/>
                <a:gd name="connsiteX2" fmla="*/ 5394115 w 5394115"/>
                <a:gd name="connsiteY2" fmla="*/ 0 h 682648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800228"/>
                <a:gd name="connsiteY0" fmla="*/ 476143 h 735914"/>
                <a:gd name="connsiteX1" fmla="*/ 2806238 w 5800228"/>
                <a:gd name="connsiteY1" fmla="*/ 664315 h 735914"/>
                <a:gd name="connsiteX2" fmla="*/ 5800228 w 5800228"/>
                <a:gd name="connsiteY2" fmla="*/ 0 h 735914"/>
                <a:gd name="connsiteX0" fmla="*/ 0 w 5800228"/>
                <a:gd name="connsiteY0" fmla="*/ 476143 h 971012"/>
                <a:gd name="connsiteX1" fmla="*/ 2806238 w 5800228"/>
                <a:gd name="connsiteY1" fmla="*/ 664315 h 971012"/>
                <a:gd name="connsiteX2" fmla="*/ 5800228 w 5800228"/>
                <a:gd name="connsiteY2" fmla="*/ 0 h 971012"/>
                <a:gd name="connsiteX0" fmla="*/ 0 w 5800228"/>
                <a:gd name="connsiteY0" fmla="*/ 476143 h 971012"/>
                <a:gd name="connsiteX1" fmla="*/ 2806238 w 5800228"/>
                <a:gd name="connsiteY1" fmla="*/ 664315 h 971012"/>
                <a:gd name="connsiteX2" fmla="*/ 5800228 w 5800228"/>
                <a:gd name="connsiteY2" fmla="*/ 0 h 971012"/>
                <a:gd name="connsiteX0" fmla="*/ 0 w 5800228"/>
                <a:gd name="connsiteY0" fmla="*/ 476143 h 686922"/>
                <a:gd name="connsiteX1" fmla="*/ 2806238 w 5800228"/>
                <a:gd name="connsiteY1" fmla="*/ 664315 h 686922"/>
                <a:gd name="connsiteX2" fmla="*/ 5800228 w 5800228"/>
                <a:gd name="connsiteY2" fmla="*/ 0 h 686922"/>
                <a:gd name="connsiteX0" fmla="*/ 0 w 5800228"/>
                <a:gd name="connsiteY0" fmla="*/ 476143 h 664315"/>
                <a:gd name="connsiteX1" fmla="*/ 2806238 w 5800228"/>
                <a:gd name="connsiteY1" fmla="*/ 664315 h 664315"/>
                <a:gd name="connsiteX2" fmla="*/ 5800228 w 5800228"/>
                <a:gd name="connsiteY2" fmla="*/ 0 h 664315"/>
                <a:gd name="connsiteX0" fmla="*/ 0 w 5800228"/>
                <a:gd name="connsiteY0" fmla="*/ 476143 h 733940"/>
                <a:gd name="connsiteX1" fmla="*/ 2806238 w 5800228"/>
                <a:gd name="connsiteY1" fmla="*/ 664315 h 733940"/>
                <a:gd name="connsiteX2" fmla="*/ 5800228 w 5800228"/>
                <a:gd name="connsiteY2" fmla="*/ 0 h 733940"/>
                <a:gd name="connsiteX0" fmla="*/ 0 w 5468163"/>
                <a:gd name="connsiteY0" fmla="*/ 800097 h 988439"/>
                <a:gd name="connsiteX1" fmla="*/ 2474173 w 5468163"/>
                <a:gd name="connsiteY1" fmla="*/ 664315 h 988439"/>
                <a:gd name="connsiteX2" fmla="*/ 5468163 w 5468163"/>
                <a:gd name="connsiteY2" fmla="*/ 0 h 988439"/>
                <a:gd name="connsiteX0" fmla="*/ 0 w 5468163"/>
                <a:gd name="connsiteY0" fmla="*/ 800097 h 1249050"/>
                <a:gd name="connsiteX1" fmla="*/ 2474173 w 5468163"/>
                <a:gd name="connsiteY1" fmla="*/ 664315 h 1249050"/>
                <a:gd name="connsiteX2" fmla="*/ 5468163 w 5468163"/>
                <a:gd name="connsiteY2" fmla="*/ 0 h 1249050"/>
                <a:gd name="connsiteX0" fmla="*/ 0 w 5468163"/>
                <a:gd name="connsiteY0" fmla="*/ 800097 h 1198449"/>
                <a:gd name="connsiteX1" fmla="*/ 2474173 w 5468163"/>
                <a:gd name="connsiteY1" fmla="*/ 664315 h 1198449"/>
                <a:gd name="connsiteX2" fmla="*/ 5468163 w 5468163"/>
                <a:gd name="connsiteY2" fmla="*/ 0 h 1198449"/>
                <a:gd name="connsiteX0" fmla="*/ 0 w 5468163"/>
                <a:gd name="connsiteY0" fmla="*/ 800097 h 1198449"/>
                <a:gd name="connsiteX1" fmla="*/ 2474173 w 5468163"/>
                <a:gd name="connsiteY1" fmla="*/ 664315 h 1198449"/>
                <a:gd name="connsiteX2" fmla="*/ 5468163 w 5468163"/>
                <a:gd name="connsiteY2" fmla="*/ 0 h 1198449"/>
                <a:gd name="connsiteX0" fmla="*/ 0 w 5468163"/>
                <a:gd name="connsiteY0" fmla="*/ 800097 h 1007377"/>
                <a:gd name="connsiteX1" fmla="*/ 2474173 w 5468163"/>
                <a:gd name="connsiteY1" fmla="*/ 664315 h 1007377"/>
                <a:gd name="connsiteX2" fmla="*/ 5468163 w 5468163"/>
                <a:gd name="connsiteY2" fmla="*/ 0 h 1007377"/>
                <a:gd name="connsiteX0" fmla="*/ 0 w 5468163"/>
                <a:gd name="connsiteY0" fmla="*/ 800097 h 1170140"/>
                <a:gd name="connsiteX1" fmla="*/ 2474173 w 5468163"/>
                <a:gd name="connsiteY1" fmla="*/ 664315 h 1170140"/>
                <a:gd name="connsiteX2" fmla="*/ 5468163 w 5468163"/>
                <a:gd name="connsiteY2" fmla="*/ 0 h 1170140"/>
                <a:gd name="connsiteX0" fmla="*/ 0 w 5468163"/>
                <a:gd name="connsiteY0" fmla="*/ 800097 h 1045624"/>
                <a:gd name="connsiteX1" fmla="*/ 2474173 w 5468163"/>
                <a:gd name="connsiteY1" fmla="*/ 664315 h 1045624"/>
                <a:gd name="connsiteX2" fmla="*/ 5468163 w 5468163"/>
                <a:gd name="connsiteY2" fmla="*/ 0 h 1045624"/>
                <a:gd name="connsiteX0" fmla="*/ 0 w 5118705"/>
                <a:gd name="connsiteY0" fmla="*/ 938267 h 1184305"/>
                <a:gd name="connsiteX1" fmla="*/ 2474173 w 5118705"/>
                <a:gd name="connsiteY1" fmla="*/ 802485 h 1184305"/>
                <a:gd name="connsiteX2" fmla="*/ 5118705 w 5118705"/>
                <a:gd name="connsiteY2" fmla="*/ 0 h 1184305"/>
                <a:gd name="connsiteX0" fmla="*/ 0 w 5118705"/>
                <a:gd name="connsiteY0" fmla="*/ 938267 h 1184305"/>
                <a:gd name="connsiteX1" fmla="*/ 2474173 w 5118705"/>
                <a:gd name="connsiteY1" fmla="*/ 802485 h 1184305"/>
                <a:gd name="connsiteX2" fmla="*/ 5118705 w 5118705"/>
                <a:gd name="connsiteY2" fmla="*/ 0 h 1184305"/>
                <a:gd name="connsiteX0" fmla="*/ 0 w 5118705"/>
                <a:gd name="connsiteY0" fmla="*/ 938267 h 1184305"/>
                <a:gd name="connsiteX1" fmla="*/ 2474173 w 5118705"/>
                <a:gd name="connsiteY1" fmla="*/ 802485 h 1184305"/>
                <a:gd name="connsiteX2" fmla="*/ 5118705 w 5118705"/>
                <a:gd name="connsiteY2" fmla="*/ 0 h 1184305"/>
                <a:gd name="connsiteX0" fmla="*/ 0 w 5118705"/>
                <a:gd name="connsiteY0" fmla="*/ 938267 h 1544410"/>
                <a:gd name="connsiteX1" fmla="*/ 2437648 w 5118705"/>
                <a:gd name="connsiteY1" fmla="*/ 1486046 h 1544410"/>
                <a:gd name="connsiteX2" fmla="*/ 5118705 w 5118705"/>
                <a:gd name="connsiteY2" fmla="*/ 0 h 1544410"/>
                <a:gd name="connsiteX0" fmla="*/ 0 w 5118705"/>
                <a:gd name="connsiteY0" fmla="*/ 938267 h 1544410"/>
                <a:gd name="connsiteX1" fmla="*/ 2437648 w 5118705"/>
                <a:gd name="connsiteY1" fmla="*/ 1486046 h 1544410"/>
                <a:gd name="connsiteX2" fmla="*/ 5118705 w 5118705"/>
                <a:gd name="connsiteY2" fmla="*/ 0 h 1544410"/>
                <a:gd name="connsiteX0" fmla="*/ 0 w 5642701"/>
                <a:gd name="connsiteY0" fmla="*/ 1212743 h 1637920"/>
                <a:gd name="connsiteX1" fmla="*/ 2961644 w 5642701"/>
                <a:gd name="connsiteY1" fmla="*/ 1486046 h 1637920"/>
                <a:gd name="connsiteX2" fmla="*/ 5642701 w 5642701"/>
                <a:gd name="connsiteY2" fmla="*/ 0 h 1637920"/>
                <a:gd name="connsiteX0" fmla="*/ 0 w 5642701"/>
                <a:gd name="connsiteY0" fmla="*/ 1212743 h 1609448"/>
                <a:gd name="connsiteX1" fmla="*/ 2961644 w 5642701"/>
                <a:gd name="connsiteY1" fmla="*/ 1486046 h 1609448"/>
                <a:gd name="connsiteX2" fmla="*/ 5642701 w 5642701"/>
                <a:gd name="connsiteY2" fmla="*/ 0 h 1609448"/>
                <a:gd name="connsiteX0" fmla="*/ 0 w 5642701"/>
                <a:gd name="connsiteY0" fmla="*/ 1212743 h 1714354"/>
                <a:gd name="connsiteX1" fmla="*/ 2945377 w 5642701"/>
                <a:gd name="connsiteY1" fmla="*/ 1628058 h 1714354"/>
                <a:gd name="connsiteX2" fmla="*/ 5642701 w 5642701"/>
                <a:gd name="connsiteY2" fmla="*/ 0 h 1714354"/>
                <a:gd name="connsiteX0" fmla="*/ 0 w 6114036"/>
                <a:gd name="connsiteY0" fmla="*/ 1400654 h 1915992"/>
                <a:gd name="connsiteX1" fmla="*/ 2945377 w 6114036"/>
                <a:gd name="connsiteY1" fmla="*/ 1815969 h 1915992"/>
                <a:gd name="connsiteX2" fmla="*/ 6114036 w 6114036"/>
                <a:gd name="connsiteY2" fmla="*/ 0 h 1915992"/>
                <a:gd name="connsiteX0" fmla="*/ 0 w 6114036"/>
                <a:gd name="connsiteY0" fmla="*/ 1400654 h 1777058"/>
                <a:gd name="connsiteX1" fmla="*/ 3076468 w 6114036"/>
                <a:gd name="connsiteY1" fmla="*/ 1621447 h 1777058"/>
                <a:gd name="connsiteX2" fmla="*/ 6114036 w 6114036"/>
                <a:gd name="connsiteY2" fmla="*/ 0 h 177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14036" h="1777058">
                  <a:moveTo>
                    <a:pt x="0" y="1400654"/>
                  </a:moveTo>
                  <a:cubicBezTo>
                    <a:pt x="1401886" y="1859352"/>
                    <a:pt x="2057462" y="1854889"/>
                    <a:pt x="3076468" y="1621447"/>
                  </a:cubicBezTo>
                  <a:cubicBezTo>
                    <a:pt x="4095474" y="1388005"/>
                    <a:pt x="4506885" y="1258825"/>
                    <a:pt x="6114036" y="0"/>
                  </a:cubicBezTo>
                </a:path>
              </a:pathLst>
            </a:custGeom>
            <a:ln w="76200">
              <a:solidFill>
                <a:srgbClr val="567FCA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1BBF07-AE2B-44BD-A540-C1D60ABBE353}"/>
                </a:ext>
              </a:extLst>
            </p:cNvPr>
            <p:cNvSpPr txBox="1"/>
            <p:nvPr/>
          </p:nvSpPr>
          <p:spPr>
            <a:xfrm>
              <a:off x="4737147" y="2205318"/>
              <a:ext cx="1479526" cy="65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Supply</a:t>
              </a:r>
              <a:endParaRPr lang="en-US" baseline="-25000" dirty="0">
                <a:solidFill>
                  <a:schemeClr val="accent6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3E139F-AC5C-4E5E-8502-C02A5F216768}"/>
                </a:ext>
              </a:extLst>
            </p:cNvPr>
            <p:cNvCxnSpPr>
              <a:cxnSpLocks/>
            </p:cNvCxnSpPr>
            <p:nvPr/>
          </p:nvCxnSpPr>
          <p:spPr>
            <a:xfrm>
              <a:off x="3330910" y="4035425"/>
              <a:ext cx="0" cy="14062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1F43AA-6499-4F70-92F4-8F2C4CA6D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647" y="4035425"/>
              <a:ext cx="265826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49DA10-2FB8-43EC-B532-2E9417881BDB}"/>
                </a:ext>
              </a:extLst>
            </p:cNvPr>
            <p:cNvGrpSpPr/>
            <p:nvPr/>
          </p:nvGrpSpPr>
          <p:grpSpPr>
            <a:xfrm>
              <a:off x="651711" y="462714"/>
              <a:ext cx="5486400" cy="4981074"/>
              <a:chOff x="2213811" y="529389"/>
              <a:chExt cx="5486400" cy="498107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E19111E-7508-4825-9C8F-8143482CE784}"/>
                  </a:ext>
                </a:extLst>
              </p:cNvPr>
              <p:cNvCxnSpPr/>
              <p:nvPr/>
            </p:nvCxnSpPr>
            <p:spPr>
              <a:xfrm>
                <a:off x="2213811" y="529389"/>
                <a:ext cx="0" cy="4981074"/>
              </a:xfrm>
              <a:prstGeom prst="line">
                <a:avLst/>
              </a:prstGeom>
              <a:ln w="6032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34C439E-F63D-4179-A090-751855762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13811" y="5510463"/>
                <a:ext cx="5486400" cy="0"/>
              </a:xfrm>
              <a:prstGeom prst="line">
                <a:avLst/>
              </a:prstGeom>
              <a:ln w="6032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495CFD-B1AA-4007-B8DD-75314F1327A9}"/>
              </a:ext>
            </a:extLst>
          </p:cNvPr>
          <p:cNvGrpSpPr/>
          <p:nvPr/>
        </p:nvGrpSpPr>
        <p:grpSpPr>
          <a:xfrm>
            <a:off x="6605954" y="245392"/>
            <a:ext cx="3617532" cy="3168162"/>
            <a:chOff x="-90754" y="462714"/>
            <a:chExt cx="6228865" cy="562181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AB1764-5114-4E08-AA67-602A53EEE7BA}"/>
                </a:ext>
              </a:extLst>
            </p:cNvPr>
            <p:cNvSpPr txBox="1"/>
            <p:nvPr/>
          </p:nvSpPr>
          <p:spPr>
            <a:xfrm>
              <a:off x="-90754" y="3757652"/>
              <a:ext cx="841440" cy="55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baseline="-25000" dirty="0" err="1"/>
                <a:t>eq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92B329-0C0B-4648-B5B7-B1F3EB249C05}"/>
                </a:ext>
              </a:extLst>
            </p:cNvPr>
            <p:cNvSpPr txBox="1"/>
            <p:nvPr/>
          </p:nvSpPr>
          <p:spPr>
            <a:xfrm>
              <a:off x="3068337" y="4059314"/>
              <a:ext cx="2353714" cy="1146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Perceived Demand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484417-22BC-4FE0-AC8A-30225C1DEF5C}"/>
                </a:ext>
              </a:extLst>
            </p:cNvPr>
            <p:cNvSpPr txBox="1"/>
            <p:nvPr/>
          </p:nvSpPr>
          <p:spPr>
            <a:xfrm>
              <a:off x="3135654" y="5429163"/>
              <a:ext cx="881309" cy="65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</a:t>
              </a:r>
              <a:r>
                <a:rPr lang="en-US" baseline="-25000" dirty="0" err="1"/>
                <a:t>eq</a:t>
              </a:r>
              <a:endParaRPr lang="en-US" baseline="-250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9038A7-138A-462F-9253-EE3E51734D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647" y="4035425"/>
              <a:ext cx="265826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C5C26A-4CF5-482C-A163-3027D646F5D3}"/>
                </a:ext>
              </a:extLst>
            </p:cNvPr>
            <p:cNvGrpSpPr/>
            <p:nvPr/>
          </p:nvGrpSpPr>
          <p:grpSpPr>
            <a:xfrm>
              <a:off x="651711" y="462714"/>
              <a:ext cx="5486400" cy="4981074"/>
              <a:chOff x="2213811" y="529389"/>
              <a:chExt cx="5486400" cy="498107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DCB14C-FC45-4D54-A18C-56486412D0D5}"/>
                  </a:ext>
                </a:extLst>
              </p:cNvPr>
              <p:cNvCxnSpPr/>
              <p:nvPr/>
            </p:nvCxnSpPr>
            <p:spPr>
              <a:xfrm>
                <a:off x="2213811" y="529389"/>
                <a:ext cx="0" cy="4981074"/>
              </a:xfrm>
              <a:prstGeom prst="line">
                <a:avLst/>
              </a:prstGeom>
              <a:ln w="6032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DA5A354-CEB3-430F-85AD-B405E0704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13811" y="5510463"/>
                <a:ext cx="5486400" cy="0"/>
              </a:xfrm>
              <a:prstGeom prst="line">
                <a:avLst/>
              </a:prstGeom>
              <a:ln w="6032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B2BBF0-9C76-4625-BCC7-9A2664B1DDCA}"/>
              </a:ext>
            </a:extLst>
          </p:cNvPr>
          <p:cNvGrpSpPr/>
          <p:nvPr/>
        </p:nvGrpSpPr>
        <p:grpSpPr>
          <a:xfrm>
            <a:off x="6634202" y="3429000"/>
            <a:ext cx="3731464" cy="3168162"/>
            <a:chOff x="-90754" y="462714"/>
            <a:chExt cx="6425040" cy="562181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75EFA5-093A-4006-A465-087B854A549D}"/>
                </a:ext>
              </a:extLst>
            </p:cNvPr>
            <p:cNvSpPr txBox="1"/>
            <p:nvPr/>
          </p:nvSpPr>
          <p:spPr>
            <a:xfrm>
              <a:off x="-90754" y="3757652"/>
              <a:ext cx="841440" cy="55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baseline="-25000" dirty="0" err="1"/>
                <a:t>eq</a:t>
              </a:r>
              <a:endParaRPr lang="en-US" baseline="-25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C3131FF-7683-4A81-A3FA-91077DF254B4}"/>
                </a:ext>
              </a:extLst>
            </p:cNvPr>
            <p:cNvSpPr txBox="1"/>
            <p:nvPr/>
          </p:nvSpPr>
          <p:spPr>
            <a:xfrm>
              <a:off x="4396774" y="3273309"/>
              <a:ext cx="1937512" cy="1146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Perceived Demand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29E3B8-0CD5-4364-98BD-7861103B9E8C}"/>
                </a:ext>
              </a:extLst>
            </p:cNvPr>
            <p:cNvSpPr txBox="1"/>
            <p:nvPr/>
          </p:nvSpPr>
          <p:spPr>
            <a:xfrm>
              <a:off x="3135655" y="5429163"/>
              <a:ext cx="881309" cy="65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</a:t>
              </a:r>
              <a:r>
                <a:rPr lang="en-US" baseline="-25000" dirty="0" err="1"/>
                <a:t>eq</a:t>
              </a:r>
              <a:endParaRPr lang="en-US" baseline="-2500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F7FF24-A325-423F-9972-0D87C4BB6708}"/>
                </a:ext>
              </a:extLst>
            </p:cNvPr>
            <p:cNvSpPr/>
            <p:nvPr/>
          </p:nvSpPr>
          <p:spPr>
            <a:xfrm rot="2623089">
              <a:off x="258328" y="2125720"/>
              <a:ext cx="5754659" cy="1926137"/>
            </a:xfrm>
            <a:custGeom>
              <a:avLst/>
              <a:gdLst>
                <a:gd name="connsiteX0" fmla="*/ 0 w 4696691"/>
                <a:gd name="connsiteY0" fmla="*/ 0 h 708457"/>
                <a:gd name="connsiteX1" fmla="*/ 1454728 w 4696691"/>
                <a:gd name="connsiteY1" fmla="*/ 706582 h 708457"/>
                <a:gd name="connsiteX2" fmla="*/ 4696691 w 4696691"/>
                <a:gd name="connsiteY2" fmla="*/ 166254 h 708457"/>
                <a:gd name="connsiteX0" fmla="*/ 0 w 5037654"/>
                <a:gd name="connsiteY0" fmla="*/ 0 h 598347"/>
                <a:gd name="connsiteX1" fmla="*/ 1795691 w 5037654"/>
                <a:gd name="connsiteY1" fmla="*/ 598094 h 598347"/>
                <a:gd name="connsiteX2" fmla="*/ 5037654 w 5037654"/>
                <a:gd name="connsiteY2" fmla="*/ 57766 h 598347"/>
                <a:gd name="connsiteX0" fmla="*/ 0 w 5037654"/>
                <a:gd name="connsiteY0" fmla="*/ 0 h 536428"/>
                <a:gd name="connsiteX1" fmla="*/ 2400125 w 5037654"/>
                <a:gd name="connsiteY1" fmla="*/ 536101 h 536428"/>
                <a:gd name="connsiteX2" fmla="*/ 5037654 w 5037654"/>
                <a:gd name="connsiteY2" fmla="*/ 57766 h 536428"/>
                <a:gd name="connsiteX0" fmla="*/ 0 w 5037654"/>
                <a:gd name="connsiteY0" fmla="*/ 0 h 536428"/>
                <a:gd name="connsiteX1" fmla="*/ 2400125 w 5037654"/>
                <a:gd name="connsiteY1" fmla="*/ 536101 h 536428"/>
                <a:gd name="connsiteX2" fmla="*/ 5037654 w 5037654"/>
                <a:gd name="connsiteY2" fmla="*/ 57766 h 536428"/>
                <a:gd name="connsiteX0" fmla="*/ 0 w 5037654"/>
                <a:gd name="connsiteY0" fmla="*/ 0 h 536101"/>
                <a:gd name="connsiteX1" fmla="*/ 2400125 w 5037654"/>
                <a:gd name="connsiteY1" fmla="*/ 536101 h 536101"/>
                <a:gd name="connsiteX2" fmla="*/ 5037654 w 5037654"/>
                <a:gd name="connsiteY2" fmla="*/ 57766 h 536101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82648"/>
                <a:gd name="connsiteX1" fmla="*/ 2400125 w 5394115"/>
                <a:gd name="connsiteY1" fmla="*/ 664315 h 682648"/>
                <a:gd name="connsiteX2" fmla="*/ 5394115 w 5394115"/>
                <a:gd name="connsiteY2" fmla="*/ 0 h 682648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394115"/>
                <a:gd name="connsiteY0" fmla="*/ 128214 h 664315"/>
                <a:gd name="connsiteX1" fmla="*/ 2400125 w 5394115"/>
                <a:gd name="connsiteY1" fmla="*/ 664315 h 664315"/>
                <a:gd name="connsiteX2" fmla="*/ 5394115 w 5394115"/>
                <a:gd name="connsiteY2" fmla="*/ 0 h 664315"/>
                <a:gd name="connsiteX0" fmla="*/ 0 w 5800228"/>
                <a:gd name="connsiteY0" fmla="*/ 476143 h 735914"/>
                <a:gd name="connsiteX1" fmla="*/ 2806238 w 5800228"/>
                <a:gd name="connsiteY1" fmla="*/ 664315 h 735914"/>
                <a:gd name="connsiteX2" fmla="*/ 5800228 w 5800228"/>
                <a:gd name="connsiteY2" fmla="*/ 0 h 735914"/>
                <a:gd name="connsiteX0" fmla="*/ 0 w 5800228"/>
                <a:gd name="connsiteY0" fmla="*/ 476143 h 971012"/>
                <a:gd name="connsiteX1" fmla="*/ 2806238 w 5800228"/>
                <a:gd name="connsiteY1" fmla="*/ 664315 h 971012"/>
                <a:gd name="connsiteX2" fmla="*/ 5800228 w 5800228"/>
                <a:gd name="connsiteY2" fmla="*/ 0 h 971012"/>
                <a:gd name="connsiteX0" fmla="*/ 0 w 5800228"/>
                <a:gd name="connsiteY0" fmla="*/ 476143 h 971012"/>
                <a:gd name="connsiteX1" fmla="*/ 2806238 w 5800228"/>
                <a:gd name="connsiteY1" fmla="*/ 664315 h 971012"/>
                <a:gd name="connsiteX2" fmla="*/ 5800228 w 5800228"/>
                <a:gd name="connsiteY2" fmla="*/ 0 h 971012"/>
                <a:gd name="connsiteX0" fmla="*/ 0 w 5800228"/>
                <a:gd name="connsiteY0" fmla="*/ 476143 h 686922"/>
                <a:gd name="connsiteX1" fmla="*/ 2806238 w 5800228"/>
                <a:gd name="connsiteY1" fmla="*/ 664315 h 686922"/>
                <a:gd name="connsiteX2" fmla="*/ 5800228 w 5800228"/>
                <a:gd name="connsiteY2" fmla="*/ 0 h 686922"/>
                <a:gd name="connsiteX0" fmla="*/ 0 w 5800228"/>
                <a:gd name="connsiteY0" fmla="*/ 476143 h 664315"/>
                <a:gd name="connsiteX1" fmla="*/ 2806238 w 5800228"/>
                <a:gd name="connsiteY1" fmla="*/ 664315 h 664315"/>
                <a:gd name="connsiteX2" fmla="*/ 5800228 w 5800228"/>
                <a:gd name="connsiteY2" fmla="*/ 0 h 664315"/>
                <a:gd name="connsiteX0" fmla="*/ 0 w 5800228"/>
                <a:gd name="connsiteY0" fmla="*/ 476143 h 733940"/>
                <a:gd name="connsiteX1" fmla="*/ 2806238 w 5800228"/>
                <a:gd name="connsiteY1" fmla="*/ 664315 h 733940"/>
                <a:gd name="connsiteX2" fmla="*/ 5800228 w 5800228"/>
                <a:gd name="connsiteY2" fmla="*/ 0 h 733940"/>
                <a:gd name="connsiteX0" fmla="*/ 0 w 5468163"/>
                <a:gd name="connsiteY0" fmla="*/ 800097 h 988439"/>
                <a:gd name="connsiteX1" fmla="*/ 2474173 w 5468163"/>
                <a:gd name="connsiteY1" fmla="*/ 664315 h 988439"/>
                <a:gd name="connsiteX2" fmla="*/ 5468163 w 5468163"/>
                <a:gd name="connsiteY2" fmla="*/ 0 h 988439"/>
                <a:gd name="connsiteX0" fmla="*/ 0 w 5468163"/>
                <a:gd name="connsiteY0" fmla="*/ 800097 h 1249050"/>
                <a:gd name="connsiteX1" fmla="*/ 2474173 w 5468163"/>
                <a:gd name="connsiteY1" fmla="*/ 664315 h 1249050"/>
                <a:gd name="connsiteX2" fmla="*/ 5468163 w 5468163"/>
                <a:gd name="connsiteY2" fmla="*/ 0 h 1249050"/>
                <a:gd name="connsiteX0" fmla="*/ 0 w 5468163"/>
                <a:gd name="connsiteY0" fmla="*/ 800097 h 1198449"/>
                <a:gd name="connsiteX1" fmla="*/ 2474173 w 5468163"/>
                <a:gd name="connsiteY1" fmla="*/ 664315 h 1198449"/>
                <a:gd name="connsiteX2" fmla="*/ 5468163 w 5468163"/>
                <a:gd name="connsiteY2" fmla="*/ 0 h 1198449"/>
                <a:gd name="connsiteX0" fmla="*/ 0 w 5468163"/>
                <a:gd name="connsiteY0" fmla="*/ 800097 h 1198449"/>
                <a:gd name="connsiteX1" fmla="*/ 2474173 w 5468163"/>
                <a:gd name="connsiteY1" fmla="*/ 664315 h 1198449"/>
                <a:gd name="connsiteX2" fmla="*/ 5468163 w 5468163"/>
                <a:gd name="connsiteY2" fmla="*/ 0 h 1198449"/>
                <a:gd name="connsiteX0" fmla="*/ 0 w 5468163"/>
                <a:gd name="connsiteY0" fmla="*/ 800097 h 1007377"/>
                <a:gd name="connsiteX1" fmla="*/ 2474173 w 5468163"/>
                <a:gd name="connsiteY1" fmla="*/ 664315 h 1007377"/>
                <a:gd name="connsiteX2" fmla="*/ 5468163 w 5468163"/>
                <a:gd name="connsiteY2" fmla="*/ 0 h 1007377"/>
                <a:gd name="connsiteX0" fmla="*/ 0 w 5468163"/>
                <a:gd name="connsiteY0" fmla="*/ 800097 h 1170140"/>
                <a:gd name="connsiteX1" fmla="*/ 2474173 w 5468163"/>
                <a:gd name="connsiteY1" fmla="*/ 664315 h 1170140"/>
                <a:gd name="connsiteX2" fmla="*/ 5468163 w 5468163"/>
                <a:gd name="connsiteY2" fmla="*/ 0 h 1170140"/>
                <a:gd name="connsiteX0" fmla="*/ 0 w 5468163"/>
                <a:gd name="connsiteY0" fmla="*/ 800097 h 1045624"/>
                <a:gd name="connsiteX1" fmla="*/ 2474173 w 5468163"/>
                <a:gd name="connsiteY1" fmla="*/ 664315 h 1045624"/>
                <a:gd name="connsiteX2" fmla="*/ 5468163 w 5468163"/>
                <a:gd name="connsiteY2" fmla="*/ 0 h 1045624"/>
                <a:gd name="connsiteX0" fmla="*/ 0 w 5118705"/>
                <a:gd name="connsiteY0" fmla="*/ 938267 h 1184305"/>
                <a:gd name="connsiteX1" fmla="*/ 2474173 w 5118705"/>
                <a:gd name="connsiteY1" fmla="*/ 802485 h 1184305"/>
                <a:gd name="connsiteX2" fmla="*/ 5118705 w 5118705"/>
                <a:gd name="connsiteY2" fmla="*/ 0 h 1184305"/>
                <a:gd name="connsiteX0" fmla="*/ 0 w 5118705"/>
                <a:gd name="connsiteY0" fmla="*/ 938267 h 1184305"/>
                <a:gd name="connsiteX1" fmla="*/ 2474173 w 5118705"/>
                <a:gd name="connsiteY1" fmla="*/ 802485 h 1184305"/>
                <a:gd name="connsiteX2" fmla="*/ 5118705 w 5118705"/>
                <a:gd name="connsiteY2" fmla="*/ 0 h 1184305"/>
                <a:gd name="connsiteX0" fmla="*/ 0 w 5118705"/>
                <a:gd name="connsiteY0" fmla="*/ 938267 h 1184305"/>
                <a:gd name="connsiteX1" fmla="*/ 2474173 w 5118705"/>
                <a:gd name="connsiteY1" fmla="*/ 802485 h 1184305"/>
                <a:gd name="connsiteX2" fmla="*/ 5118705 w 5118705"/>
                <a:gd name="connsiteY2" fmla="*/ 0 h 1184305"/>
                <a:gd name="connsiteX0" fmla="*/ 0 w 5118705"/>
                <a:gd name="connsiteY0" fmla="*/ 938267 h 1544410"/>
                <a:gd name="connsiteX1" fmla="*/ 2437648 w 5118705"/>
                <a:gd name="connsiteY1" fmla="*/ 1486046 h 1544410"/>
                <a:gd name="connsiteX2" fmla="*/ 5118705 w 5118705"/>
                <a:gd name="connsiteY2" fmla="*/ 0 h 1544410"/>
                <a:gd name="connsiteX0" fmla="*/ 0 w 5118705"/>
                <a:gd name="connsiteY0" fmla="*/ 938267 h 1544410"/>
                <a:gd name="connsiteX1" fmla="*/ 2437648 w 5118705"/>
                <a:gd name="connsiteY1" fmla="*/ 1486046 h 1544410"/>
                <a:gd name="connsiteX2" fmla="*/ 5118705 w 5118705"/>
                <a:gd name="connsiteY2" fmla="*/ 0 h 1544410"/>
                <a:gd name="connsiteX0" fmla="*/ 0 w 5642701"/>
                <a:gd name="connsiteY0" fmla="*/ 1212743 h 1637920"/>
                <a:gd name="connsiteX1" fmla="*/ 2961644 w 5642701"/>
                <a:gd name="connsiteY1" fmla="*/ 1486046 h 1637920"/>
                <a:gd name="connsiteX2" fmla="*/ 5642701 w 5642701"/>
                <a:gd name="connsiteY2" fmla="*/ 0 h 1637920"/>
                <a:gd name="connsiteX0" fmla="*/ 0 w 5642701"/>
                <a:gd name="connsiteY0" fmla="*/ 1212743 h 1609448"/>
                <a:gd name="connsiteX1" fmla="*/ 2961644 w 5642701"/>
                <a:gd name="connsiteY1" fmla="*/ 1486046 h 1609448"/>
                <a:gd name="connsiteX2" fmla="*/ 5642701 w 5642701"/>
                <a:gd name="connsiteY2" fmla="*/ 0 h 1609448"/>
                <a:gd name="connsiteX0" fmla="*/ 0 w 5642701"/>
                <a:gd name="connsiteY0" fmla="*/ 1212743 h 1714354"/>
                <a:gd name="connsiteX1" fmla="*/ 2945377 w 5642701"/>
                <a:gd name="connsiteY1" fmla="*/ 1628058 h 1714354"/>
                <a:gd name="connsiteX2" fmla="*/ 5642701 w 5642701"/>
                <a:gd name="connsiteY2" fmla="*/ 0 h 1714354"/>
                <a:gd name="connsiteX0" fmla="*/ 0 w 6114036"/>
                <a:gd name="connsiteY0" fmla="*/ 1400654 h 1915992"/>
                <a:gd name="connsiteX1" fmla="*/ 2945377 w 6114036"/>
                <a:gd name="connsiteY1" fmla="*/ 1815969 h 1915992"/>
                <a:gd name="connsiteX2" fmla="*/ 6114036 w 6114036"/>
                <a:gd name="connsiteY2" fmla="*/ 0 h 1915992"/>
                <a:gd name="connsiteX0" fmla="*/ 0 w 6114036"/>
                <a:gd name="connsiteY0" fmla="*/ 1400654 h 1777058"/>
                <a:gd name="connsiteX1" fmla="*/ 3076468 w 6114036"/>
                <a:gd name="connsiteY1" fmla="*/ 1621447 h 1777058"/>
                <a:gd name="connsiteX2" fmla="*/ 6114036 w 6114036"/>
                <a:gd name="connsiteY2" fmla="*/ 0 h 177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14036" h="1777058">
                  <a:moveTo>
                    <a:pt x="0" y="1400654"/>
                  </a:moveTo>
                  <a:cubicBezTo>
                    <a:pt x="1401886" y="1859352"/>
                    <a:pt x="2057462" y="1854889"/>
                    <a:pt x="3076468" y="1621447"/>
                  </a:cubicBezTo>
                  <a:cubicBezTo>
                    <a:pt x="4095474" y="1388005"/>
                    <a:pt x="4506885" y="1258825"/>
                    <a:pt x="6114036" y="0"/>
                  </a:cubicBezTo>
                </a:path>
              </a:pathLst>
            </a:custGeom>
            <a:ln w="76200">
              <a:solidFill>
                <a:srgbClr val="567FCA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1A05FA-CC7B-4E34-9F4B-B69A5C7AA363}"/>
                </a:ext>
              </a:extLst>
            </p:cNvPr>
            <p:cNvGrpSpPr/>
            <p:nvPr/>
          </p:nvGrpSpPr>
          <p:grpSpPr>
            <a:xfrm>
              <a:off x="651711" y="462714"/>
              <a:ext cx="5486400" cy="4981074"/>
              <a:chOff x="2213811" y="529389"/>
              <a:chExt cx="5486400" cy="498107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2CC6D6-3DF1-41F5-A868-3E03F06B1E4E}"/>
                  </a:ext>
                </a:extLst>
              </p:cNvPr>
              <p:cNvCxnSpPr/>
              <p:nvPr/>
            </p:nvCxnSpPr>
            <p:spPr>
              <a:xfrm>
                <a:off x="2213811" y="529389"/>
                <a:ext cx="0" cy="4981074"/>
              </a:xfrm>
              <a:prstGeom prst="line">
                <a:avLst/>
              </a:prstGeom>
              <a:ln w="6032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6E4020D-3A92-479D-B655-E2914CFA6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13811" y="5510463"/>
                <a:ext cx="5486400" cy="0"/>
              </a:xfrm>
              <a:prstGeom prst="line">
                <a:avLst/>
              </a:prstGeom>
              <a:ln w="6032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EB5A71-76E8-4B0A-B351-3100A0B856D1}"/>
              </a:ext>
            </a:extLst>
          </p:cNvPr>
          <p:cNvSpPr txBox="1"/>
          <p:nvPr/>
        </p:nvSpPr>
        <p:spPr>
          <a:xfrm>
            <a:off x="2383911" y="1514536"/>
            <a:ext cx="19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Market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4DDD96-35BD-47EE-B3FE-B903EE4D2590}"/>
              </a:ext>
            </a:extLst>
          </p:cNvPr>
          <p:cNvSpPr txBox="1"/>
          <p:nvPr/>
        </p:nvSpPr>
        <p:spPr>
          <a:xfrm>
            <a:off x="7977731" y="245392"/>
            <a:ext cx="123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Firm 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6468E4-F0C3-4223-85E8-EA9095412DC0}"/>
              </a:ext>
            </a:extLst>
          </p:cNvPr>
          <p:cNvCxnSpPr>
            <a:cxnSpLocks/>
          </p:cNvCxnSpPr>
          <p:nvPr/>
        </p:nvCxnSpPr>
        <p:spPr>
          <a:xfrm>
            <a:off x="7064784" y="2258782"/>
            <a:ext cx="221654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9045D55-A807-4486-B9FD-553DED109A2D}"/>
              </a:ext>
            </a:extLst>
          </p:cNvPr>
          <p:cNvSpPr txBox="1"/>
          <p:nvPr/>
        </p:nvSpPr>
        <p:spPr>
          <a:xfrm>
            <a:off x="8094431" y="3512829"/>
            <a:ext cx="113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Firm 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3642DF-9DBB-41BD-80C8-E217AFF6A58C}"/>
              </a:ext>
            </a:extLst>
          </p:cNvPr>
          <p:cNvSpPr/>
          <p:nvPr/>
        </p:nvSpPr>
        <p:spPr>
          <a:xfrm rot="20068216">
            <a:off x="4726855" y="1789149"/>
            <a:ext cx="2095167" cy="5510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Perfect Competition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F3FCB032-99CA-4FEE-A061-F48B500F4607}"/>
              </a:ext>
            </a:extLst>
          </p:cNvPr>
          <p:cNvSpPr/>
          <p:nvPr/>
        </p:nvSpPr>
        <p:spPr>
          <a:xfrm rot="796398">
            <a:off x="4900494" y="4246318"/>
            <a:ext cx="2095167" cy="5510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Monopoly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B920EC-B352-43BD-AFEF-273B727B05F5}"/>
              </a:ext>
            </a:extLst>
          </p:cNvPr>
          <p:cNvSpPr txBox="1"/>
          <p:nvPr/>
        </p:nvSpPr>
        <p:spPr>
          <a:xfrm rot="16200000">
            <a:off x="1115490" y="1825593"/>
            <a:ext cx="8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  <a:endParaRPr lang="en-US" baseline="-25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C4A3A9-40E2-4DE3-8F9F-4817A7922B9C}"/>
              </a:ext>
            </a:extLst>
          </p:cNvPr>
          <p:cNvSpPr txBox="1"/>
          <p:nvPr/>
        </p:nvSpPr>
        <p:spPr>
          <a:xfrm rot="16200000">
            <a:off x="6428632" y="380980"/>
            <a:ext cx="8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  <a:endParaRPr lang="en-US" baseline="-25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E85269-B013-476A-A519-CF82ECD7842A}"/>
              </a:ext>
            </a:extLst>
          </p:cNvPr>
          <p:cNvSpPr txBox="1"/>
          <p:nvPr/>
        </p:nvSpPr>
        <p:spPr>
          <a:xfrm rot="16200000">
            <a:off x="6448549" y="3639245"/>
            <a:ext cx="8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  <a:endParaRPr lang="en-US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E5B1BD-97C6-408C-989C-D7D511A2A66F}"/>
              </a:ext>
            </a:extLst>
          </p:cNvPr>
          <p:cNvSpPr txBox="1"/>
          <p:nvPr/>
        </p:nvSpPr>
        <p:spPr>
          <a:xfrm>
            <a:off x="9371549" y="625304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  <a:endParaRPr lang="en-US" baseline="-2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06CF0A-6E04-43FE-8727-644EE9AC85DD}"/>
              </a:ext>
            </a:extLst>
          </p:cNvPr>
          <p:cNvSpPr txBox="1"/>
          <p:nvPr/>
        </p:nvSpPr>
        <p:spPr>
          <a:xfrm>
            <a:off x="9370975" y="308119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8634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2213811" y="529389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F73BE-C534-4AFC-A6B9-02562516D78D}"/>
              </a:ext>
            </a:extLst>
          </p:cNvPr>
          <p:cNvCxnSpPr/>
          <p:nvPr/>
        </p:nvCxnSpPr>
        <p:spPr>
          <a:xfrm>
            <a:off x="2213811" y="1454727"/>
            <a:ext cx="5184516" cy="405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0CC95-1CE2-4905-A375-031D697A3707}"/>
              </a:ext>
            </a:extLst>
          </p:cNvPr>
          <p:cNvCxnSpPr>
            <a:cxnSpLocks/>
          </p:cNvCxnSpPr>
          <p:nvPr/>
        </p:nvCxnSpPr>
        <p:spPr>
          <a:xfrm>
            <a:off x="2213811" y="1454727"/>
            <a:ext cx="2311694" cy="40557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CED2E2-F67F-434B-B902-ED4EDE4DA8FE}"/>
              </a:ext>
            </a:extLst>
          </p:cNvPr>
          <p:cNvSpPr/>
          <p:nvPr/>
        </p:nvSpPr>
        <p:spPr>
          <a:xfrm>
            <a:off x="2604656" y="2239885"/>
            <a:ext cx="3909524" cy="2763915"/>
          </a:xfrm>
          <a:custGeom>
            <a:avLst/>
            <a:gdLst>
              <a:gd name="connsiteX0" fmla="*/ 0 w 4488873"/>
              <a:gd name="connsiteY0" fmla="*/ 1745673 h 2935027"/>
              <a:gd name="connsiteX1" fmla="*/ 1080655 w 4488873"/>
              <a:gd name="connsiteY1" fmla="*/ 2867891 h 2935027"/>
              <a:gd name="connsiteX2" fmla="*/ 4488873 w 4488873"/>
              <a:gd name="connsiteY2" fmla="*/ 0 h 2935027"/>
              <a:gd name="connsiteX3" fmla="*/ 4488873 w 4488873"/>
              <a:gd name="connsiteY3" fmla="*/ 0 h 2935027"/>
              <a:gd name="connsiteX0" fmla="*/ 0 w 4738254"/>
              <a:gd name="connsiteY0" fmla="*/ 2161309 h 3009473"/>
              <a:gd name="connsiteX1" fmla="*/ 1330036 w 4738254"/>
              <a:gd name="connsiteY1" fmla="*/ 2867891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2975636"/>
              <a:gd name="connsiteX1" fmla="*/ 1745672 w 4738254"/>
              <a:gd name="connsiteY1" fmla="*/ 2826327 h 2975636"/>
              <a:gd name="connsiteX2" fmla="*/ 4738254 w 4738254"/>
              <a:gd name="connsiteY2" fmla="*/ 0 h 2975636"/>
              <a:gd name="connsiteX3" fmla="*/ 4738254 w 4738254"/>
              <a:gd name="connsiteY3" fmla="*/ 0 h 2975636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762" h="3325153">
                <a:moveTo>
                  <a:pt x="0" y="2455777"/>
                </a:moveTo>
                <a:cubicBezTo>
                  <a:pt x="166255" y="3162358"/>
                  <a:pt x="677933" y="3571654"/>
                  <a:pt x="1454727" y="3162358"/>
                </a:cubicBezTo>
                <a:cubicBezTo>
                  <a:pt x="2231521" y="2753062"/>
                  <a:pt x="3881033" y="1221901"/>
                  <a:pt x="4660762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21238240">
            <a:off x="2561975" y="3631934"/>
            <a:ext cx="5077055" cy="72004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4115" h="664315">
                <a:moveTo>
                  <a:pt x="0" y="128214"/>
                </a:moveTo>
                <a:cubicBezTo>
                  <a:pt x="847417" y="576138"/>
                  <a:pt x="1560516" y="654687"/>
                  <a:pt x="2400125" y="664315"/>
                </a:cubicBezTo>
                <a:cubicBezTo>
                  <a:pt x="3162242" y="658445"/>
                  <a:pt x="4040537" y="469998"/>
                  <a:pt x="5394115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B5253A-FB89-4ADD-BB8F-072A02B99F14}"/>
              </a:ext>
            </a:extLst>
          </p:cNvPr>
          <p:cNvSpPr/>
          <p:nvPr/>
        </p:nvSpPr>
        <p:spPr>
          <a:xfrm>
            <a:off x="2152247" y="140392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2FEFF-B548-45BE-AD14-033174BFBD24}"/>
              </a:ext>
            </a:extLst>
          </p:cNvPr>
          <p:cNvSpPr/>
          <p:nvPr/>
        </p:nvSpPr>
        <p:spPr>
          <a:xfrm>
            <a:off x="7299824" y="5417473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35739C-0055-4B5F-8EA2-D5128D3B3E0F}"/>
              </a:ext>
            </a:extLst>
          </p:cNvPr>
          <p:cNvCxnSpPr>
            <a:cxnSpLocks/>
          </p:cNvCxnSpPr>
          <p:nvPr/>
        </p:nvCxnSpPr>
        <p:spPr>
          <a:xfrm flipV="1">
            <a:off x="2213810" y="4702202"/>
            <a:ext cx="4164130" cy="17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D7F92-B857-4E5E-9C82-942DAADB7C7C}"/>
              </a:ext>
            </a:extLst>
          </p:cNvPr>
          <p:cNvCxnSpPr>
            <a:cxnSpLocks/>
          </p:cNvCxnSpPr>
          <p:nvPr/>
        </p:nvCxnSpPr>
        <p:spPr>
          <a:xfrm flipV="1">
            <a:off x="2213810" y="4181711"/>
            <a:ext cx="3489412" cy="148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37BF88-DE24-4C63-A8A9-FB742318C78D}"/>
              </a:ext>
            </a:extLst>
          </p:cNvPr>
          <p:cNvCxnSpPr>
            <a:cxnSpLocks/>
          </p:cNvCxnSpPr>
          <p:nvPr/>
        </p:nvCxnSpPr>
        <p:spPr>
          <a:xfrm>
            <a:off x="4525505" y="3321599"/>
            <a:ext cx="0" cy="21175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E52645-01EB-4FBE-AB70-43F2A0BA4A73}"/>
              </a:ext>
            </a:extLst>
          </p:cNvPr>
          <p:cNvCxnSpPr>
            <a:cxnSpLocks/>
          </p:cNvCxnSpPr>
          <p:nvPr/>
        </p:nvCxnSpPr>
        <p:spPr>
          <a:xfrm>
            <a:off x="6352447" y="4719965"/>
            <a:ext cx="0" cy="7904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2F44D-2775-4A59-AC35-DA5701EA2C8D}"/>
              </a:ext>
            </a:extLst>
          </p:cNvPr>
          <p:cNvCxnSpPr>
            <a:cxnSpLocks/>
          </p:cNvCxnSpPr>
          <p:nvPr/>
        </p:nvCxnSpPr>
        <p:spPr>
          <a:xfrm>
            <a:off x="5703222" y="4181711"/>
            <a:ext cx="0" cy="1328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0CBB5D-B4BC-4F39-BEE4-5FD2075CA5C1}"/>
              </a:ext>
            </a:extLst>
          </p:cNvPr>
          <p:cNvCxnSpPr>
            <a:cxnSpLocks/>
          </p:cNvCxnSpPr>
          <p:nvPr/>
        </p:nvCxnSpPr>
        <p:spPr>
          <a:xfrm>
            <a:off x="5161457" y="3866744"/>
            <a:ext cx="0" cy="1643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9FAA3-2864-4A25-95C5-0305C64D5B3A}"/>
              </a:ext>
            </a:extLst>
          </p:cNvPr>
          <p:cNvCxnSpPr>
            <a:cxnSpLocks/>
          </p:cNvCxnSpPr>
          <p:nvPr/>
        </p:nvCxnSpPr>
        <p:spPr>
          <a:xfrm>
            <a:off x="4082819" y="2947261"/>
            <a:ext cx="0" cy="25632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CD689C-CD87-4C96-8739-D94F15D6DB48}"/>
              </a:ext>
            </a:extLst>
          </p:cNvPr>
          <p:cNvCxnSpPr>
            <a:cxnSpLocks/>
          </p:cNvCxnSpPr>
          <p:nvPr/>
        </p:nvCxnSpPr>
        <p:spPr>
          <a:xfrm>
            <a:off x="2213810" y="3303028"/>
            <a:ext cx="2311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5D682-2FA6-453F-B148-B5E31AB9490C}"/>
              </a:ext>
            </a:extLst>
          </p:cNvPr>
          <p:cNvCxnSpPr>
            <a:cxnSpLocks/>
          </p:cNvCxnSpPr>
          <p:nvPr/>
        </p:nvCxnSpPr>
        <p:spPr>
          <a:xfrm flipV="1">
            <a:off x="2213810" y="2940852"/>
            <a:ext cx="1807802" cy="77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09E5D2-18E7-47A1-AB14-9912DB39FF9F}"/>
              </a:ext>
            </a:extLst>
          </p:cNvPr>
          <p:cNvSpPr/>
          <p:nvPr/>
        </p:nvSpPr>
        <p:spPr>
          <a:xfrm>
            <a:off x="6254168" y="4609242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D37490-E026-4638-9886-D617D8871DB6}"/>
              </a:ext>
            </a:extLst>
          </p:cNvPr>
          <p:cNvSpPr/>
          <p:nvPr/>
        </p:nvSpPr>
        <p:spPr>
          <a:xfrm>
            <a:off x="5580329" y="4103270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45E05-F431-4DF7-A104-1845F09D872F}"/>
              </a:ext>
            </a:extLst>
          </p:cNvPr>
          <p:cNvCxnSpPr>
            <a:cxnSpLocks/>
          </p:cNvCxnSpPr>
          <p:nvPr/>
        </p:nvCxnSpPr>
        <p:spPr>
          <a:xfrm flipV="1">
            <a:off x="2213810" y="3766781"/>
            <a:ext cx="3005797" cy="128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92D876-4476-4ADB-B010-F4C1FEF2FF21}"/>
              </a:ext>
            </a:extLst>
          </p:cNvPr>
          <p:cNvSpPr/>
          <p:nvPr/>
        </p:nvSpPr>
        <p:spPr>
          <a:xfrm>
            <a:off x="5068467" y="368263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A3DB0-C0BE-4E87-A10F-CC9CFD0D558D}"/>
              </a:ext>
            </a:extLst>
          </p:cNvPr>
          <p:cNvSpPr/>
          <p:nvPr/>
        </p:nvSpPr>
        <p:spPr>
          <a:xfrm>
            <a:off x="4432515" y="322748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F5D234-6C41-49F2-A083-E21EFB7B00D8}"/>
              </a:ext>
            </a:extLst>
          </p:cNvPr>
          <p:cNvSpPr/>
          <p:nvPr/>
        </p:nvSpPr>
        <p:spPr>
          <a:xfrm>
            <a:off x="3984451" y="286424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BDBB64-599C-4DA0-8B70-98C0A9AB9B10}"/>
              </a:ext>
            </a:extLst>
          </p:cNvPr>
          <p:cNvSpPr txBox="1"/>
          <p:nvPr/>
        </p:nvSpPr>
        <p:spPr>
          <a:xfrm>
            <a:off x="2270062" y="1139715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74E77-3121-42D2-9D77-C55E4DC438BF}"/>
              </a:ext>
            </a:extLst>
          </p:cNvPr>
          <p:cNvSpPr txBox="1"/>
          <p:nvPr/>
        </p:nvSpPr>
        <p:spPr>
          <a:xfrm>
            <a:off x="7419435" y="513897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284F-38BA-4DFB-898A-A7C01CFC7A58}"/>
              </a:ext>
            </a:extLst>
          </p:cNvPr>
          <p:cNvSpPr txBox="1"/>
          <p:nvPr/>
        </p:nvSpPr>
        <p:spPr>
          <a:xfrm>
            <a:off x="6439147" y="443569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70D010-2531-4ED3-B977-AC56E5DA5183}"/>
              </a:ext>
            </a:extLst>
          </p:cNvPr>
          <p:cNvSpPr txBox="1"/>
          <p:nvPr/>
        </p:nvSpPr>
        <p:spPr>
          <a:xfrm>
            <a:off x="5553891" y="3744241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E5F-7A94-4D6A-AE57-B51F7BFAAB16}"/>
              </a:ext>
            </a:extLst>
          </p:cNvPr>
          <p:cNvSpPr txBox="1"/>
          <p:nvPr/>
        </p:nvSpPr>
        <p:spPr>
          <a:xfrm>
            <a:off x="5042112" y="3324894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FDC3A-F718-44D5-97BE-57E5698492B4}"/>
              </a:ext>
            </a:extLst>
          </p:cNvPr>
          <p:cNvSpPr txBox="1"/>
          <p:nvPr/>
        </p:nvSpPr>
        <p:spPr>
          <a:xfrm>
            <a:off x="4484368" y="2880922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41F614-D46D-4B8A-B603-82F4F9F6612A}"/>
              </a:ext>
            </a:extLst>
          </p:cNvPr>
          <p:cNvSpPr txBox="1"/>
          <p:nvPr/>
        </p:nvSpPr>
        <p:spPr>
          <a:xfrm>
            <a:off x="4052304" y="2538447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E71FC-2991-4290-B593-17C1F2C3E96A}"/>
              </a:ext>
            </a:extLst>
          </p:cNvPr>
          <p:cNvSpPr txBox="1"/>
          <p:nvPr/>
        </p:nvSpPr>
        <p:spPr>
          <a:xfrm>
            <a:off x="4484368" y="510273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F64CD-CF65-499F-AD01-CBBAC6736E6F}"/>
              </a:ext>
            </a:extLst>
          </p:cNvPr>
          <p:cNvSpPr txBox="1"/>
          <p:nvPr/>
        </p:nvSpPr>
        <p:spPr>
          <a:xfrm>
            <a:off x="1675905" y="5323639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675905" y="444400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91D43-6594-4B65-8A83-57306B3E1093}"/>
              </a:ext>
            </a:extLst>
          </p:cNvPr>
          <p:cNvSpPr txBox="1"/>
          <p:nvPr/>
        </p:nvSpPr>
        <p:spPr>
          <a:xfrm>
            <a:off x="1675905" y="399704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F02F7-0D95-486F-A9EF-E11A0B5E51CD}"/>
              </a:ext>
            </a:extLst>
          </p:cNvPr>
          <p:cNvSpPr txBox="1"/>
          <p:nvPr/>
        </p:nvSpPr>
        <p:spPr>
          <a:xfrm>
            <a:off x="1675905" y="360284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79BC2-927A-4E1E-9638-B033C4C0596B}"/>
              </a:ext>
            </a:extLst>
          </p:cNvPr>
          <p:cNvSpPr txBox="1"/>
          <p:nvPr/>
        </p:nvSpPr>
        <p:spPr>
          <a:xfrm>
            <a:off x="1675905" y="309693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>
            <a:off x="1675905" y="271611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B7892A-9189-43C7-AA9C-44572AF76E94}"/>
              </a:ext>
            </a:extLst>
          </p:cNvPr>
          <p:cNvSpPr txBox="1"/>
          <p:nvPr/>
        </p:nvSpPr>
        <p:spPr>
          <a:xfrm>
            <a:off x="1675905" y="127006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36A28-11B2-44DD-9275-71E2785F84F9}"/>
              </a:ext>
            </a:extLst>
          </p:cNvPr>
          <p:cNvSpPr txBox="1"/>
          <p:nvPr/>
        </p:nvSpPr>
        <p:spPr>
          <a:xfrm>
            <a:off x="7469735" y="3017968"/>
            <a:ext cx="6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6880918" y="4694999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22CC0-9BB8-438C-BAA5-7D31AB493201}"/>
              </a:ext>
            </a:extLst>
          </p:cNvPr>
          <p:cNvSpPr txBox="1"/>
          <p:nvPr/>
        </p:nvSpPr>
        <p:spPr>
          <a:xfrm>
            <a:off x="71672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6111776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445B8-906A-43D9-9782-2236889F34EB}"/>
              </a:ext>
            </a:extLst>
          </p:cNvPr>
          <p:cNvSpPr txBox="1"/>
          <p:nvPr/>
        </p:nvSpPr>
        <p:spPr>
          <a:xfrm>
            <a:off x="5518069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3A4A2F-754A-4A87-AB5B-C9CCC9CC8EE0}"/>
              </a:ext>
            </a:extLst>
          </p:cNvPr>
          <p:cNvSpPr txBox="1"/>
          <p:nvPr/>
        </p:nvSpPr>
        <p:spPr>
          <a:xfrm>
            <a:off x="498836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12021-495A-4382-98C8-723FB127E6BC}"/>
              </a:ext>
            </a:extLst>
          </p:cNvPr>
          <p:cNvSpPr txBox="1"/>
          <p:nvPr/>
        </p:nvSpPr>
        <p:spPr>
          <a:xfrm>
            <a:off x="4306778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02A5C-32C2-47DD-8F86-26105F553C00}"/>
              </a:ext>
            </a:extLst>
          </p:cNvPr>
          <p:cNvSpPr txBox="1"/>
          <p:nvPr/>
        </p:nvSpPr>
        <p:spPr>
          <a:xfrm>
            <a:off x="38406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1961655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9186-A0FF-4A8B-A925-70FF16A973BF}"/>
              </a:ext>
            </a:extLst>
          </p:cNvPr>
          <p:cNvSpPr txBox="1"/>
          <p:nvPr/>
        </p:nvSpPr>
        <p:spPr>
          <a:xfrm>
            <a:off x="6491097" y="192419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5949647B-3A76-449A-9E63-7C487E5F0529}"/>
              </a:ext>
            </a:extLst>
          </p:cNvPr>
          <p:cNvSpPr/>
          <p:nvPr/>
        </p:nvSpPr>
        <p:spPr>
          <a:xfrm rot="14139012">
            <a:off x="3536581" y="3028500"/>
            <a:ext cx="1429913" cy="1370106"/>
          </a:xfrm>
          <a:custGeom>
            <a:avLst/>
            <a:gdLst>
              <a:gd name="connsiteX0" fmla="*/ 0 w 1344391"/>
              <a:gd name="connsiteY0" fmla="*/ 936270 h 936270"/>
              <a:gd name="connsiteX1" fmla="*/ 0 w 1344391"/>
              <a:gd name="connsiteY1" fmla="*/ 0 h 936270"/>
              <a:gd name="connsiteX2" fmla="*/ 1344391 w 1344391"/>
              <a:gd name="connsiteY2" fmla="*/ 936270 h 936270"/>
              <a:gd name="connsiteX3" fmla="*/ 0 w 1344391"/>
              <a:gd name="connsiteY3" fmla="*/ 936270 h 936270"/>
              <a:gd name="connsiteX0" fmla="*/ 111646 w 1344391"/>
              <a:gd name="connsiteY0" fmla="*/ 1335607 h 1335607"/>
              <a:gd name="connsiteX1" fmla="*/ 0 w 1344391"/>
              <a:gd name="connsiteY1" fmla="*/ 0 h 1335607"/>
              <a:gd name="connsiteX2" fmla="*/ 1344391 w 1344391"/>
              <a:gd name="connsiteY2" fmla="*/ 936270 h 1335607"/>
              <a:gd name="connsiteX3" fmla="*/ 111646 w 1344391"/>
              <a:gd name="connsiteY3" fmla="*/ 1335607 h 1335607"/>
              <a:gd name="connsiteX0" fmla="*/ 111646 w 1344391"/>
              <a:gd name="connsiteY0" fmla="*/ 1335607 h 1335607"/>
              <a:gd name="connsiteX1" fmla="*/ 0 w 1344391"/>
              <a:gd name="connsiteY1" fmla="*/ 0 h 1335607"/>
              <a:gd name="connsiteX2" fmla="*/ 1344391 w 1344391"/>
              <a:gd name="connsiteY2" fmla="*/ 936270 h 1335607"/>
              <a:gd name="connsiteX3" fmla="*/ 111646 w 1344391"/>
              <a:gd name="connsiteY3" fmla="*/ 1335607 h 1335607"/>
              <a:gd name="connsiteX0" fmla="*/ 107931 w 1344391"/>
              <a:gd name="connsiteY0" fmla="*/ 1352297 h 1352297"/>
              <a:gd name="connsiteX1" fmla="*/ 0 w 1344391"/>
              <a:gd name="connsiteY1" fmla="*/ 0 h 1352297"/>
              <a:gd name="connsiteX2" fmla="*/ 1344391 w 1344391"/>
              <a:gd name="connsiteY2" fmla="*/ 936270 h 1352297"/>
              <a:gd name="connsiteX3" fmla="*/ 107931 w 1344391"/>
              <a:gd name="connsiteY3" fmla="*/ 1352297 h 1352297"/>
              <a:gd name="connsiteX0" fmla="*/ 107931 w 1398043"/>
              <a:gd name="connsiteY0" fmla="*/ 1352297 h 1352297"/>
              <a:gd name="connsiteX1" fmla="*/ 0 w 1398043"/>
              <a:gd name="connsiteY1" fmla="*/ 0 h 1352297"/>
              <a:gd name="connsiteX2" fmla="*/ 1398043 w 1398043"/>
              <a:gd name="connsiteY2" fmla="*/ 942172 h 1352297"/>
              <a:gd name="connsiteX3" fmla="*/ 107931 w 1398043"/>
              <a:gd name="connsiteY3" fmla="*/ 1352297 h 1352297"/>
              <a:gd name="connsiteX0" fmla="*/ 107931 w 1398043"/>
              <a:gd name="connsiteY0" fmla="*/ 1352297 h 1352297"/>
              <a:gd name="connsiteX1" fmla="*/ 51823 w 1398043"/>
              <a:gd name="connsiteY1" fmla="*/ 609425 h 1352297"/>
              <a:gd name="connsiteX2" fmla="*/ 0 w 1398043"/>
              <a:gd name="connsiteY2" fmla="*/ 0 h 1352297"/>
              <a:gd name="connsiteX3" fmla="*/ 1398043 w 1398043"/>
              <a:gd name="connsiteY3" fmla="*/ 942172 h 1352297"/>
              <a:gd name="connsiteX4" fmla="*/ 107931 w 1398043"/>
              <a:gd name="connsiteY4" fmla="*/ 1352297 h 1352297"/>
              <a:gd name="connsiteX0" fmla="*/ 107931 w 1398043"/>
              <a:gd name="connsiteY0" fmla="*/ 1352297 h 1352297"/>
              <a:gd name="connsiteX1" fmla="*/ 25346 w 1398043"/>
              <a:gd name="connsiteY1" fmla="*/ 614404 h 1352297"/>
              <a:gd name="connsiteX2" fmla="*/ 0 w 1398043"/>
              <a:gd name="connsiteY2" fmla="*/ 0 h 1352297"/>
              <a:gd name="connsiteX3" fmla="*/ 1398043 w 1398043"/>
              <a:gd name="connsiteY3" fmla="*/ 942172 h 1352297"/>
              <a:gd name="connsiteX4" fmla="*/ 107931 w 1398043"/>
              <a:gd name="connsiteY4" fmla="*/ 1352297 h 1352297"/>
              <a:gd name="connsiteX0" fmla="*/ 107931 w 1398043"/>
              <a:gd name="connsiteY0" fmla="*/ 1352297 h 1352297"/>
              <a:gd name="connsiteX1" fmla="*/ 25346 w 1398043"/>
              <a:gd name="connsiteY1" fmla="*/ 614404 h 1352297"/>
              <a:gd name="connsiteX2" fmla="*/ 0 w 1398043"/>
              <a:gd name="connsiteY2" fmla="*/ 0 h 1352297"/>
              <a:gd name="connsiteX3" fmla="*/ 1398043 w 1398043"/>
              <a:gd name="connsiteY3" fmla="*/ 942172 h 1352297"/>
              <a:gd name="connsiteX4" fmla="*/ 107931 w 1398043"/>
              <a:gd name="connsiteY4" fmla="*/ 1352297 h 1352297"/>
              <a:gd name="connsiteX0" fmla="*/ 107931 w 1398043"/>
              <a:gd name="connsiteY0" fmla="*/ 1352297 h 1352297"/>
              <a:gd name="connsiteX1" fmla="*/ 25346 w 1398043"/>
              <a:gd name="connsiteY1" fmla="*/ 614404 h 1352297"/>
              <a:gd name="connsiteX2" fmla="*/ 0 w 1398043"/>
              <a:gd name="connsiteY2" fmla="*/ 0 h 1352297"/>
              <a:gd name="connsiteX3" fmla="*/ 1398043 w 1398043"/>
              <a:gd name="connsiteY3" fmla="*/ 942172 h 1352297"/>
              <a:gd name="connsiteX4" fmla="*/ 107931 w 1398043"/>
              <a:gd name="connsiteY4" fmla="*/ 1352297 h 1352297"/>
              <a:gd name="connsiteX0" fmla="*/ 108597 w 1398709"/>
              <a:gd name="connsiteY0" fmla="*/ 1352297 h 1352297"/>
              <a:gd name="connsiteX1" fmla="*/ 26012 w 1398709"/>
              <a:gd name="connsiteY1" fmla="*/ 614404 h 1352297"/>
              <a:gd name="connsiteX2" fmla="*/ 666 w 1398709"/>
              <a:gd name="connsiteY2" fmla="*/ 0 h 1352297"/>
              <a:gd name="connsiteX3" fmla="*/ 1398709 w 1398709"/>
              <a:gd name="connsiteY3" fmla="*/ 942172 h 1352297"/>
              <a:gd name="connsiteX4" fmla="*/ 108597 w 1398709"/>
              <a:gd name="connsiteY4" fmla="*/ 1352297 h 1352297"/>
              <a:gd name="connsiteX0" fmla="*/ 122829 w 1412941"/>
              <a:gd name="connsiteY0" fmla="*/ 1358633 h 1358633"/>
              <a:gd name="connsiteX1" fmla="*/ 40244 w 1412941"/>
              <a:gd name="connsiteY1" fmla="*/ 620740 h 1358633"/>
              <a:gd name="connsiteX2" fmla="*/ 0 w 1412941"/>
              <a:gd name="connsiteY2" fmla="*/ 0 h 1358633"/>
              <a:gd name="connsiteX3" fmla="*/ 1412941 w 1412941"/>
              <a:gd name="connsiteY3" fmla="*/ 948508 h 1358633"/>
              <a:gd name="connsiteX4" fmla="*/ 122829 w 1412941"/>
              <a:gd name="connsiteY4" fmla="*/ 1358633 h 1358633"/>
              <a:gd name="connsiteX0" fmla="*/ 138458 w 1428570"/>
              <a:gd name="connsiteY0" fmla="*/ 1377969 h 1377969"/>
              <a:gd name="connsiteX1" fmla="*/ 55873 w 1428570"/>
              <a:gd name="connsiteY1" fmla="*/ 640076 h 1377969"/>
              <a:gd name="connsiteX2" fmla="*/ 0 w 1428570"/>
              <a:gd name="connsiteY2" fmla="*/ 0 h 1377969"/>
              <a:gd name="connsiteX3" fmla="*/ 1428570 w 1428570"/>
              <a:gd name="connsiteY3" fmla="*/ 967844 h 1377969"/>
              <a:gd name="connsiteX4" fmla="*/ 138458 w 1428570"/>
              <a:gd name="connsiteY4" fmla="*/ 1377969 h 1377969"/>
              <a:gd name="connsiteX0" fmla="*/ 138458 w 1421852"/>
              <a:gd name="connsiteY0" fmla="*/ 1377969 h 1377969"/>
              <a:gd name="connsiteX1" fmla="*/ 55873 w 1421852"/>
              <a:gd name="connsiteY1" fmla="*/ 640076 h 1377969"/>
              <a:gd name="connsiteX2" fmla="*/ 0 w 1421852"/>
              <a:gd name="connsiteY2" fmla="*/ 0 h 1377969"/>
              <a:gd name="connsiteX3" fmla="*/ 1421852 w 1421852"/>
              <a:gd name="connsiteY3" fmla="*/ 977674 h 1377969"/>
              <a:gd name="connsiteX4" fmla="*/ 138458 w 1421852"/>
              <a:gd name="connsiteY4" fmla="*/ 1377969 h 1377969"/>
              <a:gd name="connsiteX0" fmla="*/ 135769 w 1421852"/>
              <a:gd name="connsiteY0" fmla="*/ 1381902 h 1381902"/>
              <a:gd name="connsiteX1" fmla="*/ 55873 w 1421852"/>
              <a:gd name="connsiteY1" fmla="*/ 640076 h 1381902"/>
              <a:gd name="connsiteX2" fmla="*/ 0 w 1421852"/>
              <a:gd name="connsiteY2" fmla="*/ 0 h 1381902"/>
              <a:gd name="connsiteX3" fmla="*/ 1421852 w 1421852"/>
              <a:gd name="connsiteY3" fmla="*/ 977674 h 1381902"/>
              <a:gd name="connsiteX4" fmla="*/ 135769 w 1421852"/>
              <a:gd name="connsiteY4" fmla="*/ 1381902 h 1381902"/>
              <a:gd name="connsiteX0" fmla="*/ 143830 w 1429913"/>
              <a:gd name="connsiteY0" fmla="*/ 1370106 h 1370106"/>
              <a:gd name="connsiteX1" fmla="*/ 63934 w 1429913"/>
              <a:gd name="connsiteY1" fmla="*/ 628280 h 1370106"/>
              <a:gd name="connsiteX2" fmla="*/ 0 w 1429913"/>
              <a:gd name="connsiteY2" fmla="*/ 0 h 1370106"/>
              <a:gd name="connsiteX3" fmla="*/ 1429913 w 1429913"/>
              <a:gd name="connsiteY3" fmla="*/ 965878 h 1370106"/>
              <a:gd name="connsiteX4" fmla="*/ 143830 w 1429913"/>
              <a:gd name="connsiteY4" fmla="*/ 1370106 h 1370106"/>
              <a:gd name="connsiteX0" fmla="*/ 143830 w 1429913"/>
              <a:gd name="connsiteY0" fmla="*/ 1370106 h 1370106"/>
              <a:gd name="connsiteX1" fmla="*/ 52039 w 1429913"/>
              <a:gd name="connsiteY1" fmla="*/ 628804 h 1370106"/>
              <a:gd name="connsiteX2" fmla="*/ 0 w 1429913"/>
              <a:gd name="connsiteY2" fmla="*/ 0 h 1370106"/>
              <a:gd name="connsiteX3" fmla="*/ 1429913 w 1429913"/>
              <a:gd name="connsiteY3" fmla="*/ 965878 h 1370106"/>
              <a:gd name="connsiteX4" fmla="*/ 143830 w 1429913"/>
              <a:gd name="connsiteY4" fmla="*/ 1370106 h 13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913" h="1370106">
                <a:moveTo>
                  <a:pt x="143830" y="1370106"/>
                </a:moveTo>
                <a:lnTo>
                  <a:pt x="52039" y="628804"/>
                </a:lnTo>
                <a:cubicBezTo>
                  <a:pt x="8039" y="222807"/>
                  <a:pt x="8449" y="204801"/>
                  <a:pt x="0" y="0"/>
                </a:cubicBezTo>
                <a:lnTo>
                  <a:pt x="1429913" y="965878"/>
                </a:lnTo>
                <a:cubicBezTo>
                  <a:pt x="1018998" y="1098990"/>
                  <a:pt x="560686" y="1256437"/>
                  <a:pt x="143830" y="137010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EEA593D6-05CE-484F-8A6A-FF1B509C78A1}"/>
              </a:ext>
            </a:extLst>
          </p:cNvPr>
          <p:cNvSpPr/>
          <p:nvPr/>
        </p:nvSpPr>
        <p:spPr>
          <a:xfrm>
            <a:off x="2232052" y="1518382"/>
            <a:ext cx="1833298" cy="1430416"/>
          </a:xfrm>
          <a:prstGeom prst="rtTriangle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CAF23-CA7F-466F-894C-2367FAB11B2C}"/>
              </a:ext>
            </a:extLst>
          </p:cNvPr>
          <p:cNvSpPr/>
          <p:nvPr/>
        </p:nvSpPr>
        <p:spPr>
          <a:xfrm>
            <a:off x="2240167" y="2947260"/>
            <a:ext cx="1841723" cy="2518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07A5E-07AF-4DBE-9014-239477D6B5E5}"/>
              </a:ext>
            </a:extLst>
          </p:cNvPr>
          <p:cNvSpPr/>
          <p:nvPr/>
        </p:nvSpPr>
        <p:spPr>
          <a:xfrm>
            <a:off x="2244558" y="4430429"/>
            <a:ext cx="1838260" cy="10608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2213811" y="529389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F73BE-C534-4AFC-A6B9-02562516D78D}"/>
              </a:ext>
            </a:extLst>
          </p:cNvPr>
          <p:cNvCxnSpPr/>
          <p:nvPr/>
        </p:nvCxnSpPr>
        <p:spPr>
          <a:xfrm>
            <a:off x="2213811" y="1454727"/>
            <a:ext cx="5184516" cy="405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0CC95-1CE2-4905-A375-031D697A3707}"/>
              </a:ext>
            </a:extLst>
          </p:cNvPr>
          <p:cNvCxnSpPr>
            <a:cxnSpLocks/>
          </p:cNvCxnSpPr>
          <p:nvPr/>
        </p:nvCxnSpPr>
        <p:spPr>
          <a:xfrm>
            <a:off x="2213811" y="1454727"/>
            <a:ext cx="2311694" cy="40557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CED2E2-F67F-434B-B902-ED4EDE4DA8FE}"/>
              </a:ext>
            </a:extLst>
          </p:cNvPr>
          <p:cNvSpPr/>
          <p:nvPr/>
        </p:nvSpPr>
        <p:spPr>
          <a:xfrm>
            <a:off x="2604656" y="2239885"/>
            <a:ext cx="3909524" cy="2763915"/>
          </a:xfrm>
          <a:custGeom>
            <a:avLst/>
            <a:gdLst>
              <a:gd name="connsiteX0" fmla="*/ 0 w 4488873"/>
              <a:gd name="connsiteY0" fmla="*/ 1745673 h 2935027"/>
              <a:gd name="connsiteX1" fmla="*/ 1080655 w 4488873"/>
              <a:gd name="connsiteY1" fmla="*/ 2867891 h 2935027"/>
              <a:gd name="connsiteX2" fmla="*/ 4488873 w 4488873"/>
              <a:gd name="connsiteY2" fmla="*/ 0 h 2935027"/>
              <a:gd name="connsiteX3" fmla="*/ 4488873 w 4488873"/>
              <a:gd name="connsiteY3" fmla="*/ 0 h 2935027"/>
              <a:gd name="connsiteX0" fmla="*/ 0 w 4738254"/>
              <a:gd name="connsiteY0" fmla="*/ 2161309 h 3009473"/>
              <a:gd name="connsiteX1" fmla="*/ 1330036 w 4738254"/>
              <a:gd name="connsiteY1" fmla="*/ 2867891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2975636"/>
              <a:gd name="connsiteX1" fmla="*/ 1745672 w 4738254"/>
              <a:gd name="connsiteY1" fmla="*/ 2826327 h 2975636"/>
              <a:gd name="connsiteX2" fmla="*/ 4738254 w 4738254"/>
              <a:gd name="connsiteY2" fmla="*/ 0 h 2975636"/>
              <a:gd name="connsiteX3" fmla="*/ 4738254 w 4738254"/>
              <a:gd name="connsiteY3" fmla="*/ 0 h 2975636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762" h="3325153">
                <a:moveTo>
                  <a:pt x="0" y="2455777"/>
                </a:moveTo>
                <a:cubicBezTo>
                  <a:pt x="166255" y="3162358"/>
                  <a:pt x="677933" y="3571654"/>
                  <a:pt x="1454727" y="3162358"/>
                </a:cubicBezTo>
                <a:cubicBezTo>
                  <a:pt x="2231521" y="2753062"/>
                  <a:pt x="3881033" y="1221901"/>
                  <a:pt x="4660762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21238240">
            <a:off x="2561975" y="3631934"/>
            <a:ext cx="5077055" cy="72004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4115" h="664315">
                <a:moveTo>
                  <a:pt x="0" y="128214"/>
                </a:moveTo>
                <a:cubicBezTo>
                  <a:pt x="847417" y="576138"/>
                  <a:pt x="1560516" y="654687"/>
                  <a:pt x="2400125" y="664315"/>
                </a:cubicBezTo>
                <a:cubicBezTo>
                  <a:pt x="3162242" y="658445"/>
                  <a:pt x="4040537" y="469998"/>
                  <a:pt x="5394115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B5253A-FB89-4ADD-BB8F-072A02B99F14}"/>
              </a:ext>
            </a:extLst>
          </p:cNvPr>
          <p:cNvSpPr/>
          <p:nvPr/>
        </p:nvSpPr>
        <p:spPr>
          <a:xfrm>
            <a:off x="2152247" y="140392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2FEFF-B548-45BE-AD14-033174BFBD24}"/>
              </a:ext>
            </a:extLst>
          </p:cNvPr>
          <p:cNvSpPr/>
          <p:nvPr/>
        </p:nvSpPr>
        <p:spPr>
          <a:xfrm>
            <a:off x="7299824" y="5417473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35739C-0055-4B5F-8EA2-D5128D3B3E0F}"/>
              </a:ext>
            </a:extLst>
          </p:cNvPr>
          <p:cNvCxnSpPr>
            <a:cxnSpLocks/>
          </p:cNvCxnSpPr>
          <p:nvPr/>
        </p:nvCxnSpPr>
        <p:spPr>
          <a:xfrm flipV="1">
            <a:off x="2213810" y="4702202"/>
            <a:ext cx="4164130" cy="17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D7F92-B857-4E5E-9C82-942DAADB7C7C}"/>
              </a:ext>
            </a:extLst>
          </p:cNvPr>
          <p:cNvCxnSpPr>
            <a:cxnSpLocks/>
          </p:cNvCxnSpPr>
          <p:nvPr/>
        </p:nvCxnSpPr>
        <p:spPr>
          <a:xfrm flipV="1">
            <a:off x="2213810" y="4181711"/>
            <a:ext cx="3489412" cy="148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37BF88-DE24-4C63-A8A9-FB742318C78D}"/>
              </a:ext>
            </a:extLst>
          </p:cNvPr>
          <p:cNvCxnSpPr>
            <a:cxnSpLocks/>
          </p:cNvCxnSpPr>
          <p:nvPr/>
        </p:nvCxnSpPr>
        <p:spPr>
          <a:xfrm>
            <a:off x="4525505" y="3321599"/>
            <a:ext cx="0" cy="21175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E52645-01EB-4FBE-AB70-43F2A0BA4A73}"/>
              </a:ext>
            </a:extLst>
          </p:cNvPr>
          <p:cNvCxnSpPr>
            <a:cxnSpLocks/>
          </p:cNvCxnSpPr>
          <p:nvPr/>
        </p:nvCxnSpPr>
        <p:spPr>
          <a:xfrm>
            <a:off x="6352447" y="4719965"/>
            <a:ext cx="0" cy="7904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2F44D-2775-4A59-AC35-DA5701EA2C8D}"/>
              </a:ext>
            </a:extLst>
          </p:cNvPr>
          <p:cNvCxnSpPr>
            <a:cxnSpLocks/>
          </p:cNvCxnSpPr>
          <p:nvPr/>
        </p:nvCxnSpPr>
        <p:spPr>
          <a:xfrm>
            <a:off x="5703222" y="4181711"/>
            <a:ext cx="0" cy="1328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0CBB5D-B4BC-4F39-BEE4-5FD2075CA5C1}"/>
              </a:ext>
            </a:extLst>
          </p:cNvPr>
          <p:cNvCxnSpPr>
            <a:cxnSpLocks/>
          </p:cNvCxnSpPr>
          <p:nvPr/>
        </p:nvCxnSpPr>
        <p:spPr>
          <a:xfrm>
            <a:off x="5161457" y="3866744"/>
            <a:ext cx="0" cy="1643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9FAA3-2864-4A25-95C5-0305C64D5B3A}"/>
              </a:ext>
            </a:extLst>
          </p:cNvPr>
          <p:cNvCxnSpPr>
            <a:cxnSpLocks/>
          </p:cNvCxnSpPr>
          <p:nvPr/>
        </p:nvCxnSpPr>
        <p:spPr>
          <a:xfrm>
            <a:off x="4082819" y="2947261"/>
            <a:ext cx="0" cy="25632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CD689C-CD87-4C96-8739-D94F15D6DB48}"/>
              </a:ext>
            </a:extLst>
          </p:cNvPr>
          <p:cNvCxnSpPr>
            <a:cxnSpLocks/>
          </p:cNvCxnSpPr>
          <p:nvPr/>
        </p:nvCxnSpPr>
        <p:spPr>
          <a:xfrm>
            <a:off x="2213810" y="3303028"/>
            <a:ext cx="2311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5D682-2FA6-453F-B148-B5E31AB9490C}"/>
              </a:ext>
            </a:extLst>
          </p:cNvPr>
          <p:cNvCxnSpPr>
            <a:cxnSpLocks/>
          </p:cNvCxnSpPr>
          <p:nvPr/>
        </p:nvCxnSpPr>
        <p:spPr>
          <a:xfrm flipV="1">
            <a:off x="2213810" y="2940852"/>
            <a:ext cx="1807802" cy="77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09E5D2-18E7-47A1-AB14-9912DB39FF9F}"/>
              </a:ext>
            </a:extLst>
          </p:cNvPr>
          <p:cNvSpPr/>
          <p:nvPr/>
        </p:nvSpPr>
        <p:spPr>
          <a:xfrm>
            <a:off x="6254168" y="4609242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D37490-E026-4638-9886-D617D8871DB6}"/>
              </a:ext>
            </a:extLst>
          </p:cNvPr>
          <p:cNvSpPr/>
          <p:nvPr/>
        </p:nvSpPr>
        <p:spPr>
          <a:xfrm>
            <a:off x="5580329" y="4103270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45E05-F431-4DF7-A104-1845F09D872F}"/>
              </a:ext>
            </a:extLst>
          </p:cNvPr>
          <p:cNvCxnSpPr>
            <a:cxnSpLocks/>
          </p:cNvCxnSpPr>
          <p:nvPr/>
        </p:nvCxnSpPr>
        <p:spPr>
          <a:xfrm flipV="1">
            <a:off x="2213810" y="3766781"/>
            <a:ext cx="3005797" cy="128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92D876-4476-4ADB-B010-F4C1FEF2FF21}"/>
              </a:ext>
            </a:extLst>
          </p:cNvPr>
          <p:cNvSpPr/>
          <p:nvPr/>
        </p:nvSpPr>
        <p:spPr>
          <a:xfrm>
            <a:off x="5068467" y="368263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A3DB0-C0BE-4E87-A10F-CC9CFD0D558D}"/>
              </a:ext>
            </a:extLst>
          </p:cNvPr>
          <p:cNvSpPr/>
          <p:nvPr/>
        </p:nvSpPr>
        <p:spPr>
          <a:xfrm>
            <a:off x="4432515" y="322748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F5D234-6C41-49F2-A083-E21EFB7B00D8}"/>
              </a:ext>
            </a:extLst>
          </p:cNvPr>
          <p:cNvSpPr/>
          <p:nvPr/>
        </p:nvSpPr>
        <p:spPr>
          <a:xfrm>
            <a:off x="3984451" y="286424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BDBB64-599C-4DA0-8B70-98C0A9AB9B10}"/>
              </a:ext>
            </a:extLst>
          </p:cNvPr>
          <p:cNvSpPr txBox="1"/>
          <p:nvPr/>
        </p:nvSpPr>
        <p:spPr>
          <a:xfrm>
            <a:off x="2270062" y="1139715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74E77-3121-42D2-9D77-C55E4DC438BF}"/>
              </a:ext>
            </a:extLst>
          </p:cNvPr>
          <p:cNvSpPr txBox="1"/>
          <p:nvPr/>
        </p:nvSpPr>
        <p:spPr>
          <a:xfrm>
            <a:off x="7419435" y="513897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284F-38BA-4DFB-898A-A7C01CFC7A58}"/>
              </a:ext>
            </a:extLst>
          </p:cNvPr>
          <p:cNvSpPr txBox="1"/>
          <p:nvPr/>
        </p:nvSpPr>
        <p:spPr>
          <a:xfrm>
            <a:off x="6439147" y="443569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70D010-2531-4ED3-B977-AC56E5DA5183}"/>
              </a:ext>
            </a:extLst>
          </p:cNvPr>
          <p:cNvSpPr txBox="1"/>
          <p:nvPr/>
        </p:nvSpPr>
        <p:spPr>
          <a:xfrm>
            <a:off x="5553891" y="3744241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E5F-7A94-4D6A-AE57-B51F7BFAAB16}"/>
              </a:ext>
            </a:extLst>
          </p:cNvPr>
          <p:cNvSpPr txBox="1"/>
          <p:nvPr/>
        </p:nvSpPr>
        <p:spPr>
          <a:xfrm>
            <a:off x="5042112" y="3324894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FDC3A-F718-44D5-97BE-57E5698492B4}"/>
              </a:ext>
            </a:extLst>
          </p:cNvPr>
          <p:cNvSpPr txBox="1"/>
          <p:nvPr/>
        </p:nvSpPr>
        <p:spPr>
          <a:xfrm>
            <a:off x="4484368" y="2880922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41F614-D46D-4B8A-B603-82F4F9F6612A}"/>
              </a:ext>
            </a:extLst>
          </p:cNvPr>
          <p:cNvSpPr txBox="1"/>
          <p:nvPr/>
        </p:nvSpPr>
        <p:spPr>
          <a:xfrm>
            <a:off x="4052304" y="2538447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E71FC-2991-4290-B593-17C1F2C3E96A}"/>
              </a:ext>
            </a:extLst>
          </p:cNvPr>
          <p:cNvSpPr txBox="1"/>
          <p:nvPr/>
        </p:nvSpPr>
        <p:spPr>
          <a:xfrm>
            <a:off x="4484368" y="510273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F64CD-CF65-499F-AD01-CBBAC6736E6F}"/>
              </a:ext>
            </a:extLst>
          </p:cNvPr>
          <p:cNvSpPr txBox="1"/>
          <p:nvPr/>
        </p:nvSpPr>
        <p:spPr>
          <a:xfrm>
            <a:off x="1675905" y="5323639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675905" y="444400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91D43-6594-4B65-8A83-57306B3E1093}"/>
              </a:ext>
            </a:extLst>
          </p:cNvPr>
          <p:cNvSpPr txBox="1"/>
          <p:nvPr/>
        </p:nvSpPr>
        <p:spPr>
          <a:xfrm>
            <a:off x="1675905" y="399704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F02F7-0D95-486F-A9EF-E11A0B5E51CD}"/>
              </a:ext>
            </a:extLst>
          </p:cNvPr>
          <p:cNvSpPr txBox="1"/>
          <p:nvPr/>
        </p:nvSpPr>
        <p:spPr>
          <a:xfrm>
            <a:off x="1675905" y="360284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79BC2-927A-4E1E-9638-B033C4C0596B}"/>
              </a:ext>
            </a:extLst>
          </p:cNvPr>
          <p:cNvSpPr txBox="1"/>
          <p:nvPr/>
        </p:nvSpPr>
        <p:spPr>
          <a:xfrm>
            <a:off x="1675905" y="309693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>
            <a:off x="1675905" y="271611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B7892A-9189-43C7-AA9C-44572AF76E94}"/>
              </a:ext>
            </a:extLst>
          </p:cNvPr>
          <p:cNvSpPr txBox="1"/>
          <p:nvPr/>
        </p:nvSpPr>
        <p:spPr>
          <a:xfrm>
            <a:off x="1675905" y="127006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36A28-11B2-44DD-9275-71E2785F84F9}"/>
              </a:ext>
            </a:extLst>
          </p:cNvPr>
          <p:cNvSpPr txBox="1"/>
          <p:nvPr/>
        </p:nvSpPr>
        <p:spPr>
          <a:xfrm>
            <a:off x="7469735" y="3017968"/>
            <a:ext cx="6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6880918" y="4694999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22CC0-9BB8-438C-BAA5-7D31AB493201}"/>
              </a:ext>
            </a:extLst>
          </p:cNvPr>
          <p:cNvSpPr txBox="1"/>
          <p:nvPr/>
        </p:nvSpPr>
        <p:spPr>
          <a:xfrm>
            <a:off x="71672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6111776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445B8-906A-43D9-9782-2236889F34EB}"/>
              </a:ext>
            </a:extLst>
          </p:cNvPr>
          <p:cNvSpPr txBox="1"/>
          <p:nvPr/>
        </p:nvSpPr>
        <p:spPr>
          <a:xfrm>
            <a:off x="5518069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3A4A2F-754A-4A87-AB5B-C9CCC9CC8EE0}"/>
              </a:ext>
            </a:extLst>
          </p:cNvPr>
          <p:cNvSpPr txBox="1"/>
          <p:nvPr/>
        </p:nvSpPr>
        <p:spPr>
          <a:xfrm>
            <a:off x="498836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12021-495A-4382-98C8-723FB127E6BC}"/>
              </a:ext>
            </a:extLst>
          </p:cNvPr>
          <p:cNvSpPr txBox="1"/>
          <p:nvPr/>
        </p:nvSpPr>
        <p:spPr>
          <a:xfrm>
            <a:off x="4306778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02A5C-32C2-47DD-8F86-26105F553C00}"/>
              </a:ext>
            </a:extLst>
          </p:cNvPr>
          <p:cNvSpPr txBox="1"/>
          <p:nvPr/>
        </p:nvSpPr>
        <p:spPr>
          <a:xfrm>
            <a:off x="38406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1961655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9186-A0FF-4A8B-A925-70FF16A973BF}"/>
              </a:ext>
            </a:extLst>
          </p:cNvPr>
          <p:cNvSpPr txBox="1"/>
          <p:nvPr/>
        </p:nvSpPr>
        <p:spPr>
          <a:xfrm>
            <a:off x="6491097" y="192419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0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CAF23-CA7F-466F-894C-2367FAB11B2C}"/>
              </a:ext>
            </a:extLst>
          </p:cNvPr>
          <p:cNvSpPr/>
          <p:nvPr/>
        </p:nvSpPr>
        <p:spPr>
          <a:xfrm>
            <a:off x="2240167" y="3310323"/>
            <a:ext cx="2285335" cy="2155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07A5E-07AF-4DBE-9014-239477D6B5E5}"/>
              </a:ext>
            </a:extLst>
          </p:cNvPr>
          <p:cNvSpPr/>
          <p:nvPr/>
        </p:nvSpPr>
        <p:spPr>
          <a:xfrm>
            <a:off x="2244558" y="4719965"/>
            <a:ext cx="2280946" cy="753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2213811" y="529389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F73BE-C534-4AFC-A6B9-02562516D78D}"/>
              </a:ext>
            </a:extLst>
          </p:cNvPr>
          <p:cNvCxnSpPr/>
          <p:nvPr/>
        </p:nvCxnSpPr>
        <p:spPr>
          <a:xfrm>
            <a:off x="2213811" y="1454727"/>
            <a:ext cx="5184516" cy="405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0CC95-1CE2-4905-A375-031D697A3707}"/>
              </a:ext>
            </a:extLst>
          </p:cNvPr>
          <p:cNvCxnSpPr>
            <a:cxnSpLocks/>
          </p:cNvCxnSpPr>
          <p:nvPr/>
        </p:nvCxnSpPr>
        <p:spPr>
          <a:xfrm>
            <a:off x="2213811" y="1454727"/>
            <a:ext cx="2311694" cy="40557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CED2E2-F67F-434B-B902-ED4EDE4DA8FE}"/>
              </a:ext>
            </a:extLst>
          </p:cNvPr>
          <p:cNvSpPr/>
          <p:nvPr/>
        </p:nvSpPr>
        <p:spPr>
          <a:xfrm>
            <a:off x="2604656" y="2239885"/>
            <a:ext cx="3909524" cy="2763915"/>
          </a:xfrm>
          <a:custGeom>
            <a:avLst/>
            <a:gdLst>
              <a:gd name="connsiteX0" fmla="*/ 0 w 4488873"/>
              <a:gd name="connsiteY0" fmla="*/ 1745673 h 2935027"/>
              <a:gd name="connsiteX1" fmla="*/ 1080655 w 4488873"/>
              <a:gd name="connsiteY1" fmla="*/ 2867891 h 2935027"/>
              <a:gd name="connsiteX2" fmla="*/ 4488873 w 4488873"/>
              <a:gd name="connsiteY2" fmla="*/ 0 h 2935027"/>
              <a:gd name="connsiteX3" fmla="*/ 4488873 w 4488873"/>
              <a:gd name="connsiteY3" fmla="*/ 0 h 2935027"/>
              <a:gd name="connsiteX0" fmla="*/ 0 w 4738254"/>
              <a:gd name="connsiteY0" fmla="*/ 2161309 h 3009473"/>
              <a:gd name="connsiteX1" fmla="*/ 1330036 w 4738254"/>
              <a:gd name="connsiteY1" fmla="*/ 2867891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2975636"/>
              <a:gd name="connsiteX1" fmla="*/ 1745672 w 4738254"/>
              <a:gd name="connsiteY1" fmla="*/ 2826327 h 2975636"/>
              <a:gd name="connsiteX2" fmla="*/ 4738254 w 4738254"/>
              <a:gd name="connsiteY2" fmla="*/ 0 h 2975636"/>
              <a:gd name="connsiteX3" fmla="*/ 4738254 w 4738254"/>
              <a:gd name="connsiteY3" fmla="*/ 0 h 2975636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762" h="3325153">
                <a:moveTo>
                  <a:pt x="0" y="2455777"/>
                </a:moveTo>
                <a:cubicBezTo>
                  <a:pt x="166255" y="3162358"/>
                  <a:pt x="677933" y="3571654"/>
                  <a:pt x="1454727" y="3162358"/>
                </a:cubicBezTo>
                <a:cubicBezTo>
                  <a:pt x="2231521" y="2753062"/>
                  <a:pt x="3881033" y="1221901"/>
                  <a:pt x="4660762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21238240">
            <a:off x="2561975" y="3631934"/>
            <a:ext cx="5077055" cy="72004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4115" h="664315">
                <a:moveTo>
                  <a:pt x="0" y="128214"/>
                </a:moveTo>
                <a:cubicBezTo>
                  <a:pt x="847417" y="576138"/>
                  <a:pt x="1560516" y="654687"/>
                  <a:pt x="2400125" y="664315"/>
                </a:cubicBezTo>
                <a:cubicBezTo>
                  <a:pt x="3162242" y="658445"/>
                  <a:pt x="4040537" y="469998"/>
                  <a:pt x="5394115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B5253A-FB89-4ADD-BB8F-072A02B99F14}"/>
              </a:ext>
            </a:extLst>
          </p:cNvPr>
          <p:cNvSpPr/>
          <p:nvPr/>
        </p:nvSpPr>
        <p:spPr>
          <a:xfrm>
            <a:off x="2152247" y="140392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2FEFF-B548-45BE-AD14-033174BFBD24}"/>
              </a:ext>
            </a:extLst>
          </p:cNvPr>
          <p:cNvSpPr/>
          <p:nvPr/>
        </p:nvSpPr>
        <p:spPr>
          <a:xfrm>
            <a:off x="7299824" y="5417473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35739C-0055-4B5F-8EA2-D5128D3B3E0F}"/>
              </a:ext>
            </a:extLst>
          </p:cNvPr>
          <p:cNvCxnSpPr>
            <a:cxnSpLocks/>
          </p:cNvCxnSpPr>
          <p:nvPr/>
        </p:nvCxnSpPr>
        <p:spPr>
          <a:xfrm flipV="1">
            <a:off x="2213810" y="4702202"/>
            <a:ext cx="4164130" cy="17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D7F92-B857-4E5E-9C82-942DAADB7C7C}"/>
              </a:ext>
            </a:extLst>
          </p:cNvPr>
          <p:cNvCxnSpPr>
            <a:cxnSpLocks/>
          </p:cNvCxnSpPr>
          <p:nvPr/>
        </p:nvCxnSpPr>
        <p:spPr>
          <a:xfrm flipV="1">
            <a:off x="2213810" y="4181711"/>
            <a:ext cx="3489412" cy="148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37BF88-DE24-4C63-A8A9-FB742318C78D}"/>
              </a:ext>
            </a:extLst>
          </p:cNvPr>
          <p:cNvCxnSpPr>
            <a:cxnSpLocks/>
          </p:cNvCxnSpPr>
          <p:nvPr/>
        </p:nvCxnSpPr>
        <p:spPr>
          <a:xfrm>
            <a:off x="4525505" y="3321599"/>
            <a:ext cx="0" cy="21175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E52645-01EB-4FBE-AB70-43F2A0BA4A73}"/>
              </a:ext>
            </a:extLst>
          </p:cNvPr>
          <p:cNvCxnSpPr>
            <a:cxnSpLocks/>
          </p:cNvCxnSpPr>
          <p:nvPr/>
        </p:nvCxnSpPr>
        <p:spPr>
          <a:xfrm>
            <a:off x="6352447" y="4719965"/>
            <a:ext cx="0" cy="7904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2F44D-2775-4A59-AC35-DA5701EA2C8D}"/>
              </a:ext>
            </a:extLst>
          </p:cNvPr>
          <p:cNvCxnSpPr>
            <a:cxnSpLocks/>
          </p:cNvCxnSpPr>
          <p:nvPr/>
        </p:nvCxnSpPr>
        <p:spPr>
          <a:xfrm>
            <a:off x="5703222" y="4181711"/>
            <a:ext cx="0" cy="1328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0CBB5D-B4BC-4F39-BEE4-5FD2075CA5C1}"/>
              </a:ext>
            </a:extLst>
          </p:cNvPr>
          <p:cNvCxnSpPr>
            <a:cxnSpLocks/>
          </p:cNvCxnSpPr>
          <p:nvPr/>
        </p:nvCxnSpPr>
        <p:spPr>
          <a:xfrm>
            <a:off x="5161457" y="3866744"/>
            <a:ext cx="0" cy="1643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9FAA3-2864-4A25-95C5-0305C64D5B3A}"/>
              </a:ext>
            </a:extLst>
          </p:cNvPr>
          <p:cNvCxnSpPr>
            <a:cxnSpLocks/>
          </p:cNvCxnSpPr>
          <p:nvPr/>
        </p:nvCxnSpPr>
        <p:spPr>
          <a:xfrm>
            <a:off x="4082819" y="2947261"/>
            <a:ext cx="0" cy="25632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CD689C-CD87-4C96-8739-D94F15D6DB48}"/>
              </a:ext>
            </a:extLst>
          </p:cNvPr>
          <p:cNvCxnSpPr>
            <a:cxnSpLocks/>
          </p:cNvCxnSpPr>
          <p:nvPr/>
        </p:nvCxnSpPr>
        <p:spPr>
          <a:xfrm>
            <a:off x="2213810" y="3303028"/>
            <a:ext cx="2311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5D682-2FA6-453F-B148-B5E31AB9490C}"/>
              </a:ext>
            </a:extLst>
          </p:cNvPr>
          <p:cNvCxnSpPr>
            <a:cxnSpLocks/>
          </p:cNvCxnSpPr>
          <p:nvPr/>
        </p:nvCxnSpPr>
        <p:spPr>
          <a:xfrm flipV="1">
            <a:off x="2213810" y="2940852"/>
            <a:ext cx="1807802" cy="77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09E5D2-18E7-47A1-AB14-9912DB39FF9F}"/>
              </a:ext>
            </a:extLst>
          </p:cNvPr>
          <p:cNvSpPr/>
          <p:nvPr/>
        </p:nvSpPr>
        <p:spPr>
          <a:xfrm>
            <a:off x="6254168" y="4609242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D37490-E026-4638-9886-D617D8871DB6}"/>
              </a:ext>
            </a:extLst>
          </p:cNvPr>
          <p:cNvSpPr/>
          <p:nvPr/>
        </p:nvSpPr>
        <p:spPr>
          <a:xfrm>
            <a:off x="5580329" y="4103270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45E05-F431-4DF7-A104-1845F09D872F}"/>
              </a:ext>
            </a:extLst>
          </p:cNvPr>
          <p:cNvCxnSpPr>
            <a:cxnSpLocks/>
          </p:cNvCxnSpPr>
          <p:nvPr/>
        </p:nvCxnSpPr>
        <p:spPr>
          <a:xfrm flipV="1">
            <a:off x="2213810" y="3766781"/>
            <a:ext cx="3005797" cy="128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92D876-4476-4ADB-B010-F4C1FEF2FF21}"/>
              </a:ext>
            </a:extLst>
          </p:cNvPr>
          <p:cNvSpPr/>
          <p:nvPr/>
        </p:nvSpPr>
        <p:spPr>
          <a:xfrm>
            <a:off x="5068467" y="368263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A3DB0-C0BE-4E87-A10F-CC9CFD0D558D}"/>
              </a:ext>
            </a:extLst>
          </p:cNvPr>
          <p:cNvSpPr/>
          <p:nvPr/>
        </p:nvSpPr>
        <p:spPr>
          <a:xfrm>
            <a:off x="4432515" y="322748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F5D234-6C41-49F2-A083-E21EFB7B00D8}"/>
              </a:ext>
            </a:extLst>
          </p:cNvPr>
          <p:cNvSpPr/>
          <p:nvPr/>
        </p:nvSpPr>
        <p:spPr>
          <a:xfrm>
            <a:off x="3984451" y="286424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BDBB64-599C-4DA0-8B70-98C0A9AB9B10}"/>
              </a:ext>
            </a:extLst>
          </p:cNvPr>
          <p:cNvSpPr txBox="1"/>
          <p:nvPr/>
        </p:nvSpPr>
        <p:spPr>
          <a:xfrm>
            <a:off x="2270062" y="1139715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74E77-3121-42D2-9D77-C55E4DC438BF}"/>
              </a:ext>
            </a:extLst>
          </p:cNvPr>
          <p:cNvSpPr txBox="1"/>
          <p:nvPr/>
        </p:nvSpPr>
        <p:spPr>
          <a:xfrm>
            <a:off x="7419435" y="513897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284F-38BA-4DFB-898A-A7C01CFC7A58}"/>
              </a:ext>
            </a:extLst>
          </p:cNvPr>
          <p:cNvSpPr txBox="1"/>
          <p:nvPr/>
        </p:nvSpPr>
        <p:spPr>
          <a:xfrm>
            <a:off x="6439147" y="443569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70D010-2531-4ED3-B977-AC56E5DA5183}"/>
              </a:ext>
            </a:extLst>
          </p:cNvPr>
          <p:cNvSpPr txBox="1"/>
          <p:nvPr/>
        </p:nvSpPr>
        <p:spPr>
          <a:xfrm>
            <a:off x="5553891" y="3744241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E5F-7A94-4D6A-AE57-B51F7BFAAB16}"/>
              </a:ext>
            </a:extLst>
          </p:cNvPr>
          <p:cNvSpPr txBox="1"/>
          <p:nvPr/>
        </p:nvSpPr>
        <p:spPr>
          <a:xfrm>
            <a:off x="5042112" y="3324894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FDC3A-F718-44D5-97BE-57E5698492B4}"/>
              </a:ext>
            </a:extLst>
          </p:cNvPr>
          <p:cNvSpPr txBox="1"/>
          <p:nvPr/>
        </p:nvSpPr>
        <p:spPr>
          <a:xfrm>
            <a:off x="4484368" y="2880922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41F614-D46D-4B8A-B603-82F4F9F6612A}"/>
              </a:ext>
            </a:extLst>
          </p:cNvPr>
          <p:cNvSpPr txBox="1"/>
          <p:nvPr/>
        </p:nvSpPr>
        <p:spPr>
          <a:xfrm>
            <a:off x="4052304" y="2538447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E71FC-2991-4290-B593-17C1F2C3E96A}"/>
              </a:ext>
            </a:extLst>
          </p:cNvPr>
          <p:cNvSpPr txBox="1"/>
          <p:nvPr/>
        </p:nvSpPr>
        <p:spPr>
          <a:xfrm>
            <a:off x="4484368" y="510273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F64CD-CF65-499F-AD01-CBBAC6736E6F}"/>
              </a:ext>
            </a:extLst>
          </p:cNvPr>
          <p:cNvSpPr txBox="1"/>
          <p:nvPr/>
        </p:nvSpPr>
        <p:spPr>
          <a:xfrm>
            <a:off x="1675905" y="5323639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675905" y="444400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91D43-6594-4B65-8A83-57306B3E1093}"/>
              </a:ext>
            </a:extLst>
          </p:cNvPr>
          <p:cNvSpPr txBox="1"/>
          <p:nvPr/>
        </p:nvSpPr>
        <p:spPr>
          <a:xfrm>
            <a:off x="1675905" y="399704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F02F7-0D95-486F-A9EF-E11A0B5E51CD}"/>
              </a:ext>
            </a:extLst>
          </p:cNvPr>
          <p:cNvSpPr txBox="1"/>
          <p:nvPr/>
        </p:nvSpPr>
        <p:spPr>
          <a:xfrm>
            <a:off x="1675905" y="360284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79BC2-927A-4E1E-9638-B033C4C0596B}"/>
              </a:ext>
            </a:extLst>
          </p:cNvPr>
          <p:cNvSpPr txBox="1"/>
          <p:nvPr/>
        </p:nvSpPr>
        <p:spPr>
          <a:xfrm>
            <a:off x="1675905" y="309693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>
            <a:off x="1675905" y="271611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B7892A-9189-43C7-AA9C-44572AF76E94}"/>
              </a:ext>
            </a:extLst>
          </p:cNvPr>
          <p:cNvSpPr txBox="1"/>
          <p:nvPr/>
        </p:nvSpPr>
        <p:spPr>
          <a:xfrm>
            <a:off x="1675905" y="127006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36A28-11B2-44DD-9275-71E2785F84F9}"/>
              </a:ext>
            </a:extLst>
          </p:cNvPr>
          <p:cNvSpPr txBox="1"/>
          <p:nvPr/>
        </p:nvSpPr>
        <p:spPr>
          <a:xfrm>
            <a:off x="7469735" y="3017968"/>
            <a:ext cx="6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6880918" y="4694999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22CC0-9BB8-438C-BAA5-7D31AB493201}"/>
              </a:ext>
            </a:extLst>
          </p:cNvPr>
          <p:cNvSpPr txBox="1"/>
          <p:nvPr/>
        </p:nvSpPr>
        <p:spPr>
          <a:xfrm>
            <a:off x="71672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6111776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445B8-906A-43D9-9782-2236889F34EB}"/>
              </a:ext>
            </a:extLst>
          </p:cNvPr>
          <p:cNvSpPr txBox="1"/>
          <p:nvPr/>
        </p:nvSpPr>
        <p:spPr>
          <a:xfrm>
            <a:off x="5518069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3A4A2F-754A-4A87-AB5B-C9CCC9CC8EE0}"/>
              </a:ext>
            </a:extLst>
          </p:cNvPr>
          <p:cNvSpPr txBox="1"/>
          <p:nvPr/>
        </p:nvSpPr>
        <p:spPr>
          <a:xfrm>
            <a:off x="498836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12021-495A-4382-98C8-723FB127E6BC}"/>
              </a:ext>
            </a:extLst>
          </p:cNvPr>
          <p:cNvSpPr txBox="1"/>
          <p:nvPr/>
        </p:nvSpPr>
        <p:spPr>
          <a:xfrm>
            <a:off x="4306778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02A5C-32C2-47DD-8F86-26105F553C00}"/>
              </a:ext>
            </a:extLst>
          </p:cNvPr>
          <p:cNvSpPr txBox="1"/>
          <p:nvPr/>
        </p:nvSpPr>
        <p:spPr>
          <a:xfrm>
            <a:off x="38406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1961655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9186-A0FF-4A8B-A925-70FF16A973BF}"/>
              </a:ext>
            </a:extLst>
          </p:cNvPr>
          <p:cNvSpPr txBox="1"/>
          <p:nvPr/>
        </p:nvSpPr>
        <p:spPr>
          <a:xfrm>
            <a:off x="6491097" y="192419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0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CAF23-CA7F-466F-894C-2367FAB11B2C}"/>
              </a:ext>
            </a:extLst>
          </p:cNvPr>
          <p:cNvSpPr/>
          <p:nvPr/>
        </p:nvSpPr>
        <p:spPr>
          <a:xfrm>
            <a:off x="2240167" y="3310323"/>
            <a:ext cx="2285335" cy="2155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07A5E-07AF-4DBE-9014-239477D6B5E5}"/>
              </a:ext>
            </a:extLst>
          </p:cNvPr>
          <p:cNvSpPr/>
          <p:nvPr/>
        </p:nvSpPr>
        <p:spPr>
          <a:xfrm>
            <a:off x="2244558" y="4719965"/>
            <a:ext cx="2280946" cy="753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49DA10-2FB8-43EC-B532-2E9417881BDB}"/>
              </a:ext>
            </a:extLst>
          </p:cNvPr>
          <p:cNvGrpSpPr/>
          <p:nvPr/>
        </p:nvGrpSpPr>
        <p:grpSpPr>
          <a:xfrm>
            <a:off x="2213811" y="529389"/>
            <a:ext cx="5486400" cy="4981074"/>
            <a:chOff x="2213811" y="529389"/>
            <a:chExt cx="5486400" cy="49810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19111E-7508-4825-9C8F-8143482CE784}"/>
                </a:ext>
              </a:extLst>
            </p:cNvPr>
            <p:cNvCxnSpPr/>
            <p:nvPr/>
          </p:nvCxnSpPr>
          <p:spPr>
            <a:xfrm>
              <a:off x="2213811" y="529389"/>
              <a:ext cx="0" cy="4981074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4C439E-F63D-4179-A090-751855762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811" y="5510463"/>
              <a:ext cx="5486400" cy="0"/>
            </a:xfrm>
            <a:prstGeom prst="line">
              <a:avLst/>
            </a:prstGeom>
            <a:ln w="60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BF73BE-C534-4AFC-A6B9-02562516D78D}"/>
              </a:ext>
            </a:extLst>
          </p:cNvPr>
          <p:cNvCxnSpPr/>
          <p:nvPr/>
        </p:nvCxnSpPr>
        <p:spPr>
          <a:xfrm>
            <a:off x="2213811" y="1454727"/>
            <a:ext cx="5184516" cy="405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0CC95-1CE2-4905-A375-031D697A3707}"/>
              </a:ext>
            </a:extLst>
          </p:cNvPr>
          <p:cNvCxnSpPr>
            <a:cxnSpLocks/>
          </p:cNvCxnSpPr>
          <p:nvPr/>
        </p:nvCxnSpPr>
        <p:spPr>
          <a:xfrm>
            <a:off x="2213811" y="1454727"/>
            <a:ext cx="2311694" cy="405573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CED2E2-F67F-434B-B902-ED4EDE4DA8FE}"/>
              </a:ext>
            </a:extLst>
          </p:cNvPr>
          <p:cNvSpPr/>
          <p:nvPr/>
        </p:nvSpPr>
        <p:spPr>
          <a:xfrm>
            <a:off x="2604656" y="2239885"/>
            <a:ext cx="3909524" cy="2763915"/>
          </a:xfrm>
          <a:custGeom>
            <a:avLst/>
            <a:gdLst>
              <a:gd name="connsiteX0" fmla="*/ 0 w 4488873"/>
              <a:gd name="connsiteY0" fmla="*/ 1745673 h 2935027"/>
              <a:gd name="connsiteX1" fmla="*/ 1080655 w 4488873"/>
              <a:gd name="connsiteY1" fmla="*/ 2867891 h 2935027"/>
              <a:gd name="connsiteX2" fmla="*/ 4488873 w 4488873"/>
              <a:gd name="connsiteY2" fmla="*/ 0 h 2935027"/>
              <a:gd name="connsiteX3" fmla="*/ 4488873 w 4488873"/>
              <a:gd name="connsiteY3" fmla="*/ 0 h 2935027"/>
              <a:gd name="connsiteX0" fmla="*/ 0 w 4738254"/>
              <a:gd name="connsiteY0" fmla="*/ 2161309 h 3009473"/>
              <a:gd name="connsiteX1" fmla="*/ 1330036 w 4738254"/>
              <a:gd name="connsiteY1" fmla="*/ 2867891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2975636"/>
              <a:gd name="connsiteX1" fmla="*/ 1745672 w 4738254"/>
              <a:gd name="connsiteY1" fmla="*/ 2826327 h 2975636"/>
              <a:gd name="connsiteX2" fmla="*/ 4738254 w 4738254"/>
              <a:gd name="connsiteY2" fmla="*/ 0 h 2975636"/>
              <a:gd name="connsiteX3" fmla="*/ 4738254 w 4738254"/>
              <a:gd name="connsiteY3" fmla="*/ 0 h 2975636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3" fmla="*/ 4738254 w 4738254"/>
              <a:gd name="connsiteY3" fmla="*/ 0 h 3009473"/>
              <a:gd name="connsiteX0" fmla="*/ 0 w 4738254"/>
              <a:gd name="connsiteY0" fmla="*/ 2161309 h 3009473"/>
              <a:gd name="connsiteX1" fmla="*/ 1454727 w 4738254"/>
              <a:gd name="connsiteY1" fmla="*/ 2867890 h 3009473"/>
              <a:gd name="connsiteX2" fmla="*/ 4738254 w 4738254"/>
              <a:gd name="connsiteY2" fmla="*/ 0 h 300947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  <a:gd name="connsiteX0" fmla="*/ 0 w 4660762"/>
              <a:gd name="connsiteY0" fmla="*/ 2455777 h 3325153"/>
              <a:gd name="connsiteX1" fmla="*/ 1454727 w 4660762"/>
              <a:gd name="connsiteY1" fmla="*/ 3162358 h 3325153"/>
              <a:gd name="connsiteX2" fmla="*/ 4660762 w 4660762"/>
              <a:gd name="connsiteY2" fmla="*/ 0 h 33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762" h="3325153">
                <a:moveTo>
                  <a:pt x="0" y="2455777"/>
                </a:moveTo>
                <a:cubicBezTo>
                  <a:pt x="166255" y="3162358"/>
                  <a:pt x="677933" y="3571654"/>
                  <a:pt x="1454727" y="3162358"/>
                </a:cubicBezTo>
                <a:cubicBezTo>
                  <a:pt x="2231521" y="2753062"/>
                  <a:pt x="3881033" y="1221901"/>
                  <a:pt x="4660762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B3D9DC-896E-4599-84BF-C4E4FF047A00}"/>
              </a:ext>
            </a:extLst>
          </p:cNvPr>
          <p:cNvSpPr/>
          <p:nvPr/>
        </p:nvSpPr>
        <p:spPr>
          <a:xfrm rot="21238240">
            <a:off x="2561975" y="3631934"/>
            <a:ext cx="5077055" cy="720045"/>
          </a:xfrm>
          <a:custGeom>
            <a:avLst/>
            <a:gdLst>
              <a:gd name="connsiteX0" fmla="*/ 0 w 4696691"/>
              <a:gd name="connsiteY0" fmla="*/ 0 h 708457"/>
              <a:gd name="connsiteX1" fmla="*/ 1454728 w 4696691"/>
              <a:gd name="connsiteY1" fmla="*/ 706582 h 708457"/>
              <a:gd name="connsiteX2" fmla="*/ 4696691 w 4696691"/>
              <a:gd name="connsiteY2" fmla="*/ 166254 h 708457"/>
              <a:gd name="connsiteX0" fmla="*/ 0 w 5037654"/>
              <a:gd name="connsiteY0" fmla="*/ 0 h 598347"/>
              <a:gd name="connsiteX1" fmla="*/ 1795691 w 5037654"/>
              <a:gd name="connsiteY1" fmla="*/ 598094 h 598347"/>
              <a:gd name="connsiteX2" fmla="*/ 5037654 w 5037654"/>
              <a:gd name="connsiteY2" fmla="*/ 57766 h 598347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428"/>
              <a:gd name="connsiteX1" fmla="*/ 2400125 w 5037654"/>
              <a:gd name="connsiteY1" fmla="*/ 536101 h 536428"/>
              <a:gd name="connsiteX2" fmla="*/ 5037654 w 5037654"/>
              <a:gd name="connsiteY2" fmla="*/ 57766 h 536428"/>
              <a:gd name="connsiteX0" fmla="*/ 0 w 5037654"/>
              <a:gd name="connsiteY0" fmla="*/ 0 h 536101"/>
              <a:gd name="connsiteX1" fmla="*/ 2400125 w 5037654"/>
              <a:gd name="connsiteY1" fmla="*/ 536101 h 536101"/>
              <a:gd name="connsiteX2" fmla="*/ 5037654 w 5037654"/>
              <a:gd name="connsiteY2" fmla="*/ 57766 h 536101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82648"/>
              <a:gd name="connsiteX1" fmla="*/ 2400125 w 5394115"/>
              <a:gd name="connsiteY1" fmla="*/ 664315 h 682648"/>
              <a:gd name="connsiteX2" fmla="*/ 5394115 w 5394115"/>
              <a:gd name="connsiteY2" fmla="*/ 0 h 682648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  <a:gd name="connsiteX0" fmla="*/ 0 w 5394115"/>
              <a:gd name="connsiteY0" fmla="*/ 128214 h 664315"/>
              <a:gd name="connsiteX1" fmla="*/ 2400125 w 5394115"/>
              <a:gd name="connsiteY1" fmla="*/ 664315 h 664315"/>
              <a:gd name="connsiteX2" fmla="*/ 5394115 w 5394115"/>
              <a:gd name="connsiteY2" fmla="*/ 0 h 66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4115" h="664315">
                <a:moveTo>
                  <a:pt x="0" y="128214"/>
                </a:moveTo>
                <a:cubicBezTo>
                  <a:pt x="847417" y="576138"/>
                  <a:pt x="1560516" y="654687"/>
                  <a:pt x="2400125" y="664315"/>
                </a:cubicBezTo>
                <a:cubicBezTo>
                  <a:pt x="3162242" y="658445"/>
                  <a:pt x="4040537" y="469998"/>
                  <a:pt x="5394115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B5253A-FB89-4ADD-BB8F-072A02B99F14}"/>
              </a:ext>
            </a:extLst>
          </p:cNvPr>
          <p:cNvSpPr/>
          <p:nvPr/>
        </p:nvSpPr>
        <p:spPr>
          <a:xfrm>
            <a:off x="2152247" y="140392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2FEFF-B548-45BE-AD14-033174BFBD24}"/>
              </a:ext>
            </a:extLst>
          </p:cNvPr>
          <p:cNvSpPr/>
          <p:nvPr/>
        </p:nvSpPr>
        <p:spPr>
          <a:xfrm>
            <a:off x="7299824" y="5417473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35739C-0055-4B5F-8EA2-D5128D3B3E0F}"/>
              </a:ext>
            </a:extLst>
          </p:cNvPr>
          <p:cNvCxnSpPr>
            <a:cxnSpLocks/>
          </p:cNvCxnSpPr>
          <p:nvPr/>
        </p:nvCxnSpPr>
        <p:spPr>
          <a:xfrm flipV="1">
            <a:off x="2213810" y="4702202"/>
            <a:ext cx="4164130" cy="17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D7F92-B857-4E5E-9C82-942DAADB7C7C}"/>
              </a:ext>
            </a:extLst>
          </p:cNvPr>
          <p:cNvCxnSpPr>
            <a:cxnSpLocks/>
          </p:cNvCxnSpPr>
          <p:nvPr/>
        </p:nvCxnSpPr>
        <p:spPr>
          <a:xfrm flipV="1">
            <a:off x="2213810" y="4181711"/>
            <a:ext cx="3489412" cy="148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37BF88-DE24-4C63-A8A9-FB742318C78D}"/>
              </a:ext>
            </a:extLst>
          </p:cNvPr>
          <p:cNvCxnSpPr>
            <a:cxnSpLocks/>
          </p:cNvCxnSpPr>
          <p:nvPr/>
        </p:nvCxnSpPr>
        <p:spPr>
          <a:xfrm>
            <a:off x="4525505" y="3321599"/>
            <a:ext cx="0" cy="21175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E52645-01EB-4FBE-AB70-43F2A0BA4A73}"/>
              </a:ext>
            </a:extLst>
          </p:cNvPr>
          <p:cNvCxnSpPr>
            <a:cxnSpLocks/>
          </p:cNvCxnSpPr>
          <p:nvPr/>
        </p:nvCxnSpPr>
        <p:spPr>
          <a:xfrm>
            <a:off x="6352447" y="4719965"/>
            <a:ext cx="0" cy="7904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2F44D-2775-4A59-AC35-DA5701EA2C8D}"/>
              </a:ext>
            </a:extLst>
          </p:cNvPr>
          <p:cNvCxnSpPr>
            <a:cxnSpLocks/>
          </p:cNvCxnSpPr>
          <p:nvPr/>
        </p:nvCxnSpPr>
        <p:spPr>
          <a:xfrm>
            <a:off x="5703222" y="4181711"/>
            <a:ext cx="0" cy="1328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0CBB5D-B4BC-4F39-BEE4-5FD2075CA5C1}"/>
              </a:ext>
            </a:extLst>
          </p:cNvPr>
          <p:cNvCxnSpPr>
            <a:cxnSpLocks/>
          </p:cNvCxnSpPr>
          <p:nvPr/>
        </p:nvCxnSpPr>
        <p:spPr>
          <a:xfrm>
            <a:off x="5161457" y="3866744"/>
            <a:ext cx="0" cy="1643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9FAA3-2864-4A25-95C5-0305C64D5B3A}"/>
              </a:ext>
            </a:extLst>
          </p:cNvPr>
          <p:cNvCxnSpPr>
            <a:cxnSpLocks/>
          </p:cNvCxnSpPr>
          <p:nvPr/>
        </p:nvCxnSpPr>
        <p:spPr>
          <a:xfrm>
            <a:off x="4082819" y="2947261"/>
            <a:ext cx="0" cy="25632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CD689C-CD87-4C96-8739-D94F15D6DB48}"/>
              </a:ext>
            </a:extLst>
          </p:cNvPr>
          <p:cNvCxnSpPr>
            <a:cxnSpLocks/>
          </p:cNvCxnSpPr>
          <p:nvPr/>
        </p:nvCxnSpPr>
        <p:spPr>
          <a:xfrm>
            <a:off x="2213810" y="3303028"/>
            <a:ext cx="2311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5D682-2FA6-453F-B148-B5E31AB9490C}"/>
              </a:ext>
            </a:extLst>
          </p:cNvPr>
          <p:cNvCxnSpPr>
            <a:cxnSpLocks/>
          </p:cNvCxnSpPr>
          <p:nvPr/>
        </p:nvCxnSpPr>
        <p:spPr>
          <a:xfrm flipV="1">
            <a:off x="2213810" y="2940852"/>
            <a:ext cx="1807802" cy="77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09E5D2-18E7-47A1-AB14-9912DB39FF9F}"/>
              </a:ext>
            </a:extLst>
          </p:cNvPr>
          <p:cNvSpPr/>
          <p:nvPr/>
        </p:nvSpPr>
        <p:spPr>
          <a:xfrm>
            <a:off x="6254168" y="4609242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D37490-E026-4638-9886-D617D8871DB6}"/>
              </a:ext>
            </a:extLst>
          </p:cNvPr>
          <p:cNvSpPr/>
          <p:nvPr/>
        </p:nvSpPr>
        <p:spPr>
          <a:xfrm>
            <a:off x="5580329" y="4103270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45E05-F431-4DF7-A104-1845F09D872F}"/>
              </a:ext>
            </a:extLst>
          </p:cNvPr>
          <p:cNvCxnSpPr>
            <a:cxnSpLocks/>
          </p:cNvCxnSpPr>
          <p:nvPr/>
        </p:nvCxnSpPr>
        <p:spPr>
          <a:xfrm flipV="1">
            <a:off x="2213810" y="3766781"/>
            <a:ext cx="3005797" cy="128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592D876-4476-4ADB-B010-F4C1FEF2FF21}"/>
              </a:ext>
            </a:extLst>
          </p:cNvPr>
          <p:cNvSpPr/>
          <p:nvPr/>
        </p:nvSpPr>
        <p:spPr>
          <a:xfrm>
            <a:off x="5068467" y="368263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A3DB0-C0BE-4E87-A10F-CC9CFD0D558D}"/>
              </a:ext>
            </a:extLst>
          </p:cNvPr>
          <p:cNvSpPr/>
          <p:nvPr/>
        </p:nvSpPr>
        <p:spPr>
          <a:xfrm>
            <a:off x="4432515" y="3227486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F5D234-6C41-49F2-A083-E21EFB7B00D8}"/>
              </a:ext>
            </a:extLst>
          </p:cNvPr>
          <p:cNvSpPr/>
          <p:nvPr/>
        </p:nvSpPr>
        <p:spPr>
          <a:xfrm>
            <a:off x="3984451" y="2864245"/>
            <a:ext cx="185979" cy="1859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BDBB64-599C-4DA0-8B70-98C0A9AB9B10}"/>
              </a:ext>
            </a:extLst>
          </p:cNvPr>
          <p:cNvSpPr txBox="1"/>
          <p:nvPr/>
        </p:nvSpPr>
        <p:spPr>
          <a:xfrm>
            <a:off x="2270062" y="1139715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74E77-3121-42D2-9D77-C55E4DC438BF}"/>
              </a:ext>
            </a:extLst>
          </p:cNvPr>
          <p:cNvSpPr txBox="1"/>
          <p:nvPr/>
        </p:nvSpPr>
        <p:spPr>
          <a:xfrm>
            <a:off x="7419435" y="513897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6E284F-38BA-4DFB-898A-A7C01CFC7A58}"/>
              </a:ext>
            </a:extLst>
          </p:cNvPr>
          <p:cNvSpPr txBox="1"/>
          <p:nvPr/>
        </p:nvSpPr>
        <p:spPr>
          <a:xfrm>
            <a:off x="6439147" y="4435693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70D010-2531-4ED3-B977-AC56E5DA5183}"/>
              </a:ext>
            </a:extLst>
          </p:cNvPr>
          <p:cNvSpPr txBox="1"/>
          <p:nvPr/>
        </p:nvSpPr>
        <p:spPr>
          <a:xfrm>
            <a:off x="5553891" y="3744241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E5F-7A94-4D6A-AE57-B51F7BFAAB16}"/>
              </a:ext>
            </a:extLst>
          </p:cNvPr>
          <p:cNvSpPr txBox="1"/>
          <p:nvPr/>
        </p:nvSpPr>
        <p:spPr>
          <a:xfrm>
            <a:off x="5042112" y="3324894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FDC3A-F718-44D5-97BE-57E5698492B4}"/>
              </a:ext>
            </a:extLst>
          </p:cNvPr>
          <p:cNvSpPr txBox="1"/>
          <p:nvPr/>
        </p:nvSpPr>
        <p:spPr>
          <a:xfrm>
            <a:off x="4484368" y="2880922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41F614-D46D-4B8A-B603-82F4F9F6612A}"/>
              </a:ext>
            </a:extLst>
          </p:cNvPr>
          <p:cNvSpPr txBox="1"/>
          <p:nvPr/>
        </p:nvSpPr>
        <p:spPr>
          <a:xfrm>
            <a:off x="4052304" y="2538447"/>
            <a:ext cx="3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4E71FC-2991-4290-B593-17C1F2C3E96A}"/>
              </a:ext>
            </a:extLst>
          </p:cNvPr>
          <p:cNvSpPr txBox="1"/>
          <p:nvPr/>
        </p:nvSpPr>
        <p:spPr>
          <a:xfrm>
            <a:off x="4484368" y="510273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F64CD-CF65-499F-AD01-CBBAC6736E6F}"/>
              </a:ext>
            </a:extLst>
          </p:cNvPr>
          <p:cNvSpPr txBox="1"/>
          <p:nvPr/>
        </p:nvSpPr>
        <p:spPr>
          <a:xfrm>
            <a:off x="1675905" y="5323639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58D49-DCA3-4920-B7C3-C16CC7DB1170}"/>
              </a:ext>
            </a:extLst>
          </p:cNvPr>
          <p:cNvSpPr txBox="1"/>
          <p:nvPr/>
        </p:nvSpPr>
        <p:spPr>
          <a:xfrm>
            <a:off x="1675905" y="444400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91D43-6594-4B65-8A83-57306B3E1093}"/>
              </a:ext>
            </a:extLst>
          </p:cNvPr>
          <p:cNvSpPr txBox="1"/>
          <p:nvPr/>
        </p:nvSpPr>
        <p:spPr>
          <a:xfrm>
            <a:off x="1675905" y="399704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F02F7-0D95-486F-A9EF-E11A0B5E51CD}"/>
              </a:ext>
            </a:extLst>
          </p:cNvPr>
          <p:cNvSpPr txBox="1"/>
          <p:nvPr/>
        </p:nvSpPr>
        <p:spPr>
          <a:xfrm>
            <a:off x="1675905" y="360284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79BC2-927A-4E1E-9638-B033C4C0596B}"/>
              </a:ext>
            </a:extLst>
          </p:cNvPr>
          <p:cNvSpPr txBox="1"/>
          <p:nvPr/>
        </p:nvSpPr>
        <p:spPr>
          <a:xfrm>
            <a:off x="1675905" y="3096938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099D03-0081-4498-922C-850EC13AE7D3}"/>
              </a:ext>
            </a:extLst>
          </p:cNvPr>
          <p:cNvSpPr txBox="1"/>
          <p:nvPr/>
        </p:nvSpPr>
        <p:spPr>
          <a:xfrm>
            <a:off x="1675905" y="2716115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B7892A-9189-43C7-AA9C-44572AF76E94}"/>
              </a:ext>
            </a:extLst>
          </p:cNvPr>
          <p:cNvSpPr txBox="1"/>
          <p:nvPr/>
        </p:nvSpPr>
        <p:spPr>
          <a:xfrm>
            <a:off x="1675905" y="127006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036A28-11B2-44DD-9275-71E2785F84F9}"/>
              </a:ext>
            </a:extLst>
          </p:cNvPr>
          <p:cNvSpPr txBox="1"/>
          <p:nvPr/>
        </p:nvSpPr>
        <p:spPr>
          <a:xfrm>
            <a:off x="7469735" y="3017968"/>
            <a:ext cx="6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ATC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34140-AEDE-4691-AEAA-D67874897E64}"/>
              </a:ext>
            </a:extLst>
          </p:cNvPr>
          <p:cNvSpPr txBox="1"/>
          <p:nvPr/>
        </p:nvSpPr>
        <p:spPr>
          <a:xfrm>
            <a:off x="6880918" y="4694999"/>
            <a:ext cx="11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22CC0-9BB8-438C-BAA5-7D31AB493201}"/>
              </a:ext>
            </a:extLst>
          </p:cNvPr>
          <p:cNvSpPr txBox="1"/>
          <p:nvPr/>
        </p:nvSpPr>
        <p:spPr>
          <a:xfrm>
            <a:off x="71672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B0C33B-9190-48C1-8142-CF3C78F7A678}"/>
              </a:ext>
            </a:extLst>
          </p:cNvPr>
          <p:cNvSpPr txBox="1"/>
          <p:nvPr/>
        </p:nvSpPr>
        <p:spPr>
          <a:xfrm>
            <a:off x="6111776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445B8-906A-43D9-9782-2236889F34EB}"/>
              </a:ext>
            </a:extLst>
          </p:cNvPr>
          <p:cNvSpPr txBox="1"/>
          <p:nvPr/>
        </p:nvSpPr>
        <p:spPr>
          <a:xfrm>
            <a:off x="5518069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3A4A2F-754A-4A87-AB5B-C9CCC9CC8EE0}"/>
              </a:ext>
            </a:extLst>
          </p:cNvPr>
          <p:cNvSpPr txBox="1"/>
          <p:nvPr/>
        </p:nvSpPr>
        <p:spPr>
          <a:xfrm>
            <a:off x="498836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A12021-495A-4382-98C8-723FB127E6BC}"/>
              </a:ext>
            </a:extLst>
          </p:cNvPr>
          <p:cNvSpPr txBox="1"/>
          <p:nvPr/>
        </p:nvSpPr>
        <p:spPr>
          <a:xfrm>
            <a:off x="4306778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02A5C-32C2-47DD-8F86-26105F553C00}"/>
              </a:ext>
            </a:extLst>
          </p:cNvPr>
          <p:cNvSpPr txBox="1"/>
          <p:nvPr/>
        </p:nvSpPr>
        <p:spPr>
          <a:xfrm>
            <a:off x="3840680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331B18-049D-4845-BF40-9DAB9E6B072E}"/>
              </a:ext>
            </a:extLst>
          </p:cNvPr>
          <p:cNvSpPr txBox="1"/>
          <p:nvPr/>
        </p:nvSpPr>
        <p:spPr>
          <a:xfrm>
            <a:off x="1961655" y="559607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9186-A0FF-4A8B-A925-70FF16A973BF}"/>
              </a:ext>
            </a:extLst>
          </p:cNvPr>
          <p:cNvSpPr txBox="1"/>
          <p:nvPr/>
        </p:nvSpPr>
        <p:spPr>
          <a:xfrm>
            <a:off x="6491097" y="1924191"/>
            <a:ext cx="5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136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20</cp:revision>
  <dcterms:created xsi:type="dcterms:W3CDTF">2019-04-20T15:04:43Z</dcterms:created>
  <dcterms:modified xsi:type="dcterms:W3CDTF">2019-06-01T02:42:30Z</dcterms:modified>
</cp:coreProperties>
</file>