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5155-42C0-444F-ABC9-73455168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AC345-2FD5-4F61-8537-42FDB48B2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BF37-4BEE-489A-97C4-1F2D1081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067D-4EAF-4122-94E7-6440960C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8D0F-6972-4791-ABB0-46FD756C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961D-30A1-4939-802F-745DC8B5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2C2BF-357F-4A24-914A-186C16C6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EA27-7226-4B02-9E78-30F67581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7D8F-DADE-4F5A-AB38-D760CC19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A1B5-7082-4F15-9299-422751CA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C1B26-C8A1-4522-AB3D-E7ABE8629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2C33D-3586-413E-82D2-5D4F12ABE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A959-3490-4340-A328-1344254C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537A-F92F-40AA-A2D8-A0BC6CCF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186E-41E5-47AF-9E04-74113529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A38E-254E-42A3-A50D-C66F948B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A34A-4FBC-4763-8C25-0587833F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AC46-34EF-434B-8791-D5A8F629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765A-6247-4A95-AA0F-6AA4CC16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1B11-785D-47E1-BCDC-FD37A404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0217-87AA-4FF7-A824-8E1C8F12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88081-7D60-4738-8ED2-C4D9411E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18E0-AF51-47D3-92B3-9FECDD5A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3552-8BE3-4992-84E9-76B464B6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8E81-0027-4DA4-8A57-68FC391E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76AF-50DC-4680-A16E-927CA5EB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B8A9-69C7-4B38-B545-8D97891A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1CD-382D-4360-A1DB-9AE0CDB1A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ECAC-CEA0-4892-B248-6859382B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C59D-2D8E-4649-BD41-384F37D8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69A7-BE95-433F-9CDB-14AA22F1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E24A-2CF1-4CDE-9C57-46427278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72028-60D7-4C5B-ABD3-11D9F805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7010-1812-42A5-829B-69A31791F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2590-58EF-4CC8-A0DF-70159462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9B292-3218-41B6-90A5-E16233658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828ED-C5F6-4D45-BDCF-A3060C53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E948F-2DE1-4D15-BD03-823698D6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23BAF-D175-42C3-9825-9BAA0CE3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1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974F-9F86-4C25-8FF6-CFA86BB5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A5604-5312-4B26-92F3-6868CAB9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C9C9C-0ADE-4FDC-BE6E-0FB5F80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55E6C-F04F-432B-964B-6A49BC2B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7022-62F9-4F90-BA25-7AAFF335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22537-FDC8-41BC-80A6-F03F758F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8119-D0A2-461C-9F77-194F4FD6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4C2A-0696-4430-889B-E1BAB38F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D665-3379-4B8A-9752-35939EC7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01B6E-A6A4-4138-A867-9AD1A272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C3CEC-B314-4B7C-8255-E40C1E0B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8CC90-2F78-4B3F-A841-27A61C3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2D95-E0D7-4BA8-81C4-60F56FC0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2809-6BBE-4A00-9262-449CC78C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2AEF3-030C-43E9-A34D-167F9C05C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B072B-3657-4606-A2B1-8F9C6FA4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A1570-4A0E-43DD-AC7B-C2445B7D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2AFC-FC66-48DD-A4F1-8C8B791F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FA-28A2-4B2A-AE70-5CDD2C30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A0DD9-6261-4389-9BF2-3CCAC930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17E8D-335D-4C33-806C-53705930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AD2A-F9F5-4DB3-8B9B-7FB41C420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A618-8B05-4633-8FF7-6762B6834E01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C822-F72E-4440-85FE-52CC2E040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3B48-56E5-48D6-B947-FF17A55D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5A9B-1086-40A5-A160-909967D3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rapezoid 61">
            <a:extLst>
              <a:ext uri="{FF2B5EF4-FFF2-40B4-BE49-F238E27FC236}">
                <a16:creationId xmlns:a16="http://schemas.microsoft.com/office/drawing/2014/main" id="{DDC3C4A3-61DA-44B5-9A8A-186BEDBD7ACF}"/>
              </a:ext>
            </a:extLst>
          </p:cNvPr>
          <p:cNvSpPr/>
          <p:nvPr/>
        </p:nvSpPr>
        <p:spPr>
          <a:xfrm rot="10800000">
            <a:off x="5442029" y="3140062"/>
            <a:ext cx="1271367" cy="50849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4D8F06-E734-47E4-8146-CC0E2CF6F617}"/>
              </a:ext>
            </a:extLst>
          </p:cNvPr>
          <p:cNvGrpSpPr/>
          <p:nvPr/>
        </p:nvGrpSpPr>
        <p:grpSpPr>
          <a:xfrm>
            <a:off x="1001900" y="1373071"/>
            <a:ext cx="1489587" cy="2288335"/>
            <a:chOff x="3118427" y="1373074"/>
            <a:chExt cx="1489587" cy="2288335"/>
          </a:xfrm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AF4AA439-E9E1-4F9E-A97C-5313BD69BBC1}"/>
                </a:ext>
              </a:extLst>
            </p:cNvPr>
            <p:cNvSpPr/>
            <p:nvPr/>
          </p:nvSpPr>
          <p:spPr>
            <a:xfrm rot="10800000">
              <a:off x="3135216" y="2408430"/>
              <a:ext cx="1455381" cy="287502"/>
            </a:xfrm>
            <a:custGeom>
              <a:avLst/>
              <a:gdLst>
                <a:gd name="connsiteX0" fmla="*/ 0 w 685785"/>
                <a:gd name="connsiteY0" fmla="*/ 601119 h 601119"/>
                <a:gd name="connsiteX1" fmla="*/ 150280 w 685785"/>
                <a:gd name="connsiteY1" fmla="*/ 0 h 601119"/>
                <a:gd name="connsiteX2" fmla="*/ 535505 w 685785"/>
                <a:gd name="connsiteY2" fmla="*/ 0 h 601119"/>
                <a:gd name="connsiteX3" fmla="*/ 685785 w 685785"/>
                <a:gd name="connsiteY3" fmla="*/ 601119 h 601119"/>
                <a:gd name="connsiteX4" fmla="*/ 0 w 685785"/>
                <a:gd name="connsiteY4" fmla="*/ 601119 h 601119"/>
                <a:gd name="connsiteX0" fmla="*/ 0 w 685785"/>
                <a:gd name="connsiteY0" fmla="*/ 601119 h 602961"/>
                <a:gd name="connsiteX1" fmla="*/ 150280 w 685785"/>
                <a:gd name="connsiteY1" fmla="*/ 0 h 602961"/>
                <a:gd name="connsiteX2" fmla="*/ 535505 w 685785"/>
                <a:gd name="connsiteY2" fmla="*/ 0 h 602961"/>
                <a:gd name="connsiteX3" fmla="*/ 685785 w 685785"/>
                <a:gd name="connsiteY3" fmla="*/ 601119 h 602961"/>
                <a:gd name="connsiteX4" fmla="*/ 343189 w 685785"/>
                <a:gd name="connsiteY4" fmla="*/ 602961 h 602961"/>
                <a:gd name="connsiteX5" fmla="*/ 0 w 685785"/>
                <a:gd name="connsiteY5" fmla="*/ 601119 h 602961"/>
                <a:gd name="connsiteX0" fmla="*/ 0 w 685785"/>
                <a:gd name="connsiteY0" fmla="*/ 601119 h 619630"/>
                <a:gd name="connsiteX1" fmla="*/ 150280 w 685785"/>
                <a:gd name="connsiteY1" fmla="*/ 0 h 619630"/>
                <a:gd name="connsiteX2" fmla="*/ 535505 w 685785"/>
                <a:gd name="connsiteY2" fmla="*/ 0 h 619630"/>
                <a:gd name="connsiteX3" fmla="*/ 685785 w 685785"/>
                <a:gd name="connsiteY3" fmla="*/ 601119 h 619630"/>
                <a:gd name="connsiteX4" fmla="*/ 340808 w 685785"/>
                <a:gd name="connsiteY4" fmla="*/ 619630 h 619630"/>
                <a:gd name="connsiteX5" fmla="*/ 0 w 685785"/>
                <a:gd name="connsiteY5" fmla="*/ 601119 h 619630"/>
                <a:gd name="connsiteX0" fmla="*/ 0 w 685785"/>
                <a:gd name="connsiteY0" fmla="*/ 601119 h 619680"/>
                <a:gd name="connsiteX1" fmla="*/ 150280 w 685785"/>
                <a:gd name="connsiteY1" fmla="*/ 0 h 619680"/>
                <a:gd name="connsiteX2" fmla="*/ 535505 w 685785"/>
                <a:gd name="connsiteY2" fmla="*/ 0 h 619680"/>
                <a:gd name="connsiteX3" fmla="*/ 685785 w 685785"/>
                <a:gd name="connsiteY3" fmla="*/ 601119 h 619680"/>
                <a:gd name="connsiteX4" fmla="*/ 340808 w 685785"/>
                <a:gd name="connsiteY4" fmla="*/ 619630 h 619680"/>
                <a:gd name="connsiteX5" fmla="*/ 0 w 685785"/>
                <a:gd name="connsiteY5" fmla="*/ 601119 h 619680"/>
                <a:gd name="connsiteX0" fmla="*/ 0 w 685785"/>
                <a:gd name="connsiteY0" fmla="*/ 601119 h 619680"/>
                <a:gd name="connsiteX1" fmla="*/ 150280 w 685785"/>
                <a:gd name="connsiteY1" fmla="*/ 0 h 619680"/>
                <a:gd name="connsiteX2" fmla="*/ 535505 w 685785"/>
                <a:gd name="connsiteY2" fmla="*/ 0 h 619680"/>
                <a:gd name="connsiteX3" fmla="*/ 685785 w 685785"/>
                <a:gd name="connsiteY3" fmla="*/ 601119 h 619680"/>
                <a:gd name="connsiteX4" fmla="*/ 340808 w 685785"/>
                <a:gd name="connsiteY4" fmla="*/ 619630 h 619680"/>
                <a:gd name="connsiteX5" fmla="*/ 0 w 685785"/>
                <a:gd name="connsiteY5" fmla="*/ 601119 h 619680"/>
                <a:gd name="connsiteX0" fmla="*/ 0 w 601533"/>
                <a:gd name="connsiteY0" fmla="*/ 443714 h 619633"/>
                <a:gd name="connsiteX1" fmla="*/ 66028 w 601533"/>
                <a:gd name="connsiteY1" fmla="*/ 0 h 619633"/>
                <a:gd name="connsiteX2" fmla="*/ 451253 w 601533"/>
                <a:gd name="connsiteY2" fmla="*/ 0 h 619633"/>
                <a:gd name="connsiteX3" fmla="*/ 601533 w 601533"/>
                <a:gd name="connsiteY3" fmla="*/ 601119 h 619633"/>
                <a:gd name="connsiteX4" fmla="*/ 256556 w 601533"/>
                <a:gd name="connsiteY4" fmla="*/ 619630 h 619633"/>
                <a:gd name="connsiteX5" fmla="*/ 0 w 601533"/>
                <a:gd name="connsiteY5" fmla="*/ 443714 h 619633"/>
                <a:gd name="connsiteX0" fmla="*/ 0 w 601533"/>
                <a:gd name="connsiteY0" fmla="*/ 443714 h 619676"/>
                <a:gd name="connsiteX1" fmla="*/ 66028 w 601533"/>
                <a:gd name="connsiteY1" fmla="*/ 0 h 619676"/>
                <a:gd name="connsiteX2" fmla="*/ 451253 w 601533"/>
                <a:gd name="connsiteY2" fmla="*/ 0 h 619676"/>
                <a:gd name="connsiteX3" fmla="*/ 601533 w 601533"/>
                <a:gd name="connsiteY3" fmla="*/ 601119 h 619676"/>
                <a:gd name="connsiteX4" fmla="*/ 256556 w 601533"/>
                <a:gd name="connsiteY4" fmla="*/ 619630 h 619676"/>
                <a:gd name="connsiteX5" fmla="*/ 0 w 601533"/>
                <a:gd name="connsiteY5" fmla="*/ 443714 h 619676"/>
                <a:gd name="connsiteX0" fmla="*/ 0 w 601533"/>
                <a:gd name="connsiteY0" fmla="*/ 443714 h 619676"/>
                <a:gd name="connsiteX1" fmla="*/ 60593 w 601533"/>
                <a:gd name="connsiteY1" fmla="*/ 91399 h 619676"/>
                <a:gd name="connsiteX2" fmla="*/ 451253 w 601533"/>
                <a:gd name="connsiteY2" fmla="*/ 0 h 619676"/>
                <a:gd name="connsiteX3" fmla="*/ 601533 w 601533"/>
                <a:gd name="connsiteY3" fmla="*/ 601119 h 619676"/>
                <a:gd name="connsiteX4" fmla="*/ 256556 w 601533"/>
                <a:gd name="connsiteY4" fmla="*/ 619630 h 619676"/>
                <a:gd name="connsiteX5" fmla="*/ 0 w 601533"/>
                <a:gd name="connsiteY5" fmla="*/ 443714 h 619676"/>
                <a:gd name="connsiteX0" fmla="*/ 10702 w 612235"/>
                <a:gd name="connsiteY0" fmla="*/ 443714 h 619676"/>
                <a:gd name="connsiteX1" fmla="*/ 71295 w 612235"/>
                <a:gd name="connsiteY1" fmla="*/ 91399 h 619676"/>
                <a:gd name="connsiteX2" fmla="*/ 461955 w 612235"/>
                <a:gd name="connsiteY2" fmla="*/ 0 h 619676"/>
                <a:gd name="connsiteX3" fmla="*/ 612235 w 612235"/>
                <a:gd name="connsiteY3" fmla="*/ 601119 h 619676"/>
                <a:gd name="connsiteX4" fmla="*/ 267258 w 612235"/>
                <a:gd name="connsiteY4" fmla="*/ 619630 h 619676"/>
                <a:gd name="connsiteX5" fmla="*/ 10702 w 612235"/>
                <a:gd name="connsiteY5" fmla="*/ 443714 h 619676"/>
                <a:gd name="connsiteX0" fmla="*/ 10702 w 612235"/>
                <a:gd name="connsiteY0" fmla="*/ 352315 h 528277"/>
                <a:gd name="connsiteX1" fmla="*/ 71295 w 612235"/>
                <a:gd name="connsiteY1" fmla="*/ 0 h 528277"/>
                <a:gd name="connsiteX2" fmla="*/ 490945 w 612235"/>
                <a:gd name="connsiteY2" fmla="*/ 10155 h 528277"/>
                <a:gd name="connsiteX3" fmla="*/ 612235 w 612235"/>
                <a:gd name="connsiteY3" fmla="*/ 509720 h 528277"/>
                <a:gd name="connsiteX4" fmla="*/ 267258 w 612235"/>
                <a:gd name="connsiteY4" fmla="*/ 528231 h 528277"/>
                <a:gd name="connsiteX5" fmla="*/ 10702 w 612235"/>
                <a:gd name="connsiteY5" fmla="*/ 352315 h 528277"/>
                <a:gd name="connsiteX0" fmla="*/ 10702 w 548820"/>
                <a:gd name="connsiteY0" fmla="*/ 352315 h 528277"/>
                <a:gd name="connsiteX1" fmla="*/ 71295 w 548820"/>
                <a:gd name="connsiteY1" fmla="*/ 0 h 528277"/>
                <a:gd name="connsiteX2" fmla="*/ 490945 w 548820"/>
                <a:gd name="connsiteY2" fmla="*/ 10155 h 528277"/>
                <a:gd name="connsiteX3" fmla="*/ 548820 w 548820"/>
                <a:gd name="connsiteY3" fmla="*/ 342156 h 528277"/>
                <a:gd name="connsiteX4" fmla="*/ 267258 w 548820"/>
                <a:gd name="connsiteY4" fmla="*/ 528231 h 528277"/>
                <a:gd name="connsiteX5" fmla="*/ 10702 w 548820"/>
                <a:gd name="connsiteY5" fmla="*/ 352315 h 528277"/>
                <a:gd name="connsiteX0" fmla="*/ 10702 w 548820"/>
                <a:gd name="connsiteY0" fmla="*/ 352315 h 528277"/>
                <a:gd name="connsiteX1" fmla="*/ 71295 w 548820"/>
                <a:gd name="connsiteY1" fmla="*/ 0 h 528277"/>
                <a:gd name="connsiteX2" fmla="*/ 490945 w 548820"/>
                <a:gd name="connsiteY2" fmla="*/ 10155 h 528277"/>
                <a:gd name="connsiteX3" fmla="*/ 548820 w 548820"/>
                <a:gd name="connsiteY3" fmla="*/ 342156 h 528277"/>
                <a:gd name="connsiteX4" fmla="*/ 267258 w 548820"/>
                <a:gd name="connsiteY4" fmla="*/ 528231 h 528277"/>
                <a:gd name="connsiteX5" fmla="*/ 10702 w 548820"/>
                <a:gd name="connsiteY5" fmla="*/ 352315 h 528277"/>
                <a:gd name="connsiteX0" fmla="*/ 10702 w 548820"/>
                <a:gd name="connsiteY0" fmla="*/ 352315 h 536226"/>
                <a:gd name="connsiteX1" fmla="*/ 71295 w 548820"/>
                <a:gd name="connsiteY1" fmla="*/ 0 h 536226"/>
                <a:gd name="connsiteX2" fmla="*/ 490945 w 548820"/>
                <a:gd name="connsiteY2" fmla="*/ 10155 h 536226"/>
                <a:gd name="connsiteX3" fmla="*/ 548820 w 548820"/>
                <a:gd name="connsiteY3" fmla="*/ 342156 h 536226"/>
                <a:gd name="connsiteX4" fmla="*/ 267258 w 548820"/>
                <a:gd name="connsiteY4" fmla="*/ 528231 h 536226"/>
                <a:gd name="connsiteX5" fmla="*/ 10702 w 548820"/>
                <a:gd name="connsiteY5" fmla="*/ 352315 h 536226"/>
                <a:gd name="connsiteX0" fmla="*/ 10702 w 553688"/>
                <a:gd name="connsiteY0" fmla="*/ 352315 h 536226"/>
                <a:gd name="connsiteX1" fmla="*/ 71295 w 553688"/>
                <a:gd name="connsiteY1" fmla="*/ 0 h 536226"/>
                <a:gd name="connsiteX2" fmla="*/ 490945 w 553688"/>
                <a:gd name="connsiteY2" fmla="*/ 10155 h 536226"/>
                <a:gd name="connsiteX3" fmla="*/ 548820 w 553688"/>
                <a:gd name="connsiteY3" fmla="*/ 342156 h 536226"/>
                <a:gd name="connsiteX4" fmla="*/ 267258 w 553688"/>
                <a:gd name="connsiteY4" fmla="*/ 528231 h 536226"/>
                <a:gd name="connsiteX5" fmla="*/ 10702 w 553688"/>
                <a:gd name="connsiteY5" fmla="*/ 352315 h 536226"/>
                <a:gd name="connsiteX0" fmla="*/ 10702 w 553688"/>
                <a:gd name="connsiteY0" fmla="*/ 395271 h 579182"/>
                <a:gd name="connsiteX1" fmla="*/ 71295 w 553688"/>
                <a:gd name="connsiteY1" fmla="*/ 42956 h 579182"/>
                <a:gd name="connsiteX2" fmla="*/ 490945 w 553688"/>
                <a:gd name="connsiteY2" fmla="*/ 53111 h 579182"/>
                <a:gd name="connsiteX3" fmla="*/ 548820 w 553688"/>
                <a:gd name="connsiteY3" fmla="*/ 385112 h 579182"/>
                <a:gd name="connsiteX4" fmla="*/ 267258 w 553688"/>
                <a:gd name="connsiteY4" fmla="*/ 571187 h 579182"/>
                <a:gd name="connsiteX5" fmla="*/ 10702 w 553688"/>
                <a:gd name="connsiteY5" fmla="*/ 395271 h 579182"/>
                <a:gd name="connsiteX0" fmla="*/ 10702 w 553688"/>
                <a:gd name="connsiteY0" fmla="*/ 429146 h 613057"/>
                <a:gd name="connsiteX1" fmla="*/ 71295 w 553688"/>
                <a:gd name="connsiteY1" fmla="*/ 76831 h 613057"/>
                <a:gd name="connsiteX2" fmla="*/ 490945 w 553688"/>
                <a:gd name="connsiteY2" fmla="*/ 86986 h 613057"/>
                <a:gd name="connsiteX3" fmla="*/ 548820 w 553688"/>
                <a:gd name="connsiteY3" fmla="*/ 418987 h 613057"/>
                <a:gd name="connsiteX4" fmla="*/ 267258 w 553688"/>
                <a:gd name="connsiteY4" fmla="*/ 605062 h 613057"/>
                <a:gd name="connsiteX5" fmla="*/ 10702 w 553688"/>
                <a:gd name="connsiteY5" fmla="*/ 429146 h 61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688" h="613057">
                  <a:moveTo>
                    <a:pt x="10702" y="429146"/>
                  </a:moveTo>
                  <a:cubicBezTo>
                    <a:pt x="30900" y="311708"/>
                    <a:pt x="-56708" y="417687"/>
                    <a:pt x="71295" y="76831"/>
                  </a:cubicBezTo>
                  <a:cubicBezTo>
                    <a:pt x="283652" y="-26415"/>
                    <a:pt x="283117" y="-28107"/>
                    <a:pt x="490945" y="86986"/>
                  </a:cubicBezTo>
                  <a:cubicBezTo>
                    <a:pt x="510237" y="197653"/>
                    <a:pt x="571201" y="227077"/>
                    <a:pt x="548820" y="418987"/>
                  </a:cubicBezTo>
                  <a:cubicBezTo>
                    <a:pt x="352596" y="673962"/>
                    <a:pt x="364736" y="603969"/>
                    <a:pt x="267258" y="605062"/>
                  </a:cubicBezTo>
                  <a:cubicBezTo>
                    <a:pt x="127461" y="606036"/>
                    <a:pt x="111622" y="592723"/>
                    <a:pt x="10702" y="42914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9000">
                  <a:schemeClr val="bg1">
                    <a:lumMod val="85000"/>
                  </a:schemeClr>
                </a:gs>
                <a:gs pos="86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5B271E-4B82-4141-A06A-065AC0C51DB5}"/>
                </a:ext>
              </a:extLst>
            </p:cNvPr>
            <p:cNvSpPr/>
            <p:nvPr/>
          </p:nvSpPr>
          <p:spPr>
            <a:xfrm>
              <a:off x="3212306" y="2879932"/>
              <a:ext cx="1283325" cy="781476"/>
            </a:xfrm>
            <a:custGeom>
              <a:avLst/>
              <a:gdLst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0338"/>
                <a:gd name="connsiteY0" fmla="*/ 2340 h 660020"/>
                <a:gd name="connsiteX1" fmla="*/ 174041 w 1370338"/>
                <a:gd name="connsiteY1" fmla="*/ 585746 h 660020"/>
                <a:gd name="connsiteX2" fmla="*/ 1186072 w 1370338"/>
                <a:gd name="connsiteY2" fmla="*/ 588127 h 660020"/>
                <a:gd name="connsiteX3" fmla="*/ 1338472 w 1370338"/>
                <a:gd name="connsiteY3" fmla="*/ 2340 h 660020"/>
                <a:gd name="connsiteX4" fmla="*/ 688391 w 1370338"/>
                <a:gd name="connsiteY4" fmla="*/ 369052 h 660020"/>
                <a:gd name="connsiteX5" fmla="*/ 47835 w 1370338"/>
                <a:gd name="connsiteY5" fmla="*/ 2340 h 660020"/>
                <a:gd name="connsiteX0" fmla="*/ 47835 w 1338472"/>
                <a:gd name="connsiteY0" fmla="*/ 2340 h 660020"/>
                <a:gd name="connsiteX1" fmla="*/ 174041 w 1338472"/>
                <a:gd name="connsiteY1" fmla="*/ 585746 h 660020"/>
                <a:gd name="connsiteX2" fmla="*/ 1186072 w 1338472"/>
                <a:gd name="connsiteY2" fmla="*/ 588127 h 660020"/>
                <a:gd name="connsiteX3" fmla="*/ 1338472 w 1338472"/>
                <a:gd name="connsiteY3" fmla="*/ 2340 h 660020"/>
                <a:gd name="connsiteX4" fmla="*/ 688391 w 1338472"/>
                <a:gd name="connsiteY4" fmla="*/ 369052 h 660020"/>
                <a:gd name="connsiteX5" fmla="*/ 47835 w 1338472"/>
                <a:gd name="connsiteY5" fmla="*/ 2340 h 660020"/>
                <a:gd name="connsiteX0" fmla="*/ 47835 w 1338472"/>
                <a:gd name="connsiteY0" fmla="*/ 2340 h 632325"/>
                <a:gd name="connsiteX1" fmla="*/ 174041 w 1338472"/>
                <a:gd name="connsiteY1" fmla="*/ 585746 h 632325"/>
                <a:gd name="connsiteX2" fmla="*/ 1186072 w 1338472"/>
                <a:gd name="connsiteY2" fmla="*/ 588127 h 632325"/>
                <a:gd name="connsiteX3" fmla="*/ 1338472 w 1338472"/>
                <a:gd name="connsiteY3" fmla="*/ 2340 h 632325"/>
                <a:gd name="connsiteX4" fmla="*/ 688391 w 1338472"/>
                <a:gd name="connsiteY4" fmla="*/ 369052 h 632325"/>
                <a:gd name="connsiteX5" fmla="*/ 47835 w 1338472"/>
                <a:gd name="connsiteY5" fmla="*/ 2340 h 632325"/>
                <a:gd name="connsiteX0" fmla="*/ 32502 w 1323139"/>
                <a:gd name="connsiteY0" fmla="*/ 2340 h 632325"/>
                <a:gd name="connsiteX1" fmla="*/ 158708 w 1323139"/>
                <a:gd name="connsiteY1" fmla="*/ 585746 h 632325"/>
                <a:gd name="connsiteX2" fmla="*/ 1170739 w 1323139"/>
                <a:gd name="connsiteY2" fmla="*/ 588127 h 632325"/>
                <a:gd name="connsiteX3" fmla="*/ 1323139 w 1323139"/>
                <a:gd name="connsiteY3" fmla="*/ 2340 h 632325"/>
                <a:gd name="connsiteX4" fmla="*/ 673058 w 1323139"/>
                <a:gd name="connsiteY4" fmla="*/ 369052 h 632325"/>
                <a:gd name="connsiteX5" fmla="*/ 32502 w 1323139"/>
                <a:gd name="connsiteY5" fmla="*/ 2340 h 632325"/>
                <a:gd name="connsiteX0" fmla="*/ 32502 w 1323139"/>
                <a:gd name="connsiteY0" fmla="*/ 2340 h 632325"/>
                <a:gd name="connsiteX1" fmla="*/ 158708 w 1323139"/>
                <a:gd name="connsiteY1" fmla="*/ 585746 h 632325"/>
                <a:gd name="connsiteX2" fmla="*/ 1170739 w 1323139"/>
                <a:gd name="connsiteY2" fmla="*/ 588127 h 632325"/>
                <a:gd name="connsiteX3" fmla="*/ 1323139 w 1323139"/>
                <a:gd name="connsiteY3" fmla="*/ 2340 h 632325"/>
                <a:gd name="connsiteX4" fmla="*/ 673058 w 1323139"/>
                <a:gd name="connsiteY4" fmla="*/ 369052 h 632325"/>
                <a:gd name="connsiteX5" fmla="*/ 32502 w 1323139"/>
                <a:gd name="connsiteY5" fmla="*/ 2340 h 632325"/>
                <a:gd name="connsiteX0" fmla="*/ 0 w 1290637"/>
                <a:gd name="connsiteY0" fmla="*/ 2340 h 632325"/>
                <a:gd name="connsiteX1" fmla="*/ 126206 w 1290637"/>
                <a:gd name="connsiteY1" fmla="*/ 585746 h 632325"/>
                <a:gd name="connsiteX2" fmla="*/ 1138237 w 1290637"/>
                <a:gd name="connsiteY2" fmla="*/ 588127 h 632325"/>
                <a:gd name="connsiteX3" fmla="*/ 1290637 w 1290637"/>
                <a:gd name="connsiteY3" fmla="*/ 2340 h 632325"/>
                <a:gd name="connsiteX4" fmla="*/ 640556 w 1290637"/>
                <a:gd name="connsiteY4" fmla="*/ 369052 h 632325"/>
                <a:gd name="connsiteX5" fmla="*/ 0 w 1290637"/>
                <a:gd name="connsiteY5" fmla="*/ 2340 h 632325"/>
                <a:gd name="connsiteX0" fmla="*/ 0 w 1290637"/>
                <a:gd name="connsiteY0" fmla="*/ 2340 h 588439"/>
                <a:gd name="connsiteX1" fmla="*/ 126206 w 1290637"/>
                <a:gd name="connsiteY1" fmla="*/ 585746 h 588439"/>
                <a:gd name="connsiteX2" fmla="*/ 1138237 w 1290637"/>
                <a:gd name="connsiteY2" fmla="*/ 588127 h 588439"/>
                <a:gd name="connsiteX3" fmla="*/ 1290637 w 1290637"/>
                <a:gd name="connsiteY3" fmla="*/ 2340 h 588439"/>
                <a:gd name="connsiteX4" fmla="*/ 640556 w 1290637"/>
                <a:gd name="connsiteY4" fmla="*/ 369052 h 588439"/>
                <a:gd name="connsiteX5" fmla="*/ 0 w 1290637"/>
                <a:gd name="connsiteY5" fmla="*/ 2340 h 588439"/>
                <a:gd name="connsiteX0" fmla="*/ 0 w 1294935"/>
                <a:gd name="connsiteY0" fmla="*/ 6260 h 592359"/>
                <a:gd name="connsiteX1" fmla="*/ 126206 w 1294935"/>
                <a:gd name="connsiteY1" fmla="*/ 589666 h 592359"/>
                <a:gd name="connsiteX2" fmla="*/ 1138237 w 1294935"/>
                <a:gd name="connsiteY2" fmla="*/ 592047 h 592359"/>
                <a:gd name="connsiteX3" fmla="*/ 1290637 w 1294935"/>
                <a:gd name="connsiteY3" fmla="*/ 6260 h 592359"/>
                <a:gd name="connsiteX4" fmla="*/ 640556 w 1294935"/>
                <a:gd name="connsiteY4" fmla="*/ 372972 h 592359"/>
                <a:gd name="connsiteX5" fmla="*/ 0 w 1294935"/>
                <a:gd name="connsiteY5" fmla="*/ 6260 h 592359"/>
                <a:gd name="connsiteX0" fmla="*/ 8682 w 1303617"/>
                <a:gd name="connsiteY0" fmla="*/ 8411 h 594510"/>
                <a:gd name="connsiteX1" fmla="*/ 134888 w 1303617"/>
                <a:gd name="connsiteY1" fmla="*/ 591817 h 594510"/>
                <a:gd name="connsiteX2" fmla="*/ 1146919 w 1303617"/>
                <a:gd name="connsiteY2" fmla="*/ 594198 h 594510"/>
                <a:gd name="connsiteX3" fmla="*/ 1299319 w 1303617"/>
                <a:gd name="connsiteY3" fmla="*/ 8411 h 594510"/>
                <a:gd name="connsiteX4" fmla="*/ 649238 w 1303617"/>
                <a:gd name="connsiteY4" fmla="*/ 375123 h 594510"/>
                <a:gd name="connsiteX5" fmla="*/ 8682 w 1303617"/>
                <a:gd name="connsiteY5" fmla="*/ 8411 h 5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3617" h="594510">
                  <a:moveTo>
                    <a:pt x="8682" y="8411"/>
                  </a:moveTo>
                  <a:cubicBezTo>
                    <a:pt x="139650" y="587452"/>
                    <a:pt x="21382" y="15554"/>
                    <a:pt x="134888" y="591817"/>
                  </a:cubicBezTo>
                  <a:cubicBezTo>
                    <a:pt x="1153269" y="598961"/>
                    <a:pt x="138460" y="589038"/>
                    <a:pt x="1146919" y="594198"/>
                  </a:cubicBezTo>
                  <a:cubicBezTo>
                    <a:pt x="1293366" y="4045"/>
                    <a:pt x="1144141" y="592610"/>
                    <a:pt x="1299319" y="8411"/>
                  </a:cubicBezTo>
                  <a:cubicBezTo>
                    <a:pt x="1354485" y="-54294"/>
                    <a:pt x="864344" y="374726"/>
                    <a:pt x="649238" y="375123"/>
                  </a:cubicBezTo>
                  <a:cubicBezTo>
                    <a:pt x="434132" y="375520"/>
                    <a:pt x="-72281" y="-65805"/>
                    <a:pt x="8682" y="841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3E42AD-15EA-41B7-AAB1-F01B49C81ECC}"/>
                </a:ext>
              </a:extLst>
            </p:cNvPr>
            <p:cNvGrpSpPr/>
            <p:nvPr/>
          </p:nvGrpSpPr>
          <p:grpSpPr>
            <a:xfrm>
              <a:off x="3118427" y="1373074"/>
              <a:ext cx="1489587" cy="2288335"/>
              <a:chOff x="5368413" y="1767471"/>
              <a:chExt cx="1489587" cy="228833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C51D7F8-1CAA-483A-9111-DF206D96D059}"/>
                  </a:ext>
                </a:extLst>
              </p:cNvPr>
              <p:cNvSpPr/>
              <p:nvPr/>
            </p:nvSpPr>
            <p:spPr>
              <a:xfrm>
                <a:off x="5368413" y="2787445"/>
                <a:ext cx="1489587" cy="3097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976328D-3984-4CCD-9333-195FFC7AAC06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5368413" y="2942303"/>
                <a:ext cx="221226" cy="111350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B1248F4-089E-4D6E-86CD-7AB51B8E5B02}"/>
                  </a:ext>
                </a:extLst>
              </p:cNvPr>
              <p:cNvCxnSpPr>
                <a:cxnSpLocks/>
                <a:endCxn id="4" idx="6"/>
              </p:cNvCxnSpPr>
              <p:nvPr/>
            </p:nvCxnSpPr>
            <p:spPr>
              <a:xfrm flipV="1">
                <a:off x="6602363" y="2942303"/>
                <a:ext cx="255637" cy="111350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41FC262-EF89-4016-A719-E5E8F2955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639" y="4055805"/>
                <a:ext cx="10127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F683CB5-73FC-4FCB-9EBD-9FBE4A309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67471"/>
                <a:ext cx="0" cy="22883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EA1F99A-57B0-4081-A45F-444C935ED416}"/>
                  </a:ext>
                </a:extLst>
              </p:cNvPr>
              <p:cNvSpPr/>
              <p:nvPr/>
            </p:nvSpPr>
            <p:spPr>
              <a:xfrm>
                <a:off x="5753106" y="2331720"/>
                <a:ext cx="685788" cy="309716"/>
              </a:xfrm>
              <a:prstGeom prst="arc">
                <a:avLst>
                  <a:gd name="adj1" fmla="val 16200000"/>
                  <a:gd name="adj2" fmla="val 10582713"/>
                </a:avLst>
              </a:prstGeom>
              <a:ln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BFEF52-2150-40E3-B05B-E516FBA33891}"/>
              </a:ext>
            </a:extLst>
          </p:cNvPr>
          <p:cNvGrpSpPr/>
          <p:nvPr/>
        </p:nvGrpSpPr>
        <p:grpSpPr>
          <a:xfrm>
            <a:off x="3406418" y="1373072"/>
            <a:ext cx="1489587" cy="2288335"/>
            <a:chOff x="1038630" y="1379906"/>
            <a:chExt cx="1489587" cy="22883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7F78954-72DE-42A1-AAB4-5591C04C0268}"/>
                </a:ext>
              </a:extLst>
            </p:cNvPr>
            <p:cNvSpPr/>
            <p:nvPr/>
          </p:nvSpPr>
          <p:spPr>
            <a:xfrm>
              <a:off x="1132509" y="2879932"/>
              <a:ext cx="1283325" cy="788308"/>
            </a:xfrm>
            <a:custGeom>
              <a:avLst/>
              <a:gdLst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9005"/>
                <a:gd name="connsiteY0" fmla="*/ 2340 h 660020"/>
                <a:gd name="connsiteX1" fmla="*/ 174041 w 1379005"/>
                <a:gd name="connsiteY1" fmla="*/ 585746 h 660020"/>
                <a:gd name="connsiteX2" fmla="*/ 1186072 w 1379005"/>
                <a:gd name="connsiteY2" fmla="*/ 588127 h 660020"/>
                <a:gd name="connsiteX3" fmla="*/ 1338472 w 1379005"/>
                <a:gd name="connsiteY3" fmla="*/ 2340 h 660020"/>
                <a:gd name="connsiteX4" fmla="*/ 688391 w 1379005"/>
                <a:gd name="connsiteY4" fmla="*/ 369052 h 660020"/>
                <a:gd name="connsiteX5" fmla="*/ 47835 w 1379005"/>
                <a:gd name="connsiteY5" fmla="*/ 2340 h 660020"/>
                <a:gd name="connsiteX0" fmla="*/ 47835 w 1370338"/>
                <a:gd name="connsiteY0" fmla="*/ 2340 h 660020"/>
                <a:gd name="connsiteX1" fmla="*/ 174041 w 1370338"/>
                <a:gd name="connsiteY1" fmla="*/ 585746 h 660020"/>
                <a:gd name="connsiteX2" fmla="*/ 1186072 w 1370338"/>
                <a:gd name="connsiteY2" fmla="*/ 588127 h 660020"/>
                <a:gd name="connsiteX3" fmla="*/ 1338472 w 1370338"/>
                <a:gd name="connsiteY3" fmla="*/ 2340 h 660020"/>
                <a:gd name="connsiteX4" fmla="*/ 688391 w 1370338"/>
                <a:gd name="connsiteY4" fmla="*/ 369052 h 660020"/>
                <a:gd name="connsiteX5" fmla="*/ 47835 w 1370338"/>
                <a:gd name="connsiteY5" fmla="*/ 2340 h 660020"/>
                <a:gd name="connsiteX0" fmla="*/ 47835 w 1338472"/>
                <a:gd name="connsiteY0" fmla="*/ 2340 h 660020"/>
                <a:gd name="connsiteX1" fmla="*/ 174041 w 1338472"/>
                <a:gd name="connsiteY1" fmla="*/ 585746 h 660020"/>
                <a:gd name="connsiteX2" fmla="*/ 1186072 w 1338472"/>
                <a:gd name="connsiteY2" fmla="*/ 588127 h 660020"/>
                <a:gd name="connsiteX3" fmla="*/ 1338472 w 1338472"/>
                <a:gd name="connsiteY3" fmla="*/ 2340 h 660020"/>
                <a:gd name="connsiteX4" fmla="*/ 688391 w 1338472"/>
                <a:gd name="connsiteY4" fmla="*/ 369052 h 660020"/>
                <a:gd name="connsiteX5" fmla="*/ 47835 w 1338472"/>
                <a:gd name="connsiteY5" fmla="*/ 2340 h 660020"/>
                <a:gd name="connsiteX0" fmla="*/ 47835 w 1338472"/>
                <a:gd name="connsiteY0" fmla="*/ 2340 h 632325"/>
                <a:gd name="connsiteX1" fmla="*/ 174041 w 1338472"/>
                <a:gd name="connsiteY1" fmla="*/ 585746 h 632325"/>
                <a:gd name="connsiteX2" fmla="*/ 1186072 w 1338472"/>
                <a:gd name="connsiteY2" fmla="*/ 588127 h 632325"/>
                <a:gd name="connsiteX3" fmla="*/ 1338472 w 1338472"/>
                <a:gd name="connsiteY3" fmla="*/ 2340 h 632325"/>
                <a:gd name="connsiteX4" fmla="*/ 688391 w 1338472"/>
                <a:gd name="connsiteY4" fmla="*/ 369052 h 632325"/>
                <a:gd name="connsiteX5" fmla="*/ 47835 w 1338472"/>
                <a:gd name="connsiteY5" fmla="*/ 2340 h 632325"/>
                <a:gd name="connsiteX0" fmla="*/ 32502 w 1323139"/>
                <a:gd name="connsiteY0" fmla="*/ 2340 h 632325"/>
                <a:gd name="connsiteX1" fmla="*/ 158708 w 1323139"/>
                <a:gd name="connsiteY1" fmla="*/ 585746 h 632325"/>
                <a:gd name="connsiteX2" fmla="*/ 1170739 w 1323139"/>
                <a:gd name="connsiteY2" fmla="*/ 588127 h 632325"/>
                <a:gd name="connsiteX3" fmla="*/ 1323139 w 1323139"/>
                <a:gd name="connsiteY3" fmla="*/ 2340 h 632325"/>
                <a:gd name="connsiteX4" fmla="*/ 673058 w 1323139"/>
                <a:gd name="connsiteY4" fmla="*/ 369052 h 632325"/>
                <a:gd name="connsiteX5" fmla="*/ 32502 w 1323139"/>
                <a:gd name="connsiteY5" fmla="*/ 2340 h 632325"/>
                <a:gd name="connsiteX0" fmla="*/ 32502 w 1323139"/>
                <a:gd name="connsiteY0" fmla="*/ 2340 h 632325"/>
                <a:gd name="connsiteX1" fmla="*/ 158708 w 1323139"/>
                <a:gd name="connsiteY1" fmla="*/ 585746 h 632325"/>
                <a:gd name="connsiteX2" fmla="*/ 1170739 w 1323139"/>
                <a:gd name="connsiteY2" fmla="*/ 588127 h 632325"/>
                <a:gd name="connsiteX3" fmla="*/ 1323139 w 1323139"/>
                <a:gd name="connsiteY3" fmla="*/ 2340 h 632325"/>
                <a:gd name="connsiteX4" fmla="*/ 673058 w 1323139"/>
                <a:gd name="connsiteY4" fmla="*/ 369052 h 632325"/>
                <a:gd name="connsiteX5" fmla="*/ 32502 w 1323139"/>
                <a:gd name="connsiteY5" fmla="*/ 2340 h 632325"/>
                <a:gd name="connsiteX0" fmla="*/ 0 w 1290637"/>
                <a:gd name="connsiteY0" fmla="*/ 2340 h 632325"/>
                <a:gd name="connsiteX1" fmla="*/ 126206 w 1290637"/>
                <a:gd name="connsiteY1" fmla="*/ 585746 h 632325"/>
                <a:gd name="connsiteX2" fmla="*/ 1138237 w 1290637"/>
                <a:gd name="connsiteY2" fmla="*/ 588127 h 632325"/>
                <a:gd name="connsiteX3" fmla="*/ 1290637 w 1290637"/>
                <a:gd name="connsiteY3" fmla="*/ 2340 h 632325"/>
                <a:gd name="connsiteX4" fmla="*/ 640556 w 1290637"/>
                <a:gd name="connsiteY4" fmla="*/ 369052 h 632325"/>
                <a:gd name="connsiteX5" fmla="*/ 0 w 1290637"/>
                <a:gd name="connsiteY5" fmla="*/ 2340 h 632325"/>
                <a:gd name="connsiteX0" fmla="*/ 0 w 1290637"/>
                <a:gd name="connsiteY0" fmla="*/ 2340 h 588439"/>
                <a:gd name="connsiteX1" fmla="*/ 126206 w 1290637"/>
                <a:gd name="connsiteY1" fmla="*/ 585746 h 588439"/>
                <a:gd name="connsiteX2" fmla="*/ 1138237 w 1290637"/>
                <a:gd name="connsiteY2" fmla="*/ 588127 h 588439"/>
                <a:gd name="connsiteX3" fmla="*/ 1290637 w 1290637"/>
                <a:gd name="connsiteY3" fmla="*/ 2340 h 588439"/>
                <a:gd name="connsiteX4" fmla="*/ 640556 w 1290637"/>
                <a:gd name="connsiteY4" fmla="*/ 369052 h 588439"/>
                <a:gd name="connsiteX5" fmla="*/ 0 w 1290637"/>
                <a:gd name="connsiteY5" fmla="*/ 2340 h 588439"/>
                <a:gd name="connsiteX0" fmla="*/ 0 w 1294935"/>
                <a:gd name="connsiteY0" fmla="*/ 6260 h 592359"/>
                <a:gd name="connsiteX1" fmla="*/ 126206 w 1294935"/>
                <a:gd name="connsiteY1" fmla="*/ 589666 h 592359"/>
                <a:gd name="connsiteX2" fmla="*/ 1138237 w 1294935"/>
                <a:gd name="connsiteY2" fmla="*/ 592047 h 592359"/>
                <a:gd name="connsiteX3" fmla="*/ 1290637 w 1294935"/>
                <a:gd name="connsiteY3" fmla="*/ 6260 h 592359"/>
                <a:gd name="connsiteX4" fmla="*/ 640556 w 1294935"/>
                <a:gd name="connsiteY4" fmla="*/ 372972 h 592359"/>
                <a:gd name="connsiteX5" fmla="*/ 0 w 1294935"/>
                <a:gd name="connsiteY5" fmla="*/ 6260 h 592359"/>
                <a:gd name="connsiteX0" fmla="*/ 8682 w 1303617"/>
                <a:gd name="connsiteY0" fmla="*/ 8411 h 594510"/>
                <a:gd name="connsiteX1" fmla="*/ 134888 w 1303617"/>
                <a:gd name="connsiteY1" fmla="*/ 591817 h 594510"/>
                <a:gd name="connsiteX2" fmla="*/ 1146919 w 1303617"/>
                <a:gd name="connsiteY2" fmla="*/ 594198 h 594510"/>
                <a:gd name="connsiteX3" fmla="*/ 1299319 w 1303617"/>
                <a:gd name="connsiteY3" fmla="*/ 8411 h 594510"/>
                <a:gd name="connsiteX4" fmla="*/ 649238 w 1303617"/>
                <a:gd name="connsiteY4" fmla="*/ 375123 h 594510"/>
                <a:gd name="connsiteX5" fmla="*/ 8682 w 1303617"/>
                <a:gd name="connsiteY5" fmla="*/ 8411 h 5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3617" h="594510">
                  <a:moveTo>
                    <a:pt x="8682" y="8411"/>
                  </a:moveTo>
                  <a:cubicBezTo>
                    <a:pt x="139650" y="587452"/>
                    <a:pt x="21382" y="15554"/>
                    <a:pt x="134888" y="591817"/>
                  </a:cubicBezTo>
                  <a:cubicBezTo>
                    <a:pt x="1153269" y="598961"/>
                    <a:pt x="138460" y="589038"/>
                    <a:pt x="1146919" y="594198"/>
                  </a:cubicBezTo>
                  <a:cubicBezTo>
                    <a:pt x="1293366" y="4045"/>
                    <a:pt x="1144141" y="592610"/>
                    <a:pt x="1299319" y="8411"/>
                  </a:cubicBezTo>
                  <a:cubicBezTo>
                    <a:pt x="1354485" y="-54294"/>
                    <a:pt x="864344" y="374726"/>
                    <a:pt x="649238" y="375123"/>
                  </a:cubicBezTo>
                  <a:cubicBezTo>
                    <a:pt x="434132" y="375520"/>
                    <a:pt x="-72281" y="-65805"/>
                    <a:pt x="8682" y="841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0CAA8DC-3499-477B-8192-FDA741001CE4}"/>
                </a:ext>
              </a:extLst>
            </p:cNvPr>
            <p:cNvGrpSpPr/>
            <p:nvPr/>
          </p:nvGrpSpPr>
          <p:grpSpPr>
            <a:xfrm>
              <a:off x="1038630" y="1379906"/>
              <a:ext cx="1489587" cy="2288335"/>
              <a:chOff x="5368413" y="1767471"/>
              <a:chExt cx="1489587" cy="2288335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611656-52BC-4F30-98A9-6657AC3FB54E}"/>
                  </a:ext>
                </a:extLst>
              </p:cNvPr>
              <p:cNvSpPr/>
              <p:nvPr/>
            </p:nvSpPr>
            <p:spPr>
              <a:xfrm>
                <a:off x="5368413" y="2787445"/>
                <a:ext cx="1489587" cy="3097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A06E687-8A3C-45F6-92F4-103EC166D915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>
                <a:off x="5368413" y="2942303"/>
                <a:ext cx="221226" cy="111350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B28750E-4668-4F18-888A-DAC6CE663583}"/>
                  </a:ext>
                </a:extLst>
              </p:cNvPr>
              <p:cNvCxnSpPr>
                <a:cxnSpLocks/>
                <a:endCxn id="43" idx="6"/>
              </p:cNvCxnSpPr>
              <p:nvPr/>
            </p:nvCxnSpPr>
            <p:spPr>
              <a:xfrm flipV="1">
                <a:off x="6602363" y="2942303"/>
                <a:ext cx="255637" cy="111350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FAB25A9-2322-4D48-9495-3560FB5B3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639" y="4055805"/>
                <a:ext cx="10127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0EFDB66-B192-43F7-87D5-20A6C165F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67471"/>
                <a:ext cx="0" cy="22883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B295CA13-31B8-4556-89AC-48124A9C8455}"/>
                  </a:ext>
                </a:extLst>
              </p:cNvPr>
              <p:cNvSpPr/>
              <p:nvPr/>
            </p:nvSpPr>
            <p:spPr>
              <a:xfrm>
                <a:off x="5753106" y="2331720"/>
                <a:ext cx="685788" cy="309716"/>
              </a:xfrm>
              <a:prstGeom prst="arc">
                <a:avLst>
                  <a:gd name="adj1" fmla="val 16200000"/>
                  <a:gd name="adj2" fmla="val 10582713"/>
                </a:avLst>
              </a:prstGeom>
              <a:ln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609DE1-6729-4F7C-A3AD-AD356BBF6CFB}"/>
              </a:ext>
            </a:extLst>
          </p:cNvPr>
          <p:cNvGrpSpPr/>
          <p:nvPr/>
        </p:nvGrpSpPr>
        <p:grpSpPr>
          <a:xfrm>
            <a:off x="7440983" y="1410570"/>
            <a:ext cx="1489587" cy="2288335"/>
            <a:chOff x="8088753" y="1798135"/>
            <a:chExt cx="1489587" cy="228833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F32696-0CB9-4C7F-A46F-F17C8FBDAFC9}"/>
                </a:ext>
              </a:extLst>
            </p:cNvPr>
            <p:cNvGrpSpPr/>
            <p:nvPr/>
          </p:nvGrpSpPr>
          <p:grpSpPr>
            <a:xfrm>
              <a:off x="8088753" y="1798135"/>
              <a:ext cx="1489587" cy="2288335"/>
              <a:chOff x="5368413" y="1767471"/>
              <a:chExt cx="1489587" cy="228833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F81D6EB-1B5E-4499-8BCD-14ADF4BB0B69}"/>
                  </a:ext>
                </a:extLst>
              </p:cNvPr>
              <p:cNvSpPr/>
              <p:nvPr/>
            </p:nvSpPr>
            <p:spPr>
              <a:xfrm>
                <a:off x="5368413" y="2787445"/>
                <a:ext cx="1489587" cy="3097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34829FF-8795-47E3-8445-0181FDC5C8D0}"/>
                  </a:ext>
                </a:extLst>
              </p:cNvPr>
              <p:cNvCxnSpPr>
                <a:stCxn id="21" idx="2"/>
              </p:cNvCxnSpPr>
              <p:nvPr/>
            </p:nvCxnSpPr>
            <p:spPr>
              <a:xfrm>
                <a:off x="5368413" y="2942303"/>
                <a:ext cx="221226" cy="1113503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A3123D2-475D-4D58-820B-C36182AE48DC}"/>
                  </a:ext>
                </a:extLst>
              </p:cNvPr>
              <p:cNvCxnSpPr>
                <a:cxnSpLocks/>
                <a:endCxn id="21" idx="6"/>
              </p:cNvCxnSpPr>
              <p:nvPr/>
            </p:nvCxnSpPr>
            <p:spPr>
              <a:xfrm flipV="1">
                <a:off x="6602363" y="2942303"/>
                <a:ext cx="255637" cy="111350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52725C-1B7F-4C8A-8E29-AB7B04E60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9639" y="4055805"/>
                <a:ext cx="101272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F4633C6-85C3-4A16-8BCE-2C65D2DF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67471"/>
                <a:ext cx="0" cy="22883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0D48DC0-182F-4049-904C-EC5C323D8B45}"/>
                  </a:ext>
                </a:extLst>
              </p:cNvPr>
              <p:cNvSpPr/>
              <p:nvPr/>
            </p:nvSpPr>
            <p:spPr>
              <a:xfrm>
                <a:off x="5753106" y="2331720"/>
                <a:ext cx="685788" cy="309716"/>
              </a:xfrm>
              <a:prstGeom prst="arc">
                <a:avLst>
                  <a:gd name="adj1" fmla="val 16200000"/>
                  <a:gd name="adj2" fmla="val 10582713"/>
                </a:avLst>
              </a:prstGeom>
              <a:ln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BD303362-C51D-43B4-B4B0-49F62C5603C3}"/>
                </a:ext>
              </a:extLst>
            </p:cNvPr>
            <p:cNvSpPr/>
            <p:nvPr/>
          </p:nvSpPr>
          <p:spPr>
            <a:xfrm rot="10800000">
              <a:off x="8234801" y="3353041"/>
              <a:ext cx="1170587" cy="712597"/>
            </a:xfrm>
            <a:custGeom>
              <a:avLst/>
              <a:gdLst>
                <a:gd name="connsiteX0" fmla="*/ 0 w 1469037"/>
                <a:gd name="connsiteY0" fmla="*/ 874262 h 874262"/>
                <a:gd name="connsiteX1" fmla="*/ 218566 w 1469037"/>
                <a:gd name="connsiteY1" fmla="*/ 0 h 874262"/>
                <a:gd name="connsiteX2" fmla="*/ 1250472 w 1469037"/>
                <a:gd name="connsiteY2" fmla="*/ 0 h 874262"/>
                <a:gd name="connsiteX3" fmla="*/ 1469037 w 1469037"/>
                <a:gd name="connsiteY3" fmla="*/ 874262 h 874262"/>
                <a:gd name="connsiteX4" fmla="*/ 0 w 1469037"/>
                <a:gd name="connsiteY4" fmla="*/ 874262 h 874262"/>
                <a:gd name="connsiteX0" fmla="*/ 0 w 1469037"/>
                <a:gd name="connsiteY0" fmla="*/ 874262 h 874262"/>
                <a:gd name="connsiteX1" fmla="*/ 247141 w 1469037"/>
                <a:gd name="connsiteY1" fmla="*/ 28575 h 874262"/>
                <a:gd name="connsiteX2" fmla="*/ 1250472 w 1469037"/>
                <a:gd name="connsiteY2" fmla="*/ 0 h 874262"/>
                <a:gd name="connsiteX3" fmla="*/ 1469037 w 1469037"/>
                <a:gd name="connsiteY3" fmla="*/ 874262 h 874262"/>
                <a:gd name="connsiteX4" fmla="*/ 0 w 1469037"/>
                <a:gd name="connsiteY4" fmla="*/ 874262 h 874262"/>
                <a:gd name="connsiteX0" fmla="*/ 0 w 1469037"/>
                <a:gd name="connsiteY0" fmla="*/ 848862 h 848862"/>
                <a:gd name="connsiteX1" fmla="*/ 247141 w 1469037"/>
                <a:gd name="connsiteY1" fmla="*/ 3175 h 848862"/>
                <a:gd name="connsiteX2" fmla="*/ 1237772 w 1469037"/>
                <a:gd name="connsiteY2" fmla="*/ 0 h 848862"/>
                <a:gd name="connsiteX3" fmla="*/ 1469037 w 1469037"/>
                <a:gd name="connsiteY3" fmla="*/ 848862 h 848862"/>
                <a:gd name="connsiteX4" fmla="*/ 0 w 1469037"/>
                <a:gd name="connsiteY4" fmla="*/ 848862 h 848862"/>
                <a:gd name="connsiteX0" fmla="*/ 0 w 1380137"/>
                <a:gd name="connsiteY0" fmla="*/ 848862 h 848862"/>
                <a:gd name="connsiteX1" fmla="*/ 247141 w 1380137"/>
                <a:gd name="connsiteY1" fmla="*/ 3175 h 848862"/>
                <a:gd name="connsiteX2" fmla="*/ 1237772 w 1380137"/>
                <a:gd name="connsiteY2" fmla="*/ 0 h 848862"/>
                <a:gd name="connsiteX3" fmla="*/ 1380137 w 1380137"/>
                <a:gd name="connsiteY3" fmla="*/ 839337 h 848862"/>
                <a:gd name="connsiteX4" fmla="*/ 0 w 1380137"/>
                <a:gd name="connsiteY4" fmla="*/ 848862 h 848862"/>
                <a:gd name="connsiteX0" fmla="*/ 0 w 1313462"/>
                <a:gd name="connsiteY0" fmla="*/ 858387 h 858387"/>
                <a:gd name="connsiteX1" fmla="*/ 180466 w 1313462"/>
                <a:gd name="connsiteY1" fmla="*/ 3175 h 858387"/>
                <a:gd name="connsiteX2" fmla="*/ 1171097 w 1313462"/>
                <a:gd name="connsiteY2" fmla="*/ 0 h 858387"/>
                <a:gd name="connsiteX3" fmla="*/ 1313462 w 1313462"/>
                <a:gd name="connsiteY3" fmla="*/ 839337 h 858387"/>
                <a:gd name="connsiteX4" fmla="*/ 0 w 1313462"/>
                <a:gd name="connsiteY4" fmla="*/ 858387 h 858387"/>
                <a:gd name="connsiteX0" fmla="*/ 0 w 1313462"/>
                <a:gd name="connsiteY0" fmla="*/ 855212 h 855212"/>
                <a:gd name="connsiteX1" fmla="*/ 180466 w 1313462"/>
                <a:gd name="connsiteY1" fmla="*/ 0 h 855212"/>
                <a:gd name="connsiteX2" fmla="*/ 1136172 w 1313462"/>
                <a:gd name="connsiteY2" fmla="*/ 9525 h 855212"/>
                <a:gd name="connsiteX3" fmla="*/ 1313462 w 1313462"/>
                <a:gd name="connsiteY3" fmla="*/ 836162 h 855212"/>
                <a:gd name="connsiteX4" fmla="*/ 0 w 1313462"/>
                <a:gd name="connsiteY4" fmla="*/ 855212 h 855212"/>
                <a:gd name="connsiteX0" fmla="*/ 0 w 1313462"/>
                <a:gd name="connsiteY0" fmla="*/ 855212 h 855212"/>
                <a:gd name="connsiteX1" fmla="*/ 180466 w 1313462"/>
                <a:gd name="connsiteY1" fmla="*/ 0 h 855212"/>
                <a:gd name="connsiteX2" fmla="*/ 1161572 w 1313462"/>
                <a:gd name="connsiteY2" fmla="*/ 25400 h 855212"/>
                <a:gd name="connsiteX3" fmla="*/ 1313462 w 1313462"/>
                <a:gd name="connsiteY3" fmla="*/ 836162 h 855212"/>
                <a:gd name="connsiteX4" fmla="*/ 0 w 1313462"/>
                <a:gd name="connsiteY4" fmla="*/ 855212 h 855212"/>
                <a:gd name="connsiteX0" fmla="*/ 0 w 1313462"/>
                <a:gd name="connsiteY0" fmla="*/ 829812 h 829812"/>
                <a:gd name="connsiteX1" fmla="*/ 202691 w 1313462"/>
                <a:gd name="connsiteY1" fmla="*/ 22225 h 829812"/>
                <a:gd name="connsiteX2" fmla="*/ 1161572 w 1313462"/>
                <a:gd name="connsiteY2" fmla="*/ 0 h 829812"/>
                <a:gd name="connsiteX3" fmla="*/ 1313462 w 1313462"/>
                <a:gd name="connsiteY3" fmla="*/ 810762 h 829812"/>
                <a:gd name="connsiteX4" fmla="*/ 0 w 1313462"/>
                <a:gd name="connsiteY4" fmla="*/ 829812 h 829812"/>
                <a:gd name="connsiteX0" fmla="*/ 0 w 1313462"/>
                <a:gd name="connsiteY0" fmla="*/ 832987 h 832987"/>
                <a:gd name="connsiteX1" fmla="*/ 180466 w 1313462"/>
                <a:gd name="connsiteY1" fmla="*/ 0 h 832987"/>
                <a:gd name="connsiteX2" fmla="*/ 1161572 w 1313462"/>
                <a:gd name="connsiteY2" fmla="*/ 3175 h 832987"/>
                <a:gd name="connsiteX3" fmla="*/ 1313462 w 1313462"/>
                <a:gd name="connsiteY3" fmla="*/ 813937 h 832987"/>
                <a:gd name="connsiteX4" fmla="*/ 0 w 1313462"/>
                <a:gd name="connsiteY4" fmla="*/ 832987 h 832987"/>
                <a:gd name="connsiteX0" fmla="*/ 0 w 1313462"/>
                <a:gd name="connsiteY0" fmla="*/ 832987 h 832987"/>
                <a:gd name="connsiteX1" fmla="*/ 180466 w 1313462"/>
                <a:gd name="connsiteY1" fmla="*/ 0 h 832987"/>
                <a:gd name="connsiteX2" fmla="*/ 1161572 w 1313462"/>
                <a:gd name="connsiteY2" fmla="*/ 3175 h 832987"/>
                <a:gd name="connsiteX3" fmla="*/ 1313462 w 1313462"/>
                <a:gd name="connsiteY3" fmla="*/ 813937 h 832987"/>
                <a:gd name="connsiteX4" fmla="*/ 677315 w 1313462"/>
                <a:gd name="connsiteY4" fmla="*/ 830314 h 832987"/>
                <a:gd name="connsiteX5" fmla="*/ 0 w 1313462"/>
                <a:gd name="connsiteY5" fmla="*/ 832987 h 832987"/>
                <a:gd name="connsiteX0" fmla="*/ 0 w 1256312"/>
                <a:gd name="connsiteY0" fmla="*/ 832987 h 832987"/>
                <a:gd name="connsiteX1" fmla="*/ 180466 w 1256312"/>
                <a:gd name="connsiteY1" fmla="*/ 0 h 832987"/>
                <a:gd name="connsiteX2" fmla="*/ 1161572 w 1256312"/>
                <a:gd name="connsiteY2" fmla="*/ 3175 h 832987"/>
                <a:gd name="connsiteX3" fmla="*/ 1256312 w 1256312"/>
                <a:gd name="connsiteY3" fmla="*/ 436112 h 832987"/>
                <a:gd name="connsiteX4" fmla="*/ 677315 w 1256312"/>
                <a:gd name="connsiteY4" fmla="*/ 830314 h 832987"/>
                <a:gd name="connsiteX5" fmla="*/ 0 w 1256312"/>
                <a:gd name="connsiteY5" fmla="*/ 832987 h 832987"/>
                <a:gd name="connsiteX0" fmla="*/ 0 w 1170587"/>
                <a:gd name="connsiteY0" fmla="*/ 448812 h 830314"/>
                <a:gd name="connsiteX1" fmla="*/ 94741 w 1170587"/>
                <a:gd name="connsiteY1" fmla="*/ 0 h 830314"/>
                <a:gd name="connsiteX2" fmla="*/ 1075847 w 1170587"/>
                <a:gd name="connsiteY2" fmla="*/ 3175 h 830314"/>
                <a:gd name="connsiteX3" fmla="*/ 1170587 w 1170587"/>
                <a:gd name="connsiteY3" fmla="*/ 436112 h 830314"/>
                <a:gd name="connsiteX4" fmla="*/ 591590 w 1170587"/>
                <a:gd name="connsiteY4" fmla="*/ 830314 h 830314"/>
                <a:gd name="connsiteX5" fmla="*/ 0 w 1170587"/>
                <a:gd name="connsiteY5" fmla="*/ 448812 h 830314"/>
                <a:gd name="connsiteX0" fmla="*/ 0 w 1170587"/>
                <a:gd name="connsiteY0" fmla="*/ 448812 h 830327"/>
                <a:gd name="connsiteX1" fmla="*/ 94741 w 1170587"/>
                <a:gd name="connsiteY1" fmla="*/ 0 h 830327"/>
                <a:gd name="connsiteX2" fmla="*/ 1075847 w 1170587"/>
                <a:gd name="connsiteY2" fmla="*/ 3175 h 830327"/>
                <a:gd name="connsiteX3" fmla="*/ 1170587 w 1170587"/>
                <a:gd name="connsiteY3" fmla="*/ 436112 h 830327"/>
                <a:gd name="connsiteX4" fmla="*/ 591590 w 1170587"/>
                <a:gd name="connsiteY4" fmla="*/ 830314 h 830327"/>
                <a:gd name="connsiteX5" fmla="*/ 0 w 1170587"/>
                <a:gd name="connsiteY5" fmla="*/ 448812 h 83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0587" h="830327">
                  <a:moveTo>
                    <a:pt x="0" y="448812"/>
                  </a:moveTo>
                  <a:lnTo>
                    <a:pt x="94741" y="0"/>
                  </a:lnTo>
                  <a:lnTo>
                    <a:pt x="1075847" y="3175"/>
                  </a:lnTo>
                  <a:lnTo>
                    <a:pt x="1170587" y="436112"/>
                  </a:lnTo>
                  <a:cubicBezTo>
                    <a:pt x="1089877" y="573969"/>
                    <a:pt x="786688" y="828197"/>
                    <a:pt x="591590" y="830314"/>
                  </a:cubicBezTo>
                  <a:cubicBezTo>
                    <a:pt x="396492" y="832431"/>
                    <a:pt x="82808" y="587198"/>
                    <a:pt x="0" y="448812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87F46C-35CE-4EB8-993A-508CD9BE6B09}"/>
              </a:ext>
            </a:extLst>
          </p:cNvPr>
          <p:cNvGrpSpPr/>
          <p:nvPr/>
        </p:nvGrpSpPr>
        <p:grpSpPr>
          <a:xfrm>
            <a:off x="5344485" y="2393047"/>
            <a:ext cx="1489587" cy="1268361"/>
            <a:chOff x="5368413" y="2787445"/>
            <a:chExt cx="1489587" cy="126836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68D4B6-8D06-424F-B588-9FC2DE394365}"/>
                </a:ext>
              </a:extLst>
            </p:cNvPr>
            <p:cNvSpPr/>
            <p:nvPr/>
          </p:nvSpPr>
          <p:spPr>
            <a:xfrm>
              <a:off x="5368413" y="2787445"/>
              <a:ext cx="1489587" cy="3097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CE7EB6-BE8A-48D5-9D5D-E709C35C43BD}"/>
                </a:ext>
              </a:extLst>
            </p:cNvPr>
            <p:cNvCxnSpPr>
              <a:stCxn id="56" idx="2"/>
            </p:cNvCxnSpPr>
            <p:nvPr/>
          </p:nvCxnSpPr>
          <p:spPr>
            <a:xfrm>
              <a:off x="5368413" y="2942303"/>
              <a:ext cx="221226" cy="1113503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299D5A3-F397-4050-A93A-72D001C86B56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V="1">
              <a:off x="6602363" y="2942303"/>
              <a:ext cx="255637" cy="1113502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2B410-31B7-4151-804D-0B4EBE16D2CC}"/>
                </a:ext>
              </a:extLst>
            </p:cNvPr>
            <p:cNvCxnSpPr>
              <a:cxnSpLocks/>
            </p:cNvCxnSpPr>
            <p:nvPr/>
          </p:nvCxnSpPr>
          <p:spPr>
            <a:xfrm>
              <a:off x="5589639" y="4055805"/>
              <a:ext cx="1012724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60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8</cp:revision>
  <dcterms:created xsi:type="dcterms:W3CDTF">2019-12-29T11:32:24Z</dcterms:created>
  <dcterms:modified xsi:type="dcterms:W3CDTF">2019-12-29T18:33:10Z</dcterms:modified>
</cp:coreProperties>
</file>