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8B6"/>
    <a:srgbClr val="FCF4D9"/>
    <a:srgbClr val="E1793D"/>
    <a:srgbClr val="FBEFD3"/>
    <a:srgbClr val="DC611D"/>
    <a:srgbClr val="FEC997"/>
    <a:srgbClr val="FABF90"/>
    <a:srgbClr val="E48568"/>
    <a:srgbClr val="C4CFC9"/>
    <a:srgbClr val="BED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6" d="100"/>
          <a:sy n="76" d="100"/>
        </p:scale>
        <p:origin x="69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07C-7E66-4C31-902F-7BC7FC4BD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1D7BF-7BF3-4051-A8A9-7E68F9D7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F707-ADEF-4A40-AB04-151AB2C7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E4B3-D461-47F4-B182-D7718A2F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45B8-1971-4393-984F-C2562479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0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3F74-34FB-4DE4-9419-5B96ED59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8325F-4637-4B87-BF41-865B5FA7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32F5-263B-4846-A675-85E89DAB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E7CF-9CA6-431E-A666-DA69188E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5222-00B7-44E6-B17A-681D3731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9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A0185-E782-4BE6-A9C9-984AA1234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59993-AA9E-4E37-9BDF-9676018E9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55D9-CA72-4B8E-BE00-91C1D72B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622D-6818-4188-9384-2CDEC709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8FD3-D097-45E2-8DB7-A80CCD5A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8C8B-48F3-4486-AC8B-AF34EBFB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B029-B742-4246-A299-B604C557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824B-92F5-4106-BAA1-C2D7D758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2F6D-9E2D-4D40-9EF2-261598E3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EA95-0E03-49FF-A9EC-E7310975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5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F686-48D5-45FB-B307-5CFB9F93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5D2E-21B9-4C97-8395-36A962696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20F2-B278-40C4-93D8-4A4ADE9C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2F7B-CB89-438C-8B8F-64C388E6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FC5F-796F-48F2-AAB9-FF19CB20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CE3-AFD4-490D-AEA2-3E634BA3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B1C8-8CD3-4C8C-B5FF-E1623077A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E08E2-95BB-440F-8D04-BE8436FBE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2AC37-B362-4EA4-A830-7C833724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EC2A-90F2-4992-B6F6-F1DE9345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B6F23-5A2E-41C1-8C88-385DF905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3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423D-965A-4280-ABC1-05E60BEA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A355C-BF0A-447C-99C1-5A112539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878F7-77FE-47AD-8AC5-D890C3A52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453B0-592F-4875-9633-8E5D58002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02C13-86E4-4E31-8E60-CAAA413B3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0C5CC-5340-498D-BFE1-4AE626D0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AB850-7EBB-4BF7-97C0-41A801D0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873B8-B4A0-4D63-8587-EA545779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C96B-958D-4900-8CF7-5446C815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01FF-2E3A-4839-96EF-E28ACE11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6C0A1-BAF0-499C-9A4F-B9F6436F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FFBC3-FFFB-4D64-B1BD-E4C0C281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E8CDB-3691-4CB5-BCA5-054A7D7C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A9936-5BF0-4BA0-BB71-5FC9FEE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21B56-B6C5-48DC-94FA-34D29F67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2E59-BAAC-4A7C-A4C9-2B9DB9D5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769C-474E-49A1-8799-EA8184F6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D9140-3D27-4173-B544-C613D7B3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8047C-C56E-441A-8106-E641ADA0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F2A42-C17D-4C7F-A063-84F0209A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B5568-7A1B-4A24-AC49-87F1A47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4E80-AC8B-4292-8EBC-30F4912D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C089C-BD93-4BDF-928B-0029A3EFE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0A90E-0B2A-4B1D-9C6E-B1D7FC93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B29F-5BAE-48E9-85AC-77121E3E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744B1-D435-4A70-81BD-98D33B8E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C47C-805B-4346-A7FC-D81DD70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2C56A-D0B5-4524-BA45-5DCC3357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FCEFF-D646-46F3-A4BE-FEE696E40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2416-7AE6-4506-A545-F6FE9FC25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9995-01D1-4FCE-A43C-23656D43A07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D7CB-CA4A-4410-AE1A-1AFF990A7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B5D4-5BC2-43DE-AED9-F71B14ADB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CE9C-C1AE-4628-9A0F-C4F38D83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66BC337-CB6C-4D27-BC6D-7C58003437AA}"/>
              </a:ext>
            </a:extLst>
          </p:cNvPr>
          <p:cNvSpPr/>
          <p:nvPr/>
        </p:nvSpPr>
        <p:spPr>
          <a:xfrm>
            <a:off x="1652934" y="1607843"/>
            <a:ext cx="4350940" cy="2881763"/>
          </a:xfrm>
          <a:custGeom>
            <a:avLst/>
            <a:gdLst>
              <a:gd name="connsiteX0" fmla="*/ 1273620 w 4369456"/>
              <a:gd name="connsiteY0" fmla="*/ 71485 h 2869617"/>
              <a:gd name="connsiteX1" fmla="*/ 289852 w 4369456"/>
              <a:gd name="connsiteY1" fmla="*/ 342652 h 2869617"/>
              <a:gd name="connsiteX2" fmla="*/ 220484 w 4369456"/>
              <a:gd name="connsiteY2" fmla="*/ 922823 h 2869617"/>
              <a:gd name="connsiteX3" fmla="*/ 453813 w 4369456"/>
              <a:gd name="connsiteY3" fmla="*/ 1149846 h 2869617"/>
              <a:gd name="connsiteX4" fmla="*/ 220484 w 4369456"/>
              <a:gd name="connsiteY4" fmla="*/ 1547137 h 2869617"/>
              <a:gd name="connsiteX5" fmla="*/ 378139 w 4369456"/>
              <a:gd name="connsiteY5" fmla="*/ 1887673 h 2869617"/>
              <a:gd name="connsiteX6" fmla="*/ 687143 w 4369456"/>
              <a:gd name="connsiteY6" fmla="*/ 2423700 h 2869617"/>
              <a:gd name="connsiteX7" fmla="*/ 170034 w 4369456"/>
              <a:gd name="connsiteY7" fmla="*/ 2827297 h 2869617"/>
              <a:gd name="connsiteX8" fmla="*/ 4124026 w 4369456"/>
              <a:gd name="connsiteY8" fmla="*/ 2814685 h 2869617"/>
              <a:gd name="connsiteX9" fmla="*/ 3909615 w 4369456"/>
              <a:gd name="connsiteY9" fmla="*/ 2448925 h 2869617"/>
              <a:gd name="connsiteX10" fmla="*/ 4262762 w 4369456"/>
              <a:gd name="connsiteY10" fmla="*/ 1982266 h 2869617"/>
              <a:gd name="connsiteX11" fmla="*/ 3922227 w 4369456"/>
              <a:gd name="connsiteY11" fmla="*/ 1370564 h 2869617"/>
              <a:gd name="connsiteX12" fmla="*/ 4363662 w 4369456"/>
              <a:gd name="connsiteY12" fmla="*/ 437245 h 2869617"/>
              <a:gd name="connsiteX13" fmla="*/ 3537549 w 4369456"/>
              <a:gd name="connsiteY13" fmla="*/ 128241 h 2869617"/>
              <a:gd name="connsiteX14" fmla="*/ 2370900 w 4369456"/>
              <a:gd name="connsiteY14" fmla="*/ 2117 h 2869617"/>
              <a:gd name="connsiteX15" fmla="*/ 1273620 w 4369456"/>
              <a:gd name="connsiteY15" fmla="*/ 71485 h 2869617"/>
              <a:gd name="connsiteX0" fmla="*/ 1273620 w 4373870"/>
              <a:gd name="connsiteY0" fmla="*/ 85133 h 2883265"/>
              <a:gd name="connsiteX1" fmla="*/ 289852 w 4373870"/>
              <a:gd name="connsiteY1" fmla="*/ 356300 h 2883265"/>
              <a:gd name="connsiteX2" fmla="*/ 220484 w 4373870"/>
              <a:gd name="connsiteY2" fmla="*/ 936471 h 2883265"/>
              <a:gd name="connsiteX3" fmla="*/ 453813 w 4373870"/>
              <a:gd name="connsiteY3" fmla="*/ 1163494 h 2883265"/>
              <a:gd name="connsiteX4" fmla="*/ 220484 w 4373870"/>
              <a:gd name="connsiteY4" fmla="*/ 1560785 h 2883265"/>
              <a:gd name="connsiteX5" fmla="*/ 378139 w 4373870"/>
              <a:gd name="connsiteY5" fmla="*/ 1901321 h 2883265"/>
              <a:gd name="connsiteX6" fmla="*/ 687143 w 4373870"/>
              <a:gd name="connsiteY6" fmla="*/ 2437348 h 2883265"/>
              <a:gd name="connsiteX7" fmla="*/ 170034 w 4373870"/>
              <a:gd name="connsiteY7" fmla="*/ 2840945 h 2883265"/>
              <a:gd name="connsiteX8" fmla="*/ 4124026 w 4373870"/>
              <a:gd name="connsiteY8" fmla="*/ 2828333 h 2883265"/>
              <a:gd name="connsiteX9" fmla="*/ 3909615 w 4373870"/>
              <a:gd name="connsiteY9" fmla="*/ 2462573 h 2883265"/>
              <a:gd name="connsiteX10" fmla="*/ 4262762 w 4373870"/>
              <a:gd name="connsiteY10" fmla="*/ 1995914 h 2883265"/>
              <a:gd name="connsiteX11" fmla="*/ 3922227 w 4373870"/>
              <a:gd name="connsiteY11" fmla="*/ 1384212 h 2883265"/>
              <a:gd name="connsiteX12" fmla="*/ 4363662 w 4373870"/>
              <a:gd name="connsiteY12" fmla="*/ 450893 h 2883265"/>
              <a:gd name="connsiteX13" fmla="*/ 3392506 w 4373870"/>
              <a:gd name="connsiteY13" fmla="*/ 349993 h 2883265"/>
              <a:gd name="connsiteX14" fmla="*/ 2370900 w 4373870"/>
              <a:gd name="connsiteY14" fmla="*/ 15765 h 2883265"/>
              <a:gd name="connsiteX15" fmla="*/ 1273620 w 4373870"/>
              <a:gd name="connsiteY15" fmla="*/ 85133 h 2883265"/>
              <a:gd name="connsiteX0" fmla="*/ 1273620 w 4350940"/>
              <a:gd name="connsiteY0" fmla="*/ 85133 h 2883265"/>
              <a:gd name="connsiteX1" fmla="*/ 289852 w 4350940"/>
              <a:gd name="connsiteY1" fmla="*/ 356300 h 2883265"/>
              <a:gd name="connsiteX2" fmla="*/ 220484 w 4350940"/>
              <a:gd name="connsiteY2" fmla="*/ 936471 h 2883265"/>
              <a:gd name="connsiteX3" fmla="*/ 453813 w 4350940"/>
              <a:gd name="connsiteY3" fmla="*/ 1163494 h 2883265"/>
              <a:gd name="connsiteX4" fmla="*/ 220484 w 4350940"/>
              <a:gd name="connsiteY4" fmla="*/ 1560785 h 2883265"/>
              <a:gd name="connsiteX5" fmla="*/ 378139 w 4350940"/>
              <a:gd name="connsiteY5" fmla="*/ 1901321 h 2883265"/>
              <a:gd name="connsiteX6" fmla="*/ 687143 w 4350940"/>
              <a:gd name="connsiteY6" fmla="*/ 2437348 h 2883265"/>
              <a:gd name="connsiteX7" fmla="*/ 170034 w 4350940"/>
              <a:gd name="connsiteY7" fmla="*/ 2840945 h 2883265"/>
              <a:gd name="connsiteX8" fmla="*/ 4124026 w 4350940"/>
              <a:gd name="connsiteY8" fmla="*/ 2828333 h 2883265"/>
              <a:gd name="connsiteX9" fmla="*/ 3909615 w 4350940"/>
              <a:gd name="connsiteY9" fmla="*/ 2462573 h 2883265"/>
              <a:gd name="connsiteX10" fmla="*/ 4262762 w 4350940"/>
              <a:gd name="connsiteY10" fmla="*/ 1995914 h 2883265"/>
              <a:gd name="connsiteX11" fmla="*/ 3922227 w 4350940"/>
              <a:gd name="connsiteY11" fmla="*/ 1384212 h 2883265"/>
              <a:gd name="connsiteX12" fmla="*/ 3978983 w 4350940"/>
              <a:gd name="connsiteY12" fmla="*/ 886021 h 2883265"/>
              <a:gd name="connsiteX13" fmla="*/ 3392506 w 4350940"/>
              <a:gd name="connsiteY13" fmla="*/ 349993 h 2883265"/>
              <a:gd name="connsiteX14" fmla="*/ 2370900 w 4350940"/>
              <a:gd name="connsiteY14" fmla="*/ 15765 h 2883265"/>
              <a:gd name="connsiteX15" fmla="*/ 1273620 w 4350940"/>
              <a:gd name="connsiteY15" fmla="*/ 85133 h 2883265"/>
              <a:gd name="connsiteX0" fmla="*/ 1273620 w 4350940"/>
              <a:gd name="connsiteY0" fmla="*/ 83631 h 2881763"/>
              <a:gd name="connsiteX1" fmla="*/ 100666 w 4350940"/>
              <a:gd name="connsiteY1" fmla="*/ 285430 h 2881763"/>
              <a:gd name="connsiteX2" fmla="*/ 220484 w 4350940"/>
              <a:gd name="connsiteY2" fmla="*/ 934969 h 2881763"/>
              <a:gd name="connsiteX3" fmla="*/ 453813 w 4350940"/>
              <a:gd name="connsiteY3" fmla="*/ 1161992 h 2881763"/>
              <a:gd name="connsiteX4" fmla="*/ 220484 w 4350940"/>
              <a:gd name="connsiteY4" fmla="*/ 1559283 h 2881763"/>
              <a:gd name="connsiteX5" fmla="*/ 378139 w 4350940"/>
              <a:gd name="connsiteY5" fmla="*/ 1899819 h 2881763"/>
              <a:gd name="connsiteX6" fmla="*/ 687143 w 4350940"/>
              <a:gd name="connsiteY6" fmla="*/ 2435846 h 2881763"/>
              <a:gd name="connsiteX7" fmla="*/ 170034 w 4350940"/>
              <a:gd name="connsiteY7" fmla="*/ 2839443 h 2881763"/>
              <a:gd name="connsiteX8" fmla="*/ 4124026 w 4350940"/>
              <a:gd name="connsiteY8" fmla="*/ 2826831 h 2881763"/>
              <a:gd name="connsiteX9" fmla="*/ 3909615 w 4350940"/>
              <a:gd name="connsiteY9" fmla="*/ 2461071 h 2881763"/>
              <a:gd name="connsiteX10" fmla="*/ 4262762 w 4350940"/>
              <a:gd name="connsiteY10" fmla="*/ 1994412 h 2881763"/>
              <a:gd name="connsiteX11" fmla="*/ 3922227 w 4350940"/>
              <a:gd name="connsiteY11" fmla="*/ 1382710 h 2881763"/>
              <a:gd name="connsiteX12" fmla="*/ 3978983 w 4350940"/>
              <a:gd name="connsiteY12" fmla="*/ 884519 h 2881763"/>
              <a:gd name="connsiteX13" fmla="*/ 3392506 w 4350940"/>
              <a:gd name="connsiteY13" fmla="*/ 348491 h 2881763"/>
              <a:gd name="connsiteX14" fmla="*/ 2370900 w 4350940"/>
              <a:gd name="connsiteY14" fmla="*/ 14263 h 2881763"/>
              <a:gd name="connsiteX15" fmla="*/ 1273620 w 4350940"/>
              <a:gd name="connsiteY15" fmla="*/ 83631 h 28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50940" h="2881763">
                <a:moveTo>
                  <a:pt x="1273620" y="83631"/>
                </a:moveTo>
                <a:cubicBezTo>
                  <a:pt x="895248" y="128826"/>
                  <a:pt x="276189" y="143540"/>
                  <a:pt x="100666" y="285430"/>
                </a:cubicBezTo>
                <a:cubicBezTo>
                  <a:pt x="-74857" y="427320"/>
                  <a:pt x="161626" y="788875"/>
                  <a:pt x="220484" y="934969"/>
                </a:cubicBezTo>
                <a:cubicBezTo>
                  <a:pt x="279342" y="1081063"/>
                  <a:pt x="453813" y="1057940"/>
                  <a:pt x="453813" y="1161992"/>
                </a:cubicBezTo>
                <a:cubicBezTo>
                  <a:pt x="453813" y="1266044"/>
                  <a:pt x="233096" y="1436312"/>
                  <a:pt x="220484" y="1559283"/>
                </a:cubicBezTo>
                <a:cubicBezTo>
                  <a:pt x="207872" y="1682254"/>
                  <a:pt x="300362" y="1753725"/>
                  <a:pt x="378139" y="1899819"/>
                </a:cubicBezTo>
                <a:cubicBezTo>
                  <a:pt x="455916" y="2045913"/>
                  <a:pt x="721827" y="2279242"/>
                  <a:pt x="687143" y="2435846"/>
                </a:cubicBezTo>
                <a:cubicBezTo>
                  <a:pt x="652459" y="2592450"/>
                  <a:pt x="-402780" y="2774279"/>
                  <a:pt x="170034" y="2839443"/>
                </a:cubicBezTo>
                <a:cubicBezTo>
                  <a:pt x="742848" y="2904607"/>
                  <a:pt x="3500763" y="2889893"/>
                  <a:pt x="4124026" y="2826831"/>
                </a:cubicBezTo>
                <a:cubicBezTo>
                  <a:pt x="4747289" y="2763769"/>
                  <a:pt x="3886492" y="2599807"/>
                  <a:pt x="3909615" y="2461071"/>
                </a:cubicBezTo>
                <a:cubicBezTo>
                  <a:pt x="3932738" y="2322335"/>
                  <a:pt x="4260660" y="2174139"/>
                  <a:pt x="4262762" y="1994412"/>
                </a:cubicBezTo>
                <a:cubicBezTo>
                  <a:pt x="4264864" y="1814685"/>
                  <a:pt x="3969524" y="1567692"/>
                  <a:pt x="3922227" y="1382710"/>
                </a:cubicBezTo>
                <a:cubicBezTo>
                  <a:pt x="3874931" y="1197728"/>
                  <a:pt x="4067270" y="1056889"/>
                  <a:pt x="3978983" y="884519"/>
                </a:cubicBezTo>
                <a:cubicBezTo>
                  <a:pt x="3890696" y="712149"/>
                  <a:pt x="3724633" y="421012"/>
                  <a:pt x="3392506" y="348491"/>
                </a:cubicBezTo>
                <a:cubicBezTo>
                  <a:pt x="3060379" y="275970"/>
                  <a:pt x="2724047" y="58406"/>
                  <a:pt x="2370900" y="14263"/>
                </a:cubicBezTo>
                <a:cubicBezTo>
                  <a:pt x="2017753" y="-29880"/>
                  <a:pt x="1651992" y="38437"/>
                  <a:pt x="1273620" y="83631"/>
                </a:cubicBezTo>
                <a:close/>
              </a:path>
            </a:pathLst>
          </a:custGeom>
          <a:solidFill>
            <a:srgbClr val="B8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3F5D206A-96ED-489E-947E-F29D9D610365}"/>
              </a:ext>
            </a:extLst>
          </p:cNvPr>
          <p:cNvSpPr/>
          <p:nvPr/>
        </p:nvSpPr>
        <p:spPr>
          <a:xfrm>
            <a:off x="3662871" y="2500429"/>
            <a:ext cx="210207" cy="870552"/>
          </a:xfrm>
          <a:custGeom>
            <a:avLst/>
            <a:gdLst>
              <a:gd name="connsiteX0" fmla="*/ 0 w 210207"/>
              <a:gd name="connsiteY0" fmla="*/ 0 h 872359"/>
              <a:gd name="connsiteX1" fmla="*/ 210207 w 210207"/>
              <a:gd name="connsiteY1" fmla="*/ 0 h 872359"/>
              <a:gd name="connsiteX2" fmla="*/ 210207 w 210207"/>
              <a:gd name="connsiteY2" fmla="*/ 872359 h 872359"/>
              <a:gd name="connsiteX3" fmla="*/ 0 w 210207"/>
              <a:gd name="connsiteY3" fmla="*/ 872359 h 872359"/>
              <a:gd name="connsiteX4" fmla="*/ 0 w 210207"/>
              <a:gd name="connsiteY4" fmla="*/ 0 h 872359"/>
              <a:gd name="connsiteX0" fmla="*/ 48792 w 210207"/>
              <a:gd name="connsiteY0" fmla="*/ 1807 h 872359"/>
              <a:gd name="connsiteX1" fmla="*/ 210207 w 210207"/>
              <a:gd name="connsiteY1" fmla="*/ 0 h 872359"/>
              <a:gd name="connsiteX2" fmla="*/ 210207 w 210207"/>
              <a:gd name="connsiteY2" fmla="*/ 872359 h 872359"/>
              <a:gd name="connsiteX3" fmla="*/ 0 w 210207"/>
              <a:gd name="connsiteY3" fmla="*/ 872359 h 872359"/>
              <a:gd name="connsiteX4" fmla="*/ 48792 w 210207"/>
              <a:gd name="connsiteY4" fmla="*/ 1807 h 872359"/>
              <a:gd name="connsiteX0" fmla="*/ 48792 w 210207"/>
              <a:gd name="connsiteY0" fmla="*/ 0 h 870552"/>
              <a:gd name="connsiteX1" fmla="*/ 150572 w 210207"/>
              <a:gd name="connsiteY1" fmla="*/ 0 h 870552"/>
              <a:gd name="connsiteX2" fmla="*/ 210207 w 210207"/>
              <a:gd name="connsiteY2" fmla="*/ 870552 h 870552"/>
              <a:gd name="connsiteX3" fmla="*/ 0 w 210207"/>
              <a:gd name="connsiteY3" fmla="*/ 870552 h 870552"/>
              <a:gd name="connsiteX4" fmla="*/ 48792 w 210207"/>
              <a:gd name="connsiteY4" fmla="*/ 0 h 87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207" h="870552">
                <a:moveTo>
                  <a:pt x="48792" y="0"/>
                </a:moveTo>
                <a:lnTo>
                  <a:pt x="150572" y="0"/>
                </a:lnTo>
                <a:lnTo>
                  <a:pt x="210207" y="870552"/>
                </a:lnTo>
                <a:lnTo>
                  <a:pt x="0" y="870552"/>
                </a:lnTo>
                <a:lnTo>
                  <a:pt x="48792" y="0"/>
                </a:lnTo>
                <a:close/>
              </a:path>
            </a:pathLst>
          </a:custGeom>
          <a:gradFill flip="none" rotWithShape="1">
            <a:gsLst>
              <a:gs pos="87000">
                <a:srgbClr val="E48568"/>
              </a:gs>
              <a:gs pos="50000">
                <a:srgbClr val="F7D8B6"/>
              </a:gs>
              <a:gs pos="16000">
                <a:srgbClr val="FCF4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C1BF81D2-6A0E-48E2-98B3-7D0C05DDB6B8}"/>
              </a:ext>
            </a:extLst>
          </p:cNvPr>
          <p:cNvSpPr/>
          <p:nvPr/>
        </p:nvSpPr>
        <p:spPr>
          <a:xfrm>
            <a:off x="4161870" y="2582526"/>
            <a:ext cx="210207" cy="870552"/>
          </a:xfrm>
          <a:custGeom>
            <a:avLst/>
            <a:gdLst>
              <a:gd name="connsiteX0" fmla="*/ 0 w 210207"/>
              <a:gd name="connsiteY0" fmla="*/ 0 h 872359"/>
              <a:gd name="connsiteX1" fmla="*/ 210207 w 210207"/>
              <a:gd name="connsiteY1" fmla="*/ 0 h 872359"/>
              <a:gd name="connsiteX2" fmla="*/ 210207 w 210207"/>
              <a:gd name="connsiteY2" fmla="*/ 872359 h 872359"/>
              <a:gd name="connsiteX3" fmla="*/ 0 w 210207"/>
              <a:gd name="connsiteY3" fmla="*/ 872359 h 872359"/>
              <a:gd name="connsiteX4" fmla="*/ 0 w 210207"/>
              <a:gd name="connsiteY4" fmla="*/ 0 h 872359"/>
              <a:gd name="connsiteX0" fmla="*/ 48792 w 210207"/>
              <a:gd name="connsiteY0" fmla="*/ 1807 h 872359"/>
              <a:gd name="connsiteX1" fmla="*/ 210207 w 210207"/>
              <a:gd name="connsiteY1" fmla="*/ 0 h 872359"/>
              <a:gd name="connsiteX2" fmla="*/ 210207 w 210207"/>
              <a:gd name="connsiteY2" fmla="*/ 872359 h 872359"/>
              <a:gd name="connsiteX3" fmla="*/ 0 w 210207"/>
              <a:gd name="connsiteY3" fmla="*/ 872359 h 872359"/>
              <a:gd name="connsiteX4" fmla="*/ 48792 w 210207"/>
              <a:gd name="connsiteY4" fmla="*/ 1807 h 872359"/>
              <a:gd name="connsiteX0" fmla="*/ 48792 w 210207"/>
              <a:gd name="connsiteY0" fmla="*/ 0 h 870552"/>
              <a:gd name="connsiteX1" fmla="*/ 150572 w 210207"/>
              <a:gd name="connsiteY1" fmla="*/ 0 h 870552"/>
              <a:gd name="connsiteX2" fmla="*/ 210207 w 210207"/>
              <a:gd name="connsiteY2" fmla="*/ 870552 h 870552"/>
              <a:gd name="connsiteX3" fmla="*/ 0 w 210207"/>
              <a:gd name="connsiteY3" fmla="*/ 870552 h 870552"/>
              <a:gd name="connsiteX4" fmla="*/ 48792 w 210207"/>
              <a:gd name="connsiteY4" fmla="*/ 0 h 87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207" h="870552">
                <a:moveTo>
                  <a:pt x="48792" y="0"/>
                </a:moveTo>
                <a:lnTo>
                  <a:pt x="150572" y="0"/>
                </a:lnTo>
                <a:lnTo>
                  <a:pt x="210207" y="870552"/>
                </a:lnTo>
                <a:lnTo>
                  <a:pt x="0" y="870552"/>
                </a:lnTo>
                <a:lnTo>
                  <a:pt x="48792" y="0"/>
                </a:lnTo>
                <a:close/>
              </a:path>
            </a:pathLst>
          </a:custGeom>
          <a:gradFill flip="none" rotWithShape="1">
            <a:gsLst>
              <a:gs pos="87000">
                <a:srgbClr val="E48568"/>
              </a:gs>
              <a:gs pos="50000">
                <a:srgbClr val="F7D8B6"/>
              </a:gs>
              <a:gs pos="16000">
                <a:srgbClr val="FCF4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69F2D-EE50-407F-8E77-D54EC62AB313}"/>
              </a:ext>
            </a:extLst>
          </p:cNvPr>
          <p:cNvSpPr/>
          <p:nvPr/>
        </p:nvSpPr>
        <p:spPr>
          <a:xfrm>
            <a:off x="3094606" y="2446178"/>
            <a:ext cx="210207" cy="870552"/>
          </a:xfrm>
          <a:custGeom>
            <a:avLst/>
            <a:gdLst>
              <a:gd name="connsiteX0" fmla="*/ 0 w 210207"/>
              <a:gd name="connsiteY0" fmla="*/ 0 h 872359"/>
              <a:gd name="connsiteX1" fmla="*/ 210207 w 210207"/>
              <a:gd name="connsiteY1" fmla="*/ 0 h 872359"/>
              <a:gd name="connsiteX2" fmla="*/ 210207 w 210207"/>
              <a:gd name="connsiteY2" fmla="*/ 872359 h 872359"/>
              <a:gd name="connsiteX3" fmla="*/ 0 w 210207"/>
              <a:gd name="connsiteY3" fmla="*/ 872359 h 872359"/>
              <a:gd name="connsiteX4" fmla="*/ 0 w 210207"/>
              <a:gd name="connsiteY4" fmla="*/ 0 h 872359"/>
              <a:gd name="connsiteX0" fmla="*/ 48792 w 210207"/>
              <a:gd name="connsiteY0" fmla="*/ 1807 h 872359"/>
              <a:gd name="connsiteX1" fmla="*/ 210207 w 210207"/>
              <a:gd name="connsiteY1" fmla="*/ 0 h 872359"/>
              <a:gd name="connsiteX2" fmla="*/ 210207 w 210207"/>
              <a:gd name="connsiteY2" fmla="*/ 872359 h 872359"/>
              <a:gd name="connsiteX3" fmla="*/ 0 w 210207"/>
              <a:gd name="connsiteY3" fmla="*/ 872359 h 872359"/>
              <a:gd name="connsiteX4" fmla="*/ 48792 w 210207"/>
              <a:gd name="connsiteY4" fmla="*/ 1807 h 872359"/>
              <a:gd name="connsiteX0" fmla="*/ 48792 w 210207"/>
              <a:gd name="connsiteY0" fmla="*/ 0 h 870552"/>
              <a:gd name="connsiteX1" fmla="*/ 150572 w 210207"/>
              <a:gd name="connsiteY1" fmla="*/ 0 h 870552"/>
              <a:gd name="connsiteX2" fmla="*/ 210207 w 210207"/>
              <a:gd name="connsiteY2" fmla="*/ 870552 h 870552"/>
              <a:gd name="connsiteX3" fmla="*/ 0 w 210207"/>
              <a:gd name="connsiteY3" fmla="*/ 870552 h 870552"/>
              <a:gd name="connsiteX4" fmla="*/ 48792 w 210207"/>
              <a:gd name="connsiteY4" fmla="*/ 0 h 87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207" h="870552">
                <a:moveTo>
                  <a:pt x="48792" y="0"/>
                </a:moveTo>
                <a:lnTo>
                  <a:pt x="150572" y="0"/>
                </a:lnTo>
                <a:lnTo>
                  <a:pt x="210207" y="870552"/>
                </a:lnTo>
                <a:lnTo>
                  <a:pt x="0" y="870552"/>
                </a:lnTo>
                <a:lnTo>
                  <a:pt x="48792" y="0"/>
                </a:lnTo>
                <a:close/>
              </a:path>
            </a:pathLst>
          </a:custGeom>
          <a:gradFill flip="none" rotWithShape="1">
            <a:gsLst>
              <a:gs pos="87000">
                <a:srgbClr val="E48568"/>
              </a:gs>
              <a:gs pos="50000">
                <a:srgbClr val="F7D8B6"/>
              </a:gs>
              <a:gs pos="16000">
                <a:srgbClr val="FCF4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F3C9F-3AE4-4646-8D59-5552891FA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27" y="758138"/>
            <a:ext cx="4088713" cy="3352745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71A0BB-91C2-41F6-9DDD-4BAA764F6731}"/>
              </a:ext>
            </a:extLst>
          </p:cNvPr>
          <p:cNvSpPr/>
          <p:nvPr/>
        </p:nvSpPr>
        <p:spPr>
          <a:xfrm>
            <a:off x="1468680" y="3890555"/>
            <a:ext cx="4860664" cy="877346"/>
          </a:xfrm>
          <a:custGeom>
            <a:avLst/>
            <a:gdLst>
              <a:gd name="connsiteX0" fmla="*/ 414886 w 3916260"/>
              <a:gd name="connsiteY0" fmla="*/ 385970 h 871547"/>
              <a:gd name="connsiteX1" fmla="*/ 4982 w 3916260"/>
              <a:gd name="connsiteY1" fmla="*/ 764342 h 871547"/>
              <a:gd name="connsiteX2" fmla="*/ 541010 w 3916260"/>
              <a:gd name="connsiteY2" fmla="*/ 707586 h 871547"/>
              <a:gd name="connsiteX3" fmla="*/ 585153 w 3916260"/>
              <a:gd name="connsiteY3" fmla="*/ 852629 h 871547"/>
              <a:gd name="connsiteX4" fmla="*/ 780646 w 3916260"/>
              <a:gd name="connsiteY4" fmla="*/ 846323 h 871547"/>
              <a:gd name="connsiteX5" fmla="*/ 913076 w 3916260"/>
              <a:gd name="connsiteY5" fmla="*/ 638218 h 871547"/>
              <a:gd name="connsiteX6" fmla="*/ 1411266 w 3916260"/>
              <a:gd name="connsiteY6" fmla="*/ 764342 h 871547"/>
              <a:gd name="connsiteX7" fmla="*/ 2300441 w 3916260"/>
              <a:gd name="connsiteY7" fmla="*/ 795873 h 871547"/>
              <a:gd name="connsiteX8" fmla="*/ 3120248 w 3916260"/>
              <a:gd name="connsiteY8" fmla="*/ 625606 h 871547"/>
              <a:gd name="connsiteX9" fmla="*/ 3908524 w 3916260"/>
              <a:gd name="connsiteY9" fmla="*/ 423807 h 871547"/>
              <a:gd name="connsiteX10" fmla="*/ 3536458 w 3916260"/>
              <a:gd name="connsiteY10" fmla="*/ 146334 h 871547"/>
              <a:gd name="connsiteX11" fmla="*/ 3776094 w 3916260"/>
              <a:gd name="connsiteY11" fmla="*/ 1291 h 871547"/>
              <a:gd name="connsiteX12" fmla="*/ 3271597 w 3916260"/>
              <a:gd name="connsiteY12" fmla="*/ 76966 h 871547"/>
              <a:gd name="connsiteX13" fmla="*/ 2413953 w 3916260"/>
              <a:gd name="connsiteY13" fmla="*/ 108497 h 871547"/>
              <a:gd name="connsiteX14" fmla="*/ 414886 w 3916260"/>
              <a:gd name="connsiteY14" fmla="*/ 385970 h 871547"/>
              <a:gd name="connsiteX0" fmla="*/ 414886 w 4838446"/>
              <a:gd name="connsiteY0" fmla="*/ 385970 h 871547"/>
              <a:gd name="connsiteX1" fmla="*/ 4982 w 4838446"/>
              <a:gd name="connsiteY1" fmla="*/ 764342 h 871547"/>
              <a:gd name="connsiteX2" fmla="*/ 541010 w 4838446"/>
              <a:gd name="connsiteY2" fmla="*/ 707586 h 871547"/>
              <a:gd name="connsiteX3" fmla="*/ 585153 w 4838446"/>
              <a:gd name="connsiteY3" fmla="*/ 852629 h 871547"/>
              <a:gd name="connsiteX4" fmla="*/ 780646 w 4838446"/>
              <a:gd name="connsiteY4" fmla="*/ 846323 h 871547"/>
              <a:gd name="connsiteX5" fmla="*/ 913076 w 4838446"/>
              <a:gd name="connsiteY5" fmla="*/ 638218 h 871547"/>
              <a:gd name="connsiteX6" fmla="*/ 1411266 w 4838446"/>
              <a:gd name="connsiteY6" fmla="*/ 764342 h 871547"/>
              <a:gd name="connsiteX7" fmla="*/ 2300441 w 4838446"/>
              <a:gd name="connsiteY7" fmla="*/ 795873 h 871547"/>
              <a:gd name="connsiteX8" fmla="*/ 3120248 w 4838446"/>
              <a:gd name="connsiteY8" fmla="*/ 625606 h 871547"/>
              <a:gd name="connsiteX9" fmla="*/ 4835536 w 4838446"/>
              <a:gd name="connsiteY9" fmla="*/ 531012 h 871547"/>
              <a:gd name="connsiteX10" fmla="*/ 3536458 w 4838446"/>
              <a:gd name="connsiteY10" fmla="*/ 146334 h 871547"/>
              <a:gd name="connsiteX11" fmla="*/ 3776094 w 4838446"/>
              <a:gd name="connsiteY11" fmla="*/ 1291 h 871547"/>
              <a:gd name="connsiteX12" fmla="*/ 3271597 w 4838446"/>
              <a:gd name="connsiteY12" fmla="*/ 76966 h 871547"/>
              <a:gd name="connsiteX13" fmla="*/ 2413953 w 4838446"/>
              <a:gd name="connsiteY13" fmla="*/ 108497 h 871547"/>
              <a:gd name="connsiteX14" fmla="*/ 414886 w 4838446"/>
              <a:gd name="connsiteY14" fmla="*/ 385970 h 871547"/>
              <a:gd name="connsiteX0" fmla="*/ 414886 w 4874290"/>
              <a:gd name="connsiteY0" fmla="*/ 391359 h 876936"/>
              <a:gd name="connsiteX1" fmla="*/ 4982 w 4874290"/>
              <a:gd name="connsiteY1" fmla="*/ 769731 h 876936"/>
              <a:gd name="connsiteX2" fmla="*/ 541010 w 4874290"/>
              <a:gd name="connsiteY2" fmla="*/ 712975 h 876936"/>
              <a:gd name="connsiteX3" fmla="*/ 585153 w 4874290"/>
              <a:gd name="connsiteY3" fmla="*/ 858018 h 876936"/>
              <a:gd name="connsiteX4" fmla="*/ 780646 w 4874290"/>
              <a:gd name="connsiteY4" fmla="*/ 851712 h 876936"/>
              <a:gd name="connsiteX5" fmla="*/ 913076 w 4874290"/>
              <a:gd name="connsiteY5" fmla="*/ 643607 h 876936"/>
              <a:gd name="connsiteX6" fmla="*/ 1411266 w 4874290"/>
              <a:gd name="connsiteY6" fmla="*/ 769731 h 876936"/>
              <a:gd name="connsiteX7" fmla="*/ 2300441 w 4874290"/>
              <a:gd name="connsiteY7" fmla="*/ 801262 h 876936"/>
              <a:gd name="connsiteX8" fmla="*/ 3120248 w 4874290"/>
              <a:gd name="connsiteY8" fmla="*/ 630995 h 876936"/>
              <a:gd name="connsiteX9" fmla="*/ 4835536 w 4874290"/>
              <a:gd name="connsiteY9" fmla="*/ 536401 h 876936"/>
              <a:gd name="connsiteX10" fmla="*/ 4274284 w 4874290"/>
              <a:gd name="connsiteY10" fmla="*/ 271541 h 876936"/>
              <a:gd name="connsiteX11" fmla="*/ 3776094 w 4874290"/>
              <a:gd name="connsiteY11" fmla="*/ 6680 h 876936"/>
              <a:gd name="connsiteX12" fmla="*/ 3271597 w 4874290"/>
              <a:gd name="connsiteY12" fmla="*/ 82355 h 876936"/>
              <a:gd name="connsiteX13" fmla="*/ 2413953 w 4874290"/>
              <a:gd name="connsiteY13" fmla="*/ 113886 h 876936"/>
              <a:gd name="connsiteX14" fmla="*/ 414886 w 4874290"/>
              <a:gd name="connsiteY14" fmla="*/ 391359 h 876936"/>
              <a:gd name="connsiteX0" fmla="*/ 414886 w 4872805"/>
              <a:gd name="connsiteY0" fmla="*/ 391359 h 876936"/>
              <a:gd name="connsiteX1" fmla="*/ 4982 w 4872805"/>
              <a:gd name="connsiteY1" fmla="*/ 769731 h 876936"/>
              <a:gd name="connsiteX2" fmla="*/ 541010 w 4872805"/>
              <a:gd name="connsiteY2" fmla="*/ 712975 h 876936"/>
              <a:gd name="connsiteX3" fmla="*/ 585153 w 4872805"/>
              <a:gd name="connsiteY3" fmla="*/ 858018 h 876936"/>
              <a:gd name="connsiteX4" fmla="*/ 780646 w 4872805"/>
              <a:gd name="connsiteY4" fmla="*/ 851712 h 876936"/>
              <a:gd name="connsiteX5" fmla="*/ 913076 w 4872805"/>
              <a:gd name="connsiteY5" fmla="*/ 643607 h 876936"/>
              <a:gd name="connsiteX6" fmla="*/ 1411266 w 4872805"/>
              <a:gd name="connsiteY6" fmla="*/ 769731 h 876936"/>
              <a:gd name="connsiteX7" fmla="*/ 2300441 w 4872805"/>
              <a:gd name="connsiteY7" fmla="*/ 801262 h 876936"/>
              <a:gd name="connsiteX8" fmla="*/ 3120248 w 4872805"/>
              <a:gd name="connsiteY8" fmla="*/ 630995 h 876936"/>
              <a:gd name="connsiteX9" fmla="*/ 4835536 w 4872805"/>
              <a:gd name="connsiteY9" fmla="*/ 536401 h 876936"/>
              <a:gd name="connsiteX10" fmla="*/ 4274284 w 4872805"/>
              <a:gd name="connsiteY10" fmla="*/ 271541 h 876936"/>
              <a:gd name="connsiteX11" fmla="*/ 3958974 w 4872805"/>
              <a:gd name="connsiteY11" fmla="*/ 6680 h 876936"/>
              <a:gd name="connsiteX12" fmla="*/ 3271597 w 4872805"/>
              <a:gd name="connsiteY12" fmla="*/ 82355 h 876936"/>
              <a:gd name="connsiteX13" fmla="*/ 2413953 w 4872805"/>
              <a:gd name="connsiteY13" fmla="*/ 113886 h 876936"/>
              <a:gd name="connsiteX14" fmla="*/ 414886 w 4872805"/>
              <a:gd name="connsiteY14" fmla="*/ 391359 h 876936"/>
              <a:gd name="connsiteX0" fmla="*/ 414886 w 4860664"/>
              <a:gd name="connsiteY0" fmla="*/ 391359 h 876936"/>
              <a:gd name="connsiteX1" fmla="*/ 4982 w 4860664"/>
              <a:gd name="connsiteY1" fmla="*/ 769731 h 876936"/>
              <a:gd name="connsiteX2" fmla="*/ 541010 w 4860664"/>
              <a:gd name="connsiteY2" fmla="*/ 712975 h 876936"/>
              <a:gd name="connsiteX3" fmla="*/ 585153 w 4860664"/>
              <a:gd name="connsiteY3" fmla="*/ 858018 h 876936"/>
              <a:gd name="connsiteX4" fmla="*/ 780646 w 4860664"/>
              <a:gd name="connsiteY4" fmla="*/ 851712 h 876936"/>
              <a:gd name="connsiteX5" fmla="*/ 913076 w 4860664"/>
              <a:gd name="connsiteY5" fmla="*/ 643607 h 876936"/>
              <a:gd name="connsiteX6" fmla="*/ 1411266 w 4860664"/>
              <a:gd name="connsiteY6" fmla="*/ 769731 h 876936"/>
              <a:gd name="connsiteX7" fmla="*/ 2300441 w 4860664"/>
              <a:gd name="connsiteY7" fmla="*/ 801262 h 876936"/>
              <a:gd name="connsiteX8" fmla="*/ 3373695 w 4860664"/>
              <a:gd name="connsiteY8" fmla="*/ 760204 h 876936"/>
              <a:gd name="connsiteX9" fmla="*/ 4835536 w 4860664"/>
              <a:gd name="connsiteY9" fmla="*/ 536401 h 876936"/>
              <a:gd name="connsiteX10" fmla="*/ 4274284 w 4860664"/>
              <a:gd name="connsiteY10" fmla="*/ 271541 h 876936"/>
              <a:gd name="connsiteX11" fmla="*/ 3958974 w 4860664"/>
              <a:gd name="connsiteY11" fmla="*/ 6680 h 876936"/>
              <a:gd name="connsiteX12" fmla="*/ 3271597 w 4860664"/>
              <a:gd name="connsiteY12" fmla="*/ 82355 h 876936"/>
              <a:gd name="connsiteX13" fmla="*/ 2413953 w 4860664"/>
              <a:gd name="connsiteY13" fmla="*/ 113886 h 876936"/>
              <a:gd name="connsiteX14" fmla="*/ 414886 w 4860664"/>
              <a:gd name="connsiteY14" fmla="*/ 391359 h 876936"/>
              <a:gd name="connsiteX0" fmla="*/ 414886 w 4860664"/>
              <a:gd name="connsiteY0" fmla="*/ 391359 h 877346"/>
              <a:gd name="connsiteX1" fmla="*/ 4982 w 4860664"/>
              <a:gd name="connsiteY1" fmla="*/ 769731 h 877346"/>
              <a:gd name="connsiteX2" fmla="*/ 541010 w 4860664"/>
              <a:gd name="connsiteY2" fmla="*/ 712975 h 877346"/>
              <a:gd name="connsiteX3" fmla="*/ 585153 w 4860664"/>
              <a:gd name="connsiteY3" fmla="*/ 858018 h 877346"/>
              <a:gd name="connsiteX4" fmla="*/ 780646 w 4860664"/>
              <a:gd name="connsiteY4" fmla="*/ 851712 h 877346"/>
              <a:gd name="connsiteX5" fmla="*/ 913076 w 4860664"/>
              <a:gd name="connsiteY5" fmla="*/ 643607 h 877346"/>
              <a:gd name="connsiteX6" fmla="*/ 1411266 w 4860664"/>
              <a:gd name="connsiteY6" fmla="*/ 769731 h 877346"/>
              <a:gd name="connsiteX7" fmla="*/ 2300441 w 4860664"/>
              <a:gd name="connsiteY7" fmla="*/ 801262 h 877346"/>
              <a:gd name="connsiteX8" fmla="*/ 3373695 w 4860664"/>
              <a:gd name="connsiteY8" fmla="*/ 760204 h 877346"/>
              <a:gd name="connsiteX9" fmla="*/ 4835536 w 4860664"/>
              <a:gd name="connsiteY9" fmla="*/ 536401 h 877346"/>
              <a:gd name="connsiteX10" fmla="*/ 4274284 w 4860664"/>
              <a:gd name="connsiteY10" fmla="*/ 271541 h 877346"/>
              <a:gd name="connsiteX11" fmla="*/ 3958974 w 4860664"/>
              <a:gd name="connsiteY11" fmla="*/ 6680 h 877346"/>
              <a:gd name="connsiteX12" fmla="*/ 3271597 w 4860664"/>
              <a:gd name="connsiteY12" fmla="*/ 82355 h 877346"/>
              <a:gd name="connsiteX13" fmla="*/ 2413953 w 4860664"/>
              <a:gd name="connsiteY13" fmla="*/ 113886 h 877346"/>
              <a:gd name="connsiteX14" fmla="*/ 414886 w 4860664"/>
              <a:gd name="connsiteY14" fmla="*/ 391359 h 87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60664" h="877346">
                <a:moveTo>
                  <a:pt x="414886" y="391359"/>
                </a:moveTo>
                <a:cubicBezTo>
                  <a:pt x="13391" y="500666"/>
                  <a:pt x="-16039" y="716128"/>
                  <a:pt x="4982" y="769731"/>
                </a:cubicBezTo>
                <a:cubicBezTo>
                  <a:pt x="26003" y="823334"/>
                  <a:pt x="444315" y="698261"/>
                  <a:pt x="541010" y="712975"/>
                </a:cubicBezTo>
                <a:cubicBezTo>
                  <a:pt x="637705" y="727689"/>
                  <a:pt x="545214" y="834895"/>
                  <a:pt x="585153" y="858018"/>
                </a:cubicBezTo>
                <a:cubicBezTo>
                  <a:pt x="625092" y="881141"/>
                  <a:pt x="725992" y="887447"/>
                  <a:pt x="780646" y="851712"/>
                </a:cubicBezTo>
                <a:cubicBezTo>
                  <a:pt x="835300" y="815977"/>
                  <a:pt x="807973" y="657271"/>
                  <a:pt x="913076" y="643607"/>
                </a:cubicBezTo>
                <a:cubicBezTo>
                  <a:pt x="1018179" y="629944"/>
                  <a:pt x="1180039" y="743455"/>
                  <a:pt x="1411266" y="769731"/>
                </a:cubicBezTo>
                <a:cubicBezTo>
                  <a:pt x="1642493" y="796007"/>
                  <a:pt x="1973370" y="802850"/>
                  <a:pt x="2300441" y="801262"/>
                </a:cubicBezTo>
                <a:cubicBezTo>
                  <a:pt x="2627512" y="799674"/>
                  <a:pt x="2826939" y="998160"/>
                  <a:pt x="3373695" y="760204"/>
                </a:cubicBezTo>
                <a:cubicBezTo>
                  <a:pt x="3920451" y="522248"/>
                  <a:pt x="4685438" y="617845"/>
                  <a:pt x="4835536" y="536401"/>
                </a:cubicBezTo>
                <a:cubicBezTo>
                  <a:pt x="4985634" y="454957"/>
                  <a:pt x="4420378" y="359828"/>
                  <a:pt x="4274284" y="271541"/>
                </a:cubicBezTo>
                <a:cubicBezTo>
                  <a:pt x="4128190" y="183254"/>
                  <a:pt x="4126088" y="38211"/>
                  <a:pt x="3958974" y="6680"/>
                </a:cubicBezTo>
                <a:cubicBezTo>
                  <a:pt x="3791860" y="-24851"/>
                  <a:pt x="3498620" y="64487"/>
                  <a:pt x="3271597" y="82355"/>
                </a:cubicBezTo>
                <a:cubicBezTo>
                  <a:pt x="3044574" y="100223"/>
                  <a:pt x="2890071" y="67641"/>
                  <a:pt x="2413953" y="113886"/>
                </a:cubicBezTo>
                <a:cubicBezTo>
                  <a:pt x="1937835" y="160131"/>
                  <a:pt x="816381" y="282052"/>
                  <a:pt x="414886" y="391359"/>
                </a:cubicBezTo>
                <a:close/>
              </a:path>
            </a:pathLst>
          </a:custGeom>
          <a:gradFill flip="none" rotWithShape="1">
            <a:gsLst>
              <a:gs pos="0">
                <a:srgbClr val="C7C7BA"/>
              </a:gs>
              <a:gs pos="100000">
                <a:srgbClr val="9F9F85"/>
              </a:gs>
            </a:gsLst>
            <a:lin ang="13500000" scaled="1"/>
            <a:tileRect/>
          </a:gradFill>
          <a:ln>
            <a:solidFill>
              <a:srgbClr val="C4C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9574F515-BC6D-4809-9F50-8A80F2C7828F}"/>
              </a:ext>
            </a:extLst>
          </p:cNvPr>
          <p:cNvSpPr/>
          <p:nvPr/>
        </p:nvSpPr>
        <p:spPr>
          <a:xfrm>
            <a:off x="2617654" y="3186930"/>
            <a:ext cx="773549" cy="506732"/>
          </a:xfrm>
          <a:custGeom>
            <a:avLst/>
            <a:gdLst>
              <a:gd name="connsiteX0" fmla="*/ 0 w 845032"/>
              <a:gd name="connsiteY0" fmla="*/ 0 h 737826"/>
              <a:gd name="connsiteX1" fmla="*/ 845032 w 845032"/>
              <a:gd name="connsiteY1" fmla="*/ 0 h 737826"/>
              <a:gd name="connsiteX2" fmla="*/ 845032 w 845032"/>
              <a:gd name="connsiteY2" fmla="*/ 737826 h 737826"/>
              <a:gd name="connsiteX3" fmla="*/ 0 w 845032"/>
              <a:gd name="connsiteY3" fmla="*/ 737826 h 737826"/>
              <a:gd name="connsiteX4" fmla="*/ 0 w 845032"/>
              <a:gd name="connsiteY4" fmla="*/ 0 h 737826"/>
              <a:gd name="connsiteX0" fmla="*/ 0 w 882869"/>
              <a:gd name="connsiteY0" fmla="*/ 81980 h 819806"/>
              <a:gd name="connsiteX1" fmla="*/ 882869 w 882869"/>
              <a:gd name="connsiteY1" fmla="*/ 0 h 819806"/>
              <a:gd name="connsiteX2" fmla="*/ 845032 w 882869"/>
              <a:gd name="connsiteY2" fmla="*/ 819806 h 819806"/>
              <a:gd name="connsiteX3" fmla="*/ 0 w 882869"/>
              <a:gd name="connsiteY3" fmla="*/ 819806 h 819806"/>
              <a:gd name="connsiteX4" fmla="*/ 0 w 882869"/>
              <a:gd name="connsiteY4" fmla="*/ 81980 h 819806"/>
              <a:gd name="connsiteX0" fmla="*/ 0 w 882869"/>
              <a:gd name="connsiteY0" fmla="*/ 81980 h 819806"/>
              <a:gd name="connsiteX1" fmla="*/ 882869 w 882869"/>
              <a:gd name="connsiteY1" fmla="*/ 0 h 819806"/>
              <a:gd name="connsiteX2" fmla="*/ 845032 w 882869"/>
              <a:gd name="connsiteY2" fmla="*/ 819806 h 819806"/>
              <a:gd name="connsiteX3" fmla="*/ 79513 w 882869"/>
              <a:gd name="connsiteY3" fmla="*/ 814836 h 819806"/>
              <a:gd name="connsiteX4" fmla="*/ 0 w 882869"/>
              <a:gd name="connsiteY4" fmla="*/ 81980 h 819806"/>
              <a:gd name="connsiteX0" fmla="*/ 0 w 882869"/>
              <a:gd name="connsiteY0" fmla="*/ 81980 h 824776"/>
              <a:gd name="connsiteX1" fmla="*/ 882869 w 882869"/>
              <a:gd name="connsiteY1" fmla="*/ 0 h 824776"/>
              <a:gd name="connsiteX2" fmla="*/ 760550 w 882869"/>
              <a:gd name="connsiteY2" fmla="*/ 824776 h 824776"/>
              <a:gd name="connsiteX3" fmla="*/ 79513 w 882869"/>
              <a:gd name="connsiteY3" fmla="*/ 814836 h 824776"/>
              <a:gd name="connsiteX4" fmla="*/ 0 w 882869"/>
              <a:gd name="connsiteY4" fmla="*/ 81980 h 824776"/>
              <a:gd name="connsiteX0" fmla="*/ 0 w 882869"/>
              <a:gd name="connsiteY0" fmla="*/ 81980 h 814835"/>
              <a:gd name="connsiteX1" fmla="*/ 882869 w 882869"/>
              <a:gd name="connsiteY1" fmla="*/ 0 h 814835"/>
              <a:gd name="connsiteX2" fmla="*/ 820185 w 882869"/>
              <a:gd name="connsiteY2" fmla="*/ 785230 h 814835"/>
              <a:gd name="connsiteX3" fmla="*/ 79513 w 882869"/>
              <a:gd name="connsiteY3" fmla="*/ 814836 h 814835"/>
              <a:gd name="connsiteX4" fmla="*/ 0 w 882869"/>
              <a:gd name="connsiteY4" fmla="*/ 81980 h 814835"/>
              <a:gd name="connsiteX0" fmla="*/ 0 w 882869"/>
              <a:gd name="connsiteY0" fmla="*/ 81980 h 814837"/>
              <a:gd name="connsiteX1" fmla="*/ 882869 w 882869"/>
              <a:gd name="connsiteY1" fmla="*/ 0 h 814837"/>
              <a:gd name="connsiteX2" fmla="*/ 820185 w 882869"/>
              <a:gd name="connsiteY2" fmla="*/ 785230 h 814837"/>
              <a:gd name="connsiteX3" fmla="*/ 31387 w 882869"/>
              <a:gd name="connsiteY3" fmla="*/ 814837 h 814837"/>
              <a:gd name="connsiteX4" fmla="*/ 0 w 882869"/>
              <a:gd name="connsiteY4" fmla="*/ 81980 h 814837"/>
              <a:gd name="connsiteX0" fmla="*/ 0 w 882869"/>
              <a:gd name="connsiteY0" fmla="*/ 81980 h 806474"/>
              <a:gd name="connsiteX1" fmla="*/ 882869 w 882869"/>
              <a:gd name="connsiteY1" fmla="*/ 0 h 806474"/>
              <a:gd name="connsiteX2" fmla="*/ 820185 w 882869"/>
              <a:gd name="connsiteY2" fmla="*/ 785230 h 806474"/>
              <a:gd name="connsiteX3" fmla="*/ 49382 w 882869"/>
              <a:gd name="connsiteY3" fmla="*/ 806474 h 806474"/>
              <a:gd name="connsiteX4" fmla="*/ 0 w 882869"/>
              <a:gd name="connsiteY4" fmla="*/ 81980 h 80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869" h="806474">
                <a:moveTo>
                  <a:pt x="0" y="81980"/>
                </a:moveTo>
                <a:lnTo>
                  <a:pt x="882869" y="0"/>
                </a:lnTo>
                <a:lnTo>
                  <a:pt x="820185" y="785230"/>
                </a:lnTo>
                <a:lnTo>
                  <a:pt x="49382" y="806474"/>
                </a:lnTo>
                <a:lnTo>
                  <a:pt x="0" y="81980"/>
                </a:lnTo>
                <a:close/>
              </a:path>
            </a:pathLst>
          </a:custGeom>
          <a:gradFill flip="none" rotWithShape="1">
            <a:gsLst>
              <a:gs pos="91000">
                <a:srgbClr val="E48568"/>
              </a:gs>
              <a:gs pos="50000">
                <a:srgbClr val="FABF90"/>
              </a:gs>
              <a:gs pos="16000">
                <a:srgbClr val="FEC99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D33D32-F678-45A0-8342-BA7DA9D70ED1}"/>
              </a:ext>
            </a:extLst>
          </p:cNvPr>
          <p:cNvGrpSpPr/>
          <p:nvPr/>
        </p:nvGrpSpPr>
        <p:grpSpPr>
          <a:xfrm>
            <a:off x="3427899" y="3613457"/>
            <a:ext cx="1768022" cy="819806"/>
            <a:chOff x="3443968" y="3613457"/>
            <a:chExt cx="1768022" cy="8198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7C83E9-F4D7-4BD8-B0E2-AF9CBF44A56C}"/>
                </a:ext>
              </a:extLst>
            </p:cNvPr>
            <p:cNvSpPr/>
            <p:nvPr/>
          </p:nvSpPr>
          <p:spPr>
            <a:xfrm>
              <a:off x="3443968" y="3613457"/>
              <a:ext cx="1768022" cy="819806"/>
            </a:xfrm>
            <a:custGeom>
              <a:avLst/>
              <a:gdLst>
                <a:gd name="connsiteX0" fmla="*/ 0 w 1746819"/>
                <a:gd name="connsiteY0" fmla="*/ 0 h 819806"/>
                <a:gd name="connsiteX1" fmla="*/ 1746819 w 1746819"/>
                <a:gd name="connsiteY1" fmla="*/ 0 h 819806"/>
                <a:gd name="connsiteX2" fmla="*/ 1746819 w 1746819"/>
                <a:gd name="connsiteY2" fmla="*/ 819806 h 819806"/>
                <a:gd name="connsiteX3" fmla="*/ 0 w 1746819"/>
                <a:gd name="connsiteY3" fmla="*/ 819806 h 819806"/>
                <a:gd name="connsiteX4" fmla="*/ 0 w 1746819"/>
                <a:gd name="connsiteY4" fmla="*/ 0 h 819806"/>
                <a:gd name="connsiteX0" fmla="*/ 0 w 1746819"/>
                <a:gd name="connsiteY0" fmla="*/ 0 h 819806"/>
                <a:gd name="connsiteX1" fmla="*/ 1746819 w 1746819"/>
                <a:gd name="connsiteY1" fmla="*/ 126124 h 819806"/>
                <a:gd name="connsiteX2" fmla="*/ 1746819 w 1746819"/>
                <a:gd name="connsiteY2" fmla="*/ 819806 h 819806"/>
                <a:gd name="connsiteX3" fmla="*/ 0 w 1746819"/>
                <a:gd name="connsiteY3" fmla="*/ 819806 h 819806"/>
                <a:gd name="connsiteX4" fmla="*/ 0 w 1746819"/>
                <a:gd name="connsiteY4" fmla="*/ 0 h 819806"/>
                <a:gd name="connsiteX0" fmla="*/ 21203 w 1768022"/>
                <a:gd name="connsiteY0" fmla="*/ 0 h 819806"/>
                <a:gd name="connsiteX1" fmla="*/ 1768022 w 1768022"/>
                <a:gd name="connsiteY1" fmla="*/ 126124 h 819806"/>
                <a:gd name="connsiteX2" fmla="*/ 1768022 w 1768022"/>
                <a:gd name="connsiteY2" fmla="*/ 819806 h 819806"/>
                <a:gd name="connsiteX3" fmla="*/ 0 w 1768022"/>
                <a:gd name="connsiteY3" fmla="*/ 819806 h 819806"/>
                <a:gd name="connsiteX4" fmla="*/ 21203 w 1768022"/>
                <a:gd name="connsiteY4" fmla="*/ 0 h 819806"/>
                <a:gd name="connsiteX0" fmla="*/ 21203 w 1768022"/>
                <a:gd name="connsiteY0" fmla="*/ 0 h 819806"/>
                <a:gd name="connsiteX1" fmla="*/ 1768022 w 1768022"/>
                <a:gd name="connsiteY1" fmla="*/ 241680 h 819806"/>
                <a:gd name="connsiteX2" fmla="*/ 1768022 w 1768022"/>
                <a:gd name="connsiteY2" fmla="*/ 819806 h 819806"/>
                <a:gd name="connsiteX3" fmla="*/ 0 w 1768022"/>
                <a:gd name="connsiteY3" fmla="*/ 819806 h 819806"/>
                <a:gd name="connsiteX4" fmla="*/ 21203 w 1768022"/>
                <a:gd name="connsiteY4" fmla="*/ 0 h 81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022" h="819806">
                  <a:moveTo>
                    <a:pt x="21203" y="0"/>
                  </a:moveTo>
                  <a:lnTo>
                    <a:pt x="1768022" y="241680"/>
                  </a:lnTo>
                  <a:lnTo>
                    <a:pt x="1768022" y="819806"/>
                  </a:lnTo>
                  <a:lnTo>
                    <a:pt x="0" y="819806"/>
                  </a:lnTo>
                  <a:lnTo>
                    <a:pt x="21203" y="0"/>
                  </a:lnTo>
                  <a:close/>
                </a:path>
              </a:pathLst>
            </a:custGeom>
            <a:gradFill flip="none" rotWithShape="1">
              <a:gsLst>
                <a:gs pos="4000">
                  <a:srgbClr val="DC611D"/>
                </a:gs>
                <a:gs pos="100000">
                  <a:srgbClr val="FBEFD3"/>
                </a:gs>
                <a:gs pos="32000">
                  <a:srgbClr val="E1793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463981-F76D-404E-B348-4221218D0879}"/>
                </a:ext>
              </a:extLst>
            </p:cNvPr>
            <p:cNvSpPr/>
            <p:nvPr/>
          </p:nvSpPr>
          <p:spPr>
            <a:xfrm>
              <a:off x="3583560" y="3842490"/>
              <a:ext cx="135652" cy="361740"/>
            </a:xfrm>
            <a:custGeom>
              <a:avLst/>
              <a:gdLst>
                <a:gd name="connsiteX0" fmla="*/ 0 w 135652"/>
                <a:gd name="connsiteY0" fmla="*/ 0 h 361740"/>
                <a:gd name="connsiteX1" fmla="*/ 135652 w 135652"/>
                <a:gd name="connsiteY1" fmla="*/ 0 h 361740"/>
                <a:gd name="connsiteX2" fmla="*/ 135652 w 135652"/>
                <a:gd name="connsiteY2" fmla="*/ 361740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  <a:gd name="connsiteX0" fmla="*/ 0 w 135652"/>
                <a:gd name="connsiteY0" fmla="*/ 0 h 361740"/>
                <a:gd name="connsiteX1" fmla="*/ 135652 w 135652"/>
                <a:gd name="connsiteY1" fmla="*/ 20241 h 361740"/>
                <a:gd name="connsiteX2" fmla="*/ 135652 w 135652"/>
                <a:gd name="connsiteY2" fmla="*/ 361740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  <a:gd name="connsiteX0" fmla="*/ 0 w 135652"/>
                <a:gd name="connsiteY0" fmla="*/ 0 h 361740"/>
                <a:gd name="connsiteX1" fmla="*/ 135652 w 135652"/>
                <a:gd name="connsiteY1" fmla="*/ 20241 h 361740"/>
                <a:gd name="connsiteX2" fmla="*/ 135652 w 135652"/>
                <a:gd name="connsiteY2" fmla="*/ 352215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52" h="361740">
                  <a:moveTo>
                    <a:pt x="0" y="0"/>
                  </a:moveTo>
                  <a:lnTo>
                    <a:pt x="135652" y="20241"/>
                  </a:lnTo>
                  <a:lnTo>
                    <a:pt x="135652" y="352215"/>
                  </a:lnTo>
                  <a:lnTo>
                    <a:pt x="0" y="361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E179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42E0410-5EBC-4412-9719-D930DBF5B97E}"/>
                </a:ext>
              </a:extLst>
            </p:cNvPr>
            <p:cNvSpPr/>
            <p:nvPr/>
          </p:nvSpPr>
          <p:spPr>
            <a:xfrm>
              <a:off x="3869059" y="3860410"/>
              <a:ext cx="135652" cy="361740"/>
            </a:xfrm>
            <a:custGeom>
              <a:avLst/>
              <a:gdLst>
                <a:gd name="connsiteX0" fmla="*/ 0 w 135652"/>
                <a:gd name="connsiteY0" fmla="*/ 0 h 361740"/>
                <a:gd name="connsiteX1" fmla="*/ 135652 w 135652"/>
                <a:gd name="connsiteY1" fmla="*/ 0 h 361740"/>
                <a:gd name="connsiteX2" fmla="*/ 135652 w 135652"/>
                <a:gd name="connsiteY2" fmla="*/ 361740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  <a:gd name="connsiteX0" fmla="*/ 0 w 135652"/>
                <a:gd name="connsiteY0" fmla="*/ 0 h 361740"/>
                <a:gd name="connsiteX1" fmla="*/ 135652 w 135652"/>
                <a:gd name="connsiteY1" fmla="*/ 20241 h 361740"/>
                <a:gd name="connsiteX2" fmla="*/ 135652 w 135652"/>
                <a:gd name="connsiteY2" fmla="*/ 361740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  <a:gd name="connsiteX0" fmla="*/ 0 w 135652"/>
                <a:gd name="connsiteY0" fmla="*/ 0 h 361740"/>
                <a:gd name="connsiteX1" fmla="*/ 135652 w 135652"/>
                <a:gd name="connsiteY1" fmla="*/ 20241 h 361740"/>
                <a:gd name="connsiteX2" fmla="*/ 135652 w 135652"/>
                <a:gd name="connsiteY2" fmla="*/ 352215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52" h="361740">
                  <a:moveTo>
                    <a:pt x="0" y="0"/>
                  </a:moveTo>
                  <a:lnTo>
                    <a:pt x="135652" y="20241"/>
                  </a:lnTo>
                  <a:lnTo>
                    <a:pt x="135652" y="352215"/>
                  </a:lnTo>
                  <a:lnTo>
                    <a:pt x="0" y="361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E179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ABB9AC39-1580-43E9-BF7F-C1DB281894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9327" y="3890555"/>
              <a:ext cx="126777" cy="338074"/>
            </a:xfrm>
            <a:custGeom>
              <a:avLst/>
              <a:gdLst>
                <a:gd name="connsiteX0" fmla="*/ 0 w 135652"/>
                <a:gd name="connsiteY0" fmla="*/ 0 h 361740"/>
                <a:gd name="connsiteX1" fmla="*/ 135652 w 135652"/>
                <a:gd name="connsiteY1" fmla="*/ 0 h 361740"/>
                <a:gd name="connsiteX2" fmla="*/ 135652 w 135652"/>
                <a:gd name="connsiteY2" fmla="*/ 361740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  <a:gd name="connsiteX0" fmla="*/ 0 w 135652"/>
                <a:gd name="connsiteY0" fmla="*/ 0 h 361740"/>
                <a:gd name="connsiteX1" fmla="*/ 135652 w 135652"/>
                <a:gd name="connsiteY1" fmla="*/ 20241 h 361740"/>
                <a:gd name="connsiteX2" fmla="*/ 135652 w 135652"/>
                <a:gd name="connsiteY2" fmla="*/ 361740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  <a:gd name="connsiteX0" fmla="*/ 0 w 135652"/>
                <a:gd name="connsiteY0" fmla="*/ 0 h 361740"/>
                <a:gd name="connsiteX1" fmla="*/ 135652 w 135652"/>
                <a:gd name="connsiteY1" fmla="*/ 20241 h 361740"/>
                <a:gd name="connsiteX2" fmla="*/ 135652 w 135652"/>
                <a:gd name="connsiteY2" fmla="*/ 352215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52" h="361740">
                  <a:moveTo>
                    <a:pt x="0" y="0"/>
                  </a:moveTo>
                  <a:lnTo>
                    <a:pt x="135652" y="20241"/>
                  </a:lnTo>
                  <a:lnTo>
                    <a:pt x="135652" y="352215"/>
                  </a:lnTo>
                  <a:lnTo>
                    <a:pt x="0" y="361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E179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0D3E8B33-137D-4EAC-9124-DC97FA4936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1531" y="3930013"/>
              <a:ext cx="126777" cy="338074"/>
            </a:xfrm>
            <a:custGeom>
              <a:avLst/>
              <a:gdLst>
                <a:gd name="connsiteX0" fmla="*/ 0 w 135652"/>
                <a:gd name="connsiteY0" fmla="*/ 0 h 361740"/>
                <a:gd name="connsiteX1" fmla="*/ 135652 w 135652"/>
                <a:gd name="connsiteY1" fmla="*/ 0 h 361740"/>
                <a:gd name="connsiteX2" fmla="*/ 135652 w 135652"/>
                <a:gd name="connsiteY2" fmla="*/ 361740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  <a:gd name="connsiteX0" fmla="*/ 0 w 135652"/>
                <a:gd name="connsiteY0" fmla="*/ 0 h 361740"/>
                <a:gd name="connsiteX1" fmla="*/ 135652 w 135652"/>
                <a:gd name="connsiteY1" fmla="*/ 20241 h 361740"/>
                <a:gd name="connsiteX2" fmla="*/ 135652 w 135652"/>
                <a:gd name="connsiteY2" fmla="*/ 361740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  <a:gd name="connsiteX0" fmla="*/ 0 w 135652"/>
                <a:gd name="connsiteY0" fmla="*/ 0 h 361740"/>
                <a:gd name="connsiteX1" fmla="*/ 135652 w 135652"/>
                <a:gd name="connsiteY1" fmla="*/ 20241 h 361740"/>
                <a:gd name="connsiteX2" fmla="*/ 135652 w 135652"/>
                <a:gd name="connsiteY2" fmla="*/ 352215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52" h="361740">
                  <a:moveTo>
                    <a:pt x="0" y="0"/>
                  </a:moveTo>
                  <a:lnTo>
                    <a:pt x="135652" y="20241"/>
                  </a:lnTo>
                  <a:lnTo>
                    <a:pt x="135652" y="352215"/>
                  </a:lnTo>
                  <a:lnTo>
                    <a:pt x="0" y="361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E179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57C3E17F-C273-4519-B6E9-0B39F11E9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8281" y="3984413"/>
              <a:ext cx="115252" cy="307340"/>
            </a:xfrm>
            <a:custGeom>
              <a:avLst/>
              <a:gdLst>
                <a:gd name="connsiteX0" fmla="*/ 0 w 135652"/>
                <a:gd name="connsiteY0" fmla="*/ 0 h 361740"/>
                <a:gd name="connsiteX1" fmla="*/ 135652 w 135652"/>
                <a:gd name="connsiteY1" fmla="*/ 0 h 361740"/>
                <a:gd name="connsiteX2" fmla="*/ 135652 w 135652"/>
                <a:gd name="connsiteY2" fmla="*/ 361740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  <a:gd name="connsiteX0" fmla="*/ 0 w 135652"/>
                <a:gd name="connsiteY0" fmla="*/ 0 h 361740"/>
                <a:gd name="connsiteX1" fmla="*/ 135652 w 135652"/>
                <a:gd name="connsiteY1" fmla="*/ 20241 h 361740"/>
                <a:gd name="connsiteX2" fmla="*/ 135652 w 135652"/>
                <a:gd name="connsiteY2" fmla="*/ 361740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  <a:gd name="connsiteX0" fmla="*/ 0 w 135652"/>
                <a:gd name="connsiteY0" fmla="*/ 0 h 361740"/>
                <a:gd name="connsiteX1" fmla="*/ 135652 w 135652"/>
                <a:gd name="connsiteY1" fmla="*/ 20241 h 361740"/>
                <a:gd name="connsiteX2" fmla="*/ 135652 w 135652"/>
                <a:gd name="connsiteY2" fmla="*/ 352215 h 361740"/>
                <a:gd name="connsiteX3" fmla="*/ 0 w 135652"/>
                <a:gd name="connsiteY3" fmla="*/ 361740 h 361740"/>
                <a:gd name="connsiteX4" fmla="*/ 0 w 135652"/>
                <a:gd name="connsiteY4" fmla="*/ 0 h 36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52" h="361740">
                  <a:moveTo>
                    <a:pt x="0" y="0"/>
                  </a:moveTo>
                  <a:lnTo>
                    <a:pt x="135652" y="20241"/>
                  </a:lnTo>
                  <a:lnTo>
                    <a:pt x="135652" y="352215"/>
                  </a:lnTo>
                  <a:lnTo>
                    <a:pt x="0" y="361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E179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547CF405-F353-409C-8944-7B10811F2E43}"/>
              </a:ext>
            </a:extLst>
          </p:cNvPr>
          <p:cNvSpPr/>
          <p:nvPr/>
        </p:nvSpPr>
        <p:spPr>
          <a:xfrm>
            <a:off x="3290242" y="3192099"/>
            <a:ext cx="1778349" cy="677916"/>
          </a:xfrm>
          <a:custGeom>
            <a:avLst/>
            <a:gdLst>
              <a:gd name="connsiteX0" fmla="*/ 0 w 1746819"/>
              <a:gd name="connsiteY0" fmla="*/ 0 h 819806"/>
              <a:gd name="connsiteX1" fmla="*/ 1746819 w 1746819"/>
              <a:gd name="connsiteY1" fmla="*/ 0 h 819806"/>
              <a:gd name="connsiteX2" fmla="*/ 1746819 w 1746819"/>
              <a:gd name="connsiteY2" fmla="*/ 819806 h 819806"/>
              <a:gd name="connsiteX3" fmla="*/ 0 w 1746819"/>
              <a:gd name="connsiteY3" fmla="*/ 819806 h 819806"/>
              <a:gd name="connsiteX4" fmla="*/ 0 w 1746819"/>
              <a:gd name="connsiteY4" fmla="*/ 0 h 819806"/>
              <a:gd name="connsiteX0" fmla="*/ 0 w 1746819"/>
              <a:gd name="connsiteY0" fmla="*/ 0 h 819806"/>
              <a:gd name="connsiteX1" fmla="*/ 1746819 w 1746819"/>
              <a:gd name="connsiteY1" fmla="*/ 126124 h 819806"/>
              <a:gd name="connsiteX2" fmla="*/ 1746819 w 1746819"/>
              <a:gd name="connsiteY2" fmla="*/ 819806 h 819806"/>
              <a:gd name="connsiteX3" fmla="*/ 0 w 1746819"/>
              <a:gd name="connsiteY3" fmla="*/ 819806 h 819806"/>
              <a:gd name="connsiteX4" fmla="*/ 0 w 1746819"/>
              <a:gd name="connsiteY4" fmla="*/ 0 h 819806"/>
              <a:gd name="connsiteX0" fmla="*/ 21203 w 1768022"/>
              <a:gd name="connsiteY0" fmla="*/ 0 h 819806"/>
              <a:gd name="connsiteX1" fmla="*/ 1768022 w 1768022"/>
              <a:gd name="connsiteY1" fmla="*/ 126124 h 819806"/>
              <a:gd name="connsiteX2" fmla="*/ 1768022 w 1768022"/>
              <a:gd name="connsiteY2" fmla="*/ 819806 h 819806"/>
              <a:gd name="connsiteX3" fmla="*/ 0 w 1768022"/>
              <a:gd name="connsiteY3" fmla="*/ 819806 h 819806"/>
              <a:gd name="connsiteX4" fmla="*/ 21203 w 1768022"/>
              <a:gd name="connsiteY4" fmla="*/ 0 h 819806"/>
              <a:gd name="connsiteX0" fmla="*/ 21203 w 1768022"/>
              <a:gd name="connsiteY0" fmla="*/ 0 h 819806"/>
              <a:gd name="connsiteX1" fmla="*/ 1768022 w 1768022"/>
              <a:gd name="connsiteY1" fmla="*/ 241680 h 819806"/>
              <a:gd name="connsiteX2" fmla="*/ 1768022 w 1768022"/>
              <a:gd name="connsiteY2" fmla="*/ 819806 h 819806"/>
              <a:gd name="connsiteX3" fmla="*/ 0 w 1768022"/>
              <a:gd name="connsiteY3" fmla="*/ 819806 h 819806"/>
              <a:gd name="connsiteX4" fmla="*/ 21203 w 1768022"/>
              <a:gd name="connsiteY4" fmla="*/ 0 h 819806"/>
              <a:gd name="connsiteX0" fmla="*/ 21203 w 1768022"/>
              <a:gd name="connsiteY0" fmla="*/ 0 h 819806"/>
              <a:gd name="connsiteX1" fmla="*/ 1768022 w 1768022"/>
              <a:gd name="connsiteY1" fmla="*/ 241680 h 819806"/>
              <a:gd name="connsiteX2" fmla="*/ 1552560 w 1768022"/>
              <a:gd name="connsiteY2" fmla="*/ 819806 h 819806"/>
              <a:gd name="connsiteX3" fmla="*/ 0 w 1768022"/>
              <a:gd name="connsiteY3" fmla="*/ 819806 h 819806"/>
              <a:gd name="connsiteX4" fmla="*/ 21203 w 1768022"/>
              <a:gd name="connsiteY4" fmla="*/ 0 h 819806"/>
              <a:gd name="connsiteX0" fmla="*/ 0 w 1773095"/>
              <a:gd name="connsiteY0" fmla="*/ 120927 h 578126"/>
              <a:gd name="connsiteX1" fmla="*/ 1773095 w 1773095"/>
              <a:gd name="connsiteY1" fmla="*/ 0 h 578126"/>
              <a:gd name="connsiteX2" fmla="*/ 1557633 w 1773095"/>
              <a:gd name="connsiteY2" fmla="*/ 578126 h 578126"/>
              <a:gd name="connsiteX3" fmla="*/ 5073 w 1773095"/>
              <a:gd name="connsiteY3" fmla="*/ 578126 h 578126"/>
              <a:gd name="connsiteX4" fmla="*/ 0 w 1773095"/>
              <a:gd name="connsiteY4" fmla="*/ 120927 h 578126"/>
              <a:gd name="connsiteX0" fmla="*/ 0 w 1773095"/>
              <a:gd name="connsiteY0" fmla="*/ 120927 h 798843"/>
              <a:gd name="connsiteX1" fmla="*/ 1773095 w 1773095"/>
              <a:gd name="connsiteY1" fmla="*/ 0 h 798843"/>
              <a:gd name="connsiteX2" fmla="*/ 1673247 w 1773095"/>
              <a:gd name="connsiteY2" fmla="*/ 798843 h 798843"/>
              <a:gd name="connsiteX3" fmla="*/ 5073 w 1773095"/>
              <a:gd name="connsiteY3" fmla="*/ 578126 h 798843"/>
              <a:gd name="connsiteX4" fmla="*/ 0 w 1773095"/>
              <a:gd name="connsiteY4" fmla="*/ 120927 h 798843"/>
              <a:gd name="connsiteX0" fmla="*/ 0 w 1794115"/>
              <a:gd name="connsiteY0" fmla="*/ 0 h 677916"/>
              <a:gd name="connsiteX1" fmla="*/ 1794115 w 1794115"/>
              <a:gd name="connsiteY1" fmla="*/ 252190 h 677916"/>
              <a:gd name="connsiteX2" fmla="*/ 1673247 w 1794115"/>
              <a:gd name="connsiteY2" fmla="*/ 677916 h 677916"/>
              <a:gd name="connsiteX3" fmla="*/ 5073 w 1794115"/>
              <a:gd name="connsiteY3" fmla="*/ 457199 h 677916"/>
              <a:gd name="connsiteX4" fmla="*/ 0 w 1794115"/>
              <a:gd name="connsiteY4" fmla="*/ 0 h 677916"/>
              <a:gd name="connsiteX0" fmla="*/ 0 w 1778349"/>
              <a:gd name="connsiteY0" fmla="*/ 0 h 677916"/>
              <a:gd name="connsiteX1" fmla="*/ 1778349 w 1778349"/>
              <a:gd name="connsiteY1" fmla="*/ 294231 h 677916"/>
              <a:gd name="connsiteX2" fmla="*/ 1673247 w 1778349"/>
              <a:gd name="connsiteY2" fmla="*/ 677916 h 677916"/>
              <a:gd name="connsiteX3" fmla="*/ 5073 w 1778349"/>
              <a:gd name="connsiteY3" fmla="*/ 457199 h 677916"/>
              <a:gd name="connsiteX4" fmla="*/ 0 w 1778349"/>
              <a:gd name="connsiteY4" fmla="*/ 0 h 67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349" h="677916">
                <a:moveTo>
                  <a:pt x="0" y="0"/>
                </a:moveTo>
                <a:lnTo>
                  <a:pt x="1778349" y="294231"/>
                </a:lnTo>
                <a:lnTo>
                  <a:pt x="1673247" y="677916"/>
                </a:lnTo>
                <a:lnTo>
                  <a:pt x="5073" y="457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000">
                <a:srgbClr val="DC611D"/>
              </a:gs>
              <a:gs pos="100000">
                <a:srgbClr val="FBEFD3"/>
              </a:gs>
              <a:gs pos="23000">
                <a:srgbClr val="E1793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5FF319-1845-4C62-A3ED-8419B0EFA9AF}"/>
              </a:ext>
            </a:extLst>
          </p:cNvPr>
          <p:cNvGrpSpPr/>
          <p:nvPr/>
        </p:nvGrpSpPr>
        <p:grpSpPr>
          <a:xfrm>
            <a:off x="2585545" y="3613457"/>
            <a:ext cx="882869" cy="819806"/>
            <a:chOff x="2585545" y="3613457"/>
            <a:chExt cx="882869" cy="81980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4D6302-D142-4672-99F0-E0CA7D05F46F}"/>
                </a:ext>
              </a:extLst>
            </p:cNvPr>
            <p:cNvSpPr/>
            <p:nvPr/>
          </p:nvSpPr>
          <p:spPr>
            <a:xfrm>
              <a:off x="2585545" y="3613457"/>
              <a:ext cx="882869" cy="819806"/>
            </a:xfrm>
            <a:custGeom>
              <a:avLst/>
              <a:gdLst>
                <a:gd name="connsiteX0" fmla="*/ 0 w 845032"/>
                <a:gd name="connsiteY0" fmla="*/ 0 h 737826"/>
                <a:gd name="connsiteX1" fmla="*/ 845032 w 845032"/>
                <a:gd name="connsiteY1" fmla="*/ 0 h 737826"/>
                <a:gd name="connsiteX2" fmla="*/ 845032 w 845032"/>
                <a:gd name="connsiteY2" fmla="*/ 737826 h 737826"/>
                <a:gd name="connsiteX3" fmla="*/ 0 w 845032"/>
                <a:gd name="connsiteY3" fmla="*/ 737826 h 737826"/>
                <a:gd name="connsiteX4" fmla="*/ 0 w 845032"/>
                <a:gd name="connsiteY4" fmla="*/ 0 h 737826"/>
                <a:gd name="connsiteX0" fmla="*/ 0 w 882869"/>
                <a:gd name="connsiteY0" fmla="*/ 81980 h 819806"/>
                <a:gd name="connsiteX1" fmla="*/ 882869 w 882869"/>
                <a:gd name="connsiteY1" fmla="*/ 0 h 819806"/>
                <a:gd name="connsiteX2" fmla="*/ 845032 w 882869"/>
                <a:gd name="connsiteY2" fmla="*/ 819806 h 819806"/>
                <a:gd name="connsiteX3" fmla="*/ 0 w 882869"/>
                <a:gd name="connsiteY3" fmla="*/ 819806 h 819806"/>
                <a:gd name="connsiteX4" fmla="*/ 0 w 882869"/>
                <a:gd name="connsiteY4" fmla="*/ 81980 h 81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869" h="819806">
                  <a:moveTo>
                    <a:pt x="0" y="81980"/>
                  </a:moveTo>
                  <a:lnTo>
                    <a:pt x="882869" y="0"/>
                  </a:lnTo>
                  <a:lnTo>
                    <a:pt x="845032" y="819806"/>
                  </a:lnTo>
                  <a:lnTo>
                    <a:pt x="0" y="819806"/>
                  </a:lnTo>
                  <a:lnTo>
                    <a:pt x="0" y="81980"/>
                  </a:lnTo>
                  <a:close/>
                </a:path>
              </a:pathLst>
            </a:custGeom>
            <a:gradFill flip="none" rotWithShape="1">
              <a:gsLst>
                <a:gs pos="91000">
                  <a:srgbClr val="E48568"/>
                </a:gs>
                <a:gs pos="50000">
                  <a:srgbClr val="FABF90"/>
                </a:gs>
                <a:gs pos="16000">
                  <a:srgbClr val="FEC99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5C5F3D-1079-409C-AE03-75D8D27DDFF7}"/>
                </a:ext>
              </a:extLst>
            </p:cNvPr>
            <p:cNvSpPr/>
            <p:nvPr/>
          </p:nvSpPr>
          <p:spPr>
            <a:xfrm>
              <a:off x="2755063" y="3860410"/>
              <a:ext cx="135652" cy="3617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E179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42F53B-FB6E-4817-B85B-5D8AA254073B}"/>
                </a:ext>
              </a:extLst>
            </p:cNvPr>
            <p:cNvSpPr/>
            <p:nvPr/>
          </p:nvSpPr>
          <p:spPr>
            <a:xfrm>
              <a:off x="3057518" y="3822394"/>
              <a:ext cx="135652" cy="3617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E179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38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5</cp:revision>
  <dcterms:created xsi:type="dcterms:W3CDTF">2019-12-12T17:08:41Z</dcterms:created>
  <dcterms:modified xsi:type="dcterms:W3CDTF">2019-12-12T17:51:27Z</dcterms:modified>
</cp:coreProperties>
</file>