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2106" y="-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A945-5246-4A85-BEFA-328C40A29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3BB77-1855-4EE4-9537-56350DD85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615C0-55A6-49BA-B5E7-46F34791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CDFE-BA93-479A-8D3F-A1EF22047751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30F0A-DD15-4447-BBC8-CF4D1225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6DD9F-56EC-424D-B170-58B64840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A90-5635-42D0-AE7C-AA6C8954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5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9956-7CAD-4005-96B0-9DB71446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F935E-6DB9-4DB8-BE87-E15185DC2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AC7D2-1DEC-4C3A-B082-DBF7F8F8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CDFE-BA93-479A-8D3F-A1EF22047751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34E5A-7C7D-4AE6-A448-F2A63029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EB110-7159-42A5-9530-5A9DD0C9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A90-5635-42D0-AE7C-AA6C8954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1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89D16-15CE-43E0-A7A2-CDFFEE00F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57453-4AEF-4D74-AB6D-2EBC2944A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E695-7E2A-4047-94DA-842B8FC3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CDFE-BA93-479A-8D3F-A1EF22047751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93BDF-EEAB-4C91-A9F8-4264F083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6E018-5123-4F5D-8E46-72D48228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A90-5635-42D0-AE7C-AA6C8954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1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D161-5D39-4A52-8DE4-215A03B6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D7E6-2A5F-451A-93E7-FFEBF867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D948-1425-455B-8FB0-7F00C00F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CDFE-BA93-479A-8D3F-A1EF22047751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5FA14-246B-4014-A38C-3F4DEBD4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CEFE6-1C06-42F0-9D32-52AC1DF9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A90-5635-42D0-AE7C-AA6C8954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3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092C-E8A3-4DFE-BDCA-E10620E9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4AAE-EABC-42D0-A1E2-4994D4EF2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59A14-1D28-48FD-ABE5-FC10BD33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CDFE-BA93-479A-8D3F-A1EF22047751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E8833-B72C-4026-8B63-14847215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D91C4-1EFC-4170-90BE-BDA9BB42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A90-5635-42D0-AE7C-AA6C8954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2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F236-675B-4D4E-9ABE-DBF53587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45D8C-1A9D-47CD-BBE7-951388A5B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51D76-CAEF-4C5E-A500-58AD1AA4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C1433-4F42-454C-BBBE-6E7B3D6F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CDFE-BA93-479A-8D3F-A1EF22047751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C6B0F-A1BC-4A57-9366-751F00D4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E0202-E927-420F-87CF-F36A7A07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A90-5635-42D0-AE7C-AA6C8954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A4C6-6BBF-4381-970A-844B8C10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68A38-A6F4-4C2E-8265-CFC7E1EC0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14291-28D1-418F-A902-D6C7B9D49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FC771-2169-4A9B-9F74-A93ADC00C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2E183-ED86-4110-AD90-9D626FA1D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728A0-28C7-4532-8ABE-0288FBAC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CDFE-BA93-479A-8D3F-A1EF22047751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B4B75-9468-4B79-B7BB-06988290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E3C6C-541F-4848-90BC-796A0254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A90-5635-42D0-AE7C-AA6C8954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3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27CC-1A10-40D3-94C8-272FB94D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2B3C6-364C-443B-AD2B-B70ECC7E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CDFE-BA93-479A-8D3F-A1EF22047751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2120B-60B2-4858-B522-5D87CFED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DFE38-E65D-464F-9750-73ECEF62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A90-5635-42D0-AE7C-AA6C8954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9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09165-558D-473B-8C4B-A81E72E4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CDFE-BA93-479A-8D3F-A1EF22047751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52A20-7E11-4B0F-86C9-BB8F1130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647E0-5A5E-497D-83F9-6BCDE3C1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A90-5635-42D0-AE7C-AA6C8954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3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F379-A74A-4DA6-A504-E6D44968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370F-ABEE-49AE-8A2E-2C1A7B58E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3B8F0-0F96-4AE8-8349-EB0EC6BC2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ABBD1-DF49-469B-BB6F-FBEF1DC3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CDFE-BA93-479A-8D3F-A1EF22047751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18F5E-3310-487F-8753-F10646CA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3900C-FB4A-4AFD-8A19-62ECE7BF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A90-5635-42D0-AE7C-AA6C8954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9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92A6-44F6-4872-B6C4-EA69131C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7066E-7012-4FD7-ADE7-D83A0BC2D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D7B58-5097-4116-924A-E607AC421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0056A-017B-46AA-A0D4-874602D4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CDFE-BA93-479A-8D3F-A1EF22047751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0260D-9A84-47D1-85E6-610991FA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ABB7B-5510-4F88-B051-8D87D978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A90-5635-42D0-AE7C-AA6C8954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8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759C1-C0FD-46AB-B57E-231C8A5F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3F08D-9555-4D26-A904-80B4614C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2A8F0-65AB-4191-B971-D86D1179E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BCDFE-BA93-479A-8D3F-A1EF22047751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A4152-650E-4432-B29D-97E5537B7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0308C-3D4B-4581-B247-F33FEC975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E1A90-5635-42D0-AE7C-AA6C8954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5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7DD63BA-5C8A-458D-8D6F-60C4F70B2138}"/>
              </a:ext>
            </a:extLst>
          </p:cNvPr>
          <p:cNvSpPr/>
          <p:nvPr/>
        </p:nvSpPr>
        <p:spPr>
          <a:xfrm rot="1049173">
            <a:off x="4982722" y="2211365"/>
            <a:ext cx="2452276" cy="2201552"/>
          </a:xfrm>
          <a:custGeom>
            <a:avLst/>
            <a:gdLst>
              <a:gd name="connsiteX0" fmla="*/ 0 w 8176591"/>
              <a:gd name="connsiteY0" fmla="*/ 5406887 h 5406887"/>
              <a:gd name="connsiteX1" fmla="*/ 4121426 w 8176591"/>
              <a:gd name="connsiteY1" fmla="*/ 2716695 h 5406887"/>
              <a:gd name="connsiteX2" fmla="*/ 6255026 w 8176591"/>
              <a:gd name="connsiteY2" fmla="*/ 2438400 h 5406887"/>
              <a:gd name="connsiteX3" fmla="*/ 7871791 w 8176591"/>
              <a:gd name="connsiteY3" fmla="*/ 384313 h 5406887"/>
              <a:gd name="connsiteX4" fmla="*/ 8176591 w 8176591"/>
              <a:gd name="connsiteY4" fmla="*/ 0 h 5406887"/>
              <a:gd name="connsiteX0" fmla="*/ 0 w 8865705"/>
              <a:gd name="connsiteY0" fmla="*/ 5579166 h 5579166"/>
              <a:gd name="connsiteX1" fmla="*/ 4121426 w 8865705"/>
              <a:gd name="connsiteY1" fmla="*/ 2888974 h 5579166"/>
              <a:gd name="connsiteX2" fmla="*/ 6255026 w 8865705"/>
              <a:gd name="connsiteY2" fmla="*/ 2610679 h 5579166"/>
              <a:gd name="connsiteX3" fmla="*/ 7871791 w 8865705"/>
              <a:gd name="connsiteY3" fmla="*/ 556592 h 5579166"/>
              <a:gd name="connsiteX4" fmla="*/ 8865705 w 8865705"/>
              <a:gd name="connsiteY4" fmla="*/ 0 h 5579166"/>
              <a:gd name="connsiteX0" fmla="*/ 0 w 8865705"/>
              <a:gd name="connsiteY0" fmla="*/ 5579166 h 5579166"/>
              <a:gd name="connsiteX1" fmla="*/ 4121426 w 8865705"/>
              <a:gd name="connsiteY1" fmla="*/ 2888974 h 5579166"/>
              <a:gd name="connsiteX2" fmla="*/ 6255026 w 8865705"/>
              <a:gd name="connsiteY2" fmla="*/ 2610679 h 5579166"/>
              <a:gd name="connsiteX3" fmla="*/ 7871791 w 8865705"/>
              <a:gd name="connsiteY3" fmla="*/ 556592 h 5579166"/>
              <a:gd name="connsiteX4" fmla="*/ 8335617 w 8865705"/>
              <a:gd name="connsiteY4" fmla="*/ 92766 h 5579166"/>
              <a:gd name="connsiteX5" fmla="*/ 8865705 w 8865705"/>
              <a:gd name="connsiteY5" fmla="*/ 0 h 5579166"/>
              <a:gd name="connsiteX0" fmla="*/ 0 w 8865705"/>
              <a:gd name="connsiteY0" fmla="*/ 5579166 h 5579166"/>
              <a:gd name="connsiteX1" fmla="*/ 4121426 w 8865705"/>
              <a:gd name="connsiteY1" fmla="*/ 2888974 h 5579166"/>
              <a:gd name="connsiteX2" fmla="*/ 6573078 w 8865705"/>
              <a:gd name="connsiteY2" fmla="*/ 2464905 h 5579166"/>
              <a:gd name="connsiteX3" fmla="*/ 7871791 w 8865705"/>
              <a:gd name="connsiteY3" fmla="*/ 556592 h 5579166"/>
              <a:gd name="connsiteX4" fmla="*/ 8335617 w 8865705"/>
              <a:gd name="connsiteY4" fmla="*/ 92766 h 5579166"/>
              <a:gd name="connsiteX5" fmla="*/ 8865705 w 8865705"/>
              <a:gd name="connsiteY5" fmla="*/ 0 h 5579166"/>
              <a:gd name="connsiteX0" fmla="*/ 0 w 8865705"/>
              <a:gd name="connsiteY0" fmla="*/ 5579166 h 5579166"/>
              <a:gd name="connsiteX1" fmla="*/ 4121426 w 8865705"/>
              <a:gd name="connsiteY1" fmla="*/ 2888974 h 5579166"/>
              <a:gd name="connsiteX2" fmla="*/ 6573078 w 8865705"/>
              <a:gd name="connsiteY2" fmla="*/ 2464905 h 5579166"/>
              <a:gd name="connsiteX3" fmla="*/ 7871791 w 8865705"/>
              <a:gd name="connsiteY3" fmla="*/ 556592 h 5579166"/>
              <a:gd name="connsiteX4" fmla="*/ 8335617 w 8865705"/>
              <a:gd name="connsiteY4" fmla="*/ 92766 h 5579166"/>
              <a:gd name="connsiteX5" fmla="*/ 8865705 w 8865705"/>
              <a:gd name="connsiteY5" fmla="*/ 0 h 5579166"/>
              <a:gd name="connsiteX0" fmla="*/ 0 w 8865705"/>
              <a:gd name="connsiteY0" fmla="*/ 5579166 h 5579166"/>
              <a:gd name="connsiteX1" fmla="*/ 4028661 w 8865705"/>
              <a:gd name="connsiteY1" fmla="*/ 2676939 h 5579166"/>
              <a:gd name="connsiteX2" fmla="*/ 6573078 w 8865705"/>
              <a:gd name="connsiteY2" fmla="*/ 2464905 h 5579166"/>
              <a:gd name="connsiteX3" fmla="*/ 7871791 w 8865705"/>
              <a:gd name="connsiteY3" fmla="*/ 556592 h 5579166"/>
              <a:gd name="connsiteX4" fmla="*/ 8335617 w 8865705"/>
              <a:gd name="connsiteY4" fmla="*/ 92766 h 5579166"/>
              <a:gd name="connsiteX5" fmla="*/ 8865705 w 8865705"/>
              <a:gd name="connsiteY5" fmla="*/ 0 h 5579166"/>
              <a:gd name="connsiteX0" fmla="*/ 0 w 8865705"/>
              <a:gd name="connsiteY0" fmla="*/ 5579166 h 5579166"/>
              <a:gd name="connsiteX1" fmla="*/ 4028661 w 8865705"/>
              <a:gd name="connsiteY1" fmla="*/ 2676939 h 5579166"/>
              <a:gd name="connsiteX2" fmla="*/ 6573078 w 8865705"/>
              <a:gd name="connsiteY2" fmla="*/ 2464905 h 5579166"/>
              <a:gd name="connsiteX3" fmla="*/ 7871791 w 8865705"/>
              <a:gd name="connsiteY3" fmla="*/ 556592 h 5579166"/>
              <a:gd name="connsiteX4" fmla="*/ 8335617 w 8865705"/>
              <a:gd name="connsiteY4" fmla="*/ 92766 h 5579166"/>
              <a:gd name="connsiteX5" fmla="*/ 8865705 w 8865705"/>
              <a:gd name="connsiteY5" fmla="*/ 0 h 5579166"/>
              <a:gd name="connsiteX0" fmla="*/ 0 w 7129671"/>
              <a:gd name="connsiteY0" fmla="*/ 4267201 h 4267201"/>
              <a:gd name="connsiteX1" fmla="*/ 2292627 w 7129671"/>
              <a:gd name="connsiteY1" fmla="*/ 2676939 h 4267201"/>
              <a:gd name="connsiteX2" fmla="*/ 4837044 w 7129671"/>
              <a:gd name="connsiteY2" fmla="*/ 2464905 h 4267201"/>
              <a:gd name="connsiteX3" fmla="*/ 6135757 w 7129671"/>
              <a:gd name="connsiteY3" fmla="*/ 556592 h 4267201"/>
              <a:gd name="connsiteX4" fmla="*/ 6599583 w 7129671"/>
              <a:gd name="connsiteY4" fmla="*/ 92766 h 4267201"/>
              <a:gd name="connsiteX5" fmla="*/ 7129671 w 7129671"/>
              <a:gd name="connsiteY5" fmla="*/ 0 h 4267201"/>
              <a:gd name="connsiteX0" fmla="*/ 0 w 7129671"/>
              <a:gd name="connsiteY0" fmla="*/ 4267201 h 4267201"/>
              <a:gd name="connsiteX1" fmla="*/ 2292627 w 7129671"/>
              <a:gd name="connsiteY1" fmla="*/ 2676939 h 4267201"/>
              <a:gd name="connsiteX2" fmla="*/ 4837044 w 7129671"/>
              <a:gd name="connsiteY2" fmla="*/ 2464905 h 4267201"/>
              <a:gd name="connsiteX3" fmla="*/ 6135757 w 7129671"/>
              <a:gd name="connsiteY3" fmla="*/ 556592 h 4267201"/>
              <a:gd name="connsiteX4" fmla="*/ 6599583 w 7129671"/>
              <a:gd name="connsiteY4" fmla="*/ 92766 h 4267201"/>
              <a:gd name="connsiteX5" fmla="*/ 7129671 w 7129671"/>
              <a:gd name="connsiteY5" fmla="*/ 0 h 4267201"/>
              <a:gd name="connsiteX0" fmla="*/ 0 w 7129671"/>
              <a:gd name="connsiteY0" fmla="*/ 4267201 h 4267201"/>
              <a:gd name="connsiteX1" fmla="*/ 2292627 w 7129671"/>
              <a:gd name="connsiteY1" fmla="*/ 2676939 h 4267201"/>
              <a:gd name="connsiteX2" fmla="*/ 4598505 w 7129671"/>
              <a:gd name="connsiteY2" fmla="*/ 2345636 h 4267201"/>
              <a:gd name="connsiteX3" fmla="*/ 6135757 w 7129671"/>
              <a:gd name="connsiteY3" fmla="*/ 556592 h 4267201"/>
              <a:gd name="connsiteX4" fmla="*/ 6599583 w 7129671"/>
              <a:gd name="connsiteY4" fmla="*/ 92766 h 4267201"/>
              <a:gd name="connsiteX5" fmla="*/ 7129671 w 7129671"/>
              <a:gd name="connsiteY5" fmla="*/ 0 h 4267201"/>
              <a:gd name="connsiteX0" fmla="*/ 0 w 7129671"/>
              <a:gd name="connsiteY0" fmla="*/ 4267201 h 4267201"/>
              <a:gd name="connsiteX1" fmla="*/ 2292627 w 7129671"/>
              <a:gd name="connsiteY1" fmla="*/ 2676939 h 4267201"/>
              <a:gd name="connsiteX2" fmla="*/ 4598505 w 7129671"/>
              <a:gd name="connsiteY2" fmla="*/ 2345636 h 4267201"/>
              <a:gd name="connsiteX3" fmla="*/ 6135757 w 7129671"/>
              <a:gd name="connsiteY3" fmla="*/ 556592 h 4267201"/>
              <a:gd name="connsiteX4" fmla="*/ 6599583 w 7129671"/>
              <a:gd name="connsiteY4" fmla="*/ 92766 h 4267201"/>
              <a:gd name="connsiteX5" fmla="*/ 7129671 w 7129671"/>
              <a:gd name="connsiteY5" fmla="*/ 0 h 4267201"/>
              <a:gd name="connsiteX0" fmla="*/ 0 w 7129671"/>
              <a:gd name="connsiteY0" fmla="*/ 4267201 h 4267201"/>
              <a:gd name="connsiteX1" fmla="*/ 2292627 w 7129671"/>
              <a:gd name="connsiteY1" fmla="*/ 2676939 h 4267201"/>
              <a:gd name="connsiteX2" fmla="*/ 4598505 w 7129671"/>
              <a:gd name="connsiteY2" fmla="*/ 2345636 h 4267201"/>
              <a:gd name="connsiteX3" fmla="*/ 5367131 w 7129671"/>
              <a:gd name="connsiteY3" fmla="*/ 450574 h 4267201"/>
              <a:gd name="connsiteX4" fmla="*/ 6599583 w 7129671"/>
              <a:gd name="connsiteY4" fmla="*/ 92766 h 4267201"/>
              <a:gd name="connsiteX5" fmla="*/ 7129671 w 7129671"/>
              <a:gd name="connsiteY5" fmla="*/ 0 h 4267201"/>
              <a:gd name="connsiteX0" fmla="*/ 0 w 7129671"/>
              <a:gd name="connsiteY0" fmla="*/ 4267201 h 4267201"/>
              <a:gd name="connsiteX1" fmla="*/ 2292627 w 7129671"/>
              <a:gd name="connsiteY1" fmla="*/ 2676939 h 4267201"/>
              <a:gd name="connsiteX2" fmla="*/ 4598505 w 7129671"/>
              <a:gd name="connsiteY2" fmla="*/ 2345636 h 4267201"/>
              <a:gd name="connsiteX3" fmla="*/ 5367131 w 7129671"/>
              <a:gd name="connsiteY3" fmla="*/ 450574 h 4267201"/>
              <a:gd name="connsiteX4" fmla="*/ 6599583 w 7129671"/>
              <a:gd name="connsiteY4" fmla="*/ 92766 h 4267201"/>
              <a:gd name="connsiteX5" fmla="*/ 7129671 w 7129671"/>
              <a:gd name="connsiteY5" fmla="*/ 0 h 4267201"/>
              <a:gd name="connsiteX0" fmla="*/ 0 w 7129671"/>
              <a:gd name="connsiteY0" fmla="*/ 4267201 h 4267201"/>
              <a:gd name="connsiteX1" fmla="*/ 2292627 w 7129671"/>
              <a:gd name="connsiteY1" fmla="*/ 2676939 h 4267201"/>
              <a:gd name="connsiteX2" fmla="*/ 4598505 w 7129671"/>
              <a:gd name="connsiteY2" fmla="*/ 2345636 h 4267201"/>
              <a:gd name="connsiteX3" fmla="*/ 5367131 w 7129671"/>
              <a:gd name="connsiteY3" fmla="*/ 450574 h 4267201"/>
              <a:gd name="connsiteX4" fmla="*/ 7129671 w 7129671"/>
              <a:gd name="connsiteY4" fmla="*/ 0 h 4267201"/>
              <a:gd name="connsiteX0" fmla="*/ 0 w 6271542"/>
              <a:gd name="connsiteY0" fmla="*/ 4210930 h 4210930"/>
              <a:gd name="connsiteX1" fmla="*/ 1434498 w 6271542"/>
              <a:gd name="connsiteY1" fmla="*/ 2676939 h 4210930"/>
              <a:gd name="connsiteX2" fmla="*/ 3740376 w 6271542"/>
              <a:gd name="connsiteY2" fmla="*/ 2345636 h 4210930"/>
              <a:gd name="connsiteX3" fmla="*/ 4509002 w 6271542"/>
              <a:gd name="connsiteY3" fmla="*/ 450574 h 4210930"/>
              <a:gd name="connsiteX4" fmla="*/ 6271542 w 6271542"/>
              <a:gd name="connsiteY4" fmla="*/ 0 h 4210930"/>
              <a:gd name="connsiteX0" fmla="*/ 0 w 6271542"/>
              <a:gd name="connsiteY0" fmla="*/ 4210930 h 4210930"/>
              <a:gd name="connsiteX1" fmla="*/ 1715852 w 6271542"/>
              <a:gd name="connsiteY1" fmla="*/ 2395585 h 4210930"/>
              <a:gd name="connsiteX2" fmla="*/ 3740376 w 6271542"/>
              <a:gd name="connsiteY2" fmla="*/ 2345636 h 4210930"/>
              <a:gd name="connsiteX3" fmla="*/ 4509002 w 6271542"/>
              <a:gd name="connsiteY3" fmla="*/ 450574 h 4210930"/>
              <a:gd name="connsiteX4" fmla="*/ 6271542 w 6271542"/>
              <a:gd name="connsiteY4" fmla="*/ 0 h 4210930"/>
              <a:gd name="connsiteX0" fmla="*/ 0 w 6271542"/>
              <a:gd name="connsiteY0" fmla="*/ 4210930 h 4210930"/>
              <a:gd name="connsiteX1" fmla="*/ 2362966 w 6271542"/>
              <a:gd name="connsiteY1" fmla="*/ 2451855 h 4210930"/>
              <a:gd name="connsiteX2" fmla="*/ 3740376 w 6271542"/>
              <a:gd name="connsiteY2" fmla="*/ 2345636 h 4210930"/>
              <a:gd name="connsiteX3" fmla="*/ 4509002 w 6271542"/>
              <a:gd name="connsiteY3" fmla="*/ 450574 h 4210930"/>
              <a:gd name="connsiteX4" fmla="*/ 6271542 w 6271542"/>
              <a:gd name="connsiteY4" fmla="*/ 0 h 4210930"/>
              <a:gd name="connsiteX0" fmla="*/ 0 w 5371210"/>
              <a:gd name="connsiteY0" fmla="*/ 3043311 h 3043311"/>
              <a:gd name="connsiteX1" fmla="*/ 1462634 w 5371210"/>
              <a:gd name="connsiteY1" fmla="*/ 2451855 h 3043311"/>
              <a:gd name="connsiteX2" fmla="*/ 2840044 w 5371210"/>
              <a:gd name="connsiteY2" fmla="*/ 2345636 h 3043311"/>
              <a:gd name="connsiteX3" fmla="*/ 3608670 w 5371210"/>
              <a:gd name="connsiteY3" fmla="*/ 450574 h 3043311"/>
              <a:gd name="connsiteX4" fmla="*/ 5371210 w 5371210"/>
              <a:gd name="connsiteY4" fmla="*/ 0 h 3043311"/>
              <a:gd name="connsiteX0" fmla="*/ 0 w 3908576"/>
              <a:gd name="connsiteY0" fmla="*/ 2451855 h 2495760"/>
              <a:gd name="connsiteX1" fmla="*/ 1377410 w 3908576"/>
              <a:gd name="connsiteY1" fmla="*/ 2345636 h 2495760"/>
              <a:gd name="connsiteX2" fmla="*/ 2146036 w 3908576"/>
              <a:gd name="connsiteY2" fmla="*/ 450574 h 2495760"/>
              <a:gd name="connsiteX3" fmla="*/ 3908576 w 3908576"/>
              <a:gd name="connsiteY3" fmla="*/ 0 h 2495760"/>
              <a:gd name="connsiteX0" fmla="*/ 0 w 2146036"/>
              <a:gd name="connsiteY0" fmla="*/ 2001281 h 2045186"/>
              <a:gd name="connsiteX1" fmla="*/ 1377410 w 2146036"/>
              <a:gd name="connsiteY1" fmla="*/ 1895062 h 2045186"/>
              <a:gd name="connsiteX2" fmla="*/ 2146036 w 2146036"/>
              <a:gd name="connsiteY2" fmla="*/ 0 h 204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6036" h="2045186">
                <a:moveTo>
                  <a:pt x="0" y="2001281"/>
                </a:moveTo>
                <a:cubicBezTo>
                  <a:pt x="473341" y="1885002"/>
                  <a:pt x="1019737" y="2228609"/>
                  <a:pt x="1377410" y="1895062"/>
                </a:cubicBezTo>
                <a:cubicBezTo>
                  <a:pt x="1735083" y="1561515"/>
                  <a:pt x="1724175" y="390939"/>
                  <a:pt x="214603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5411F4-74EF-469B-8293-0C8087821241}"/>
              </a:ext>
            </a:extLst>
          </p:cNvPr>
          <p:cNvGrpSpPr/>
          <p:nvPr/>
        </p:nvGrpSpPr>
        <p:grpSpPr>
          <a:xfrm>
            <a:off x="4612979" y="2794000"/>
            <a:ext cx="3362621" cy="3346854"/>
            <a:chOff x="2305878" y="2582984"/>
            <a:chExt cx="5486400" cy="334685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A791AF1-BD39-4C9D-8252-C071C294D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5878" y="2582984"/>
              <a:ext cx="0" cy="3340737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D0D754A-D01C-44E8-BE47-F30BE7559A18}"/>
                </a:ext>
              </a:extLst>
            </p:cNvPr>
            <p:cNvCxnSpPr>
              <a:cxnSpLocks/>
            </p:cNvCxnSpPr>
            <p:nvPr/>
          </p:nvCxnSpPr>
          <p:spPr>
            <a:xfrm>
              <a:off x="2305878" y="5929838"/>
              <a:ext cx="5486400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FC67E2-ABAB-4A49-96E1-716134C1EC32}"/>
              </a:ext>
            </a:extLst>
          </p:cNvPr>
          <p:cNvCxnSpPr>
            <a:cxnSpLocks/>
          </p:cNvCxnSpPr>
          <p:nvPr/>
        </p:nvCxnSpPr>
        <p:spPr>
          <a:xfrm flipV="1">
            <a:off x="4612979" y="4351805"/>
            <a:ext cx="1548059" cy="179722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E4554F-1E6A-465A-9DB6-520C5ACA17FA}"/>
              </a:ext>
            </a:extLst>
          </p:cNvPr>
          <p:cNvCxnSpPr>
            <a:cxnSpLocks/>
          </p:cNvCxnSpPr>
          <p:nvPr/>
        </p:nvCxnSpPr>
        <p:spPr>
          <a:xfrm flipV="1">
            <a:off x="6181249" y="4048123"/>
            <a:ext cx="872014" cy="30368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F33A7A-4CD1-4E13-A7C2-BCE7B8C75E02}"/>
                  </a:ext>
                </a:extLst>
              </p:cNvPr>
              <p:cNvSpPr txBox="1"/>
              <p:nvPr/>
            </p:nvSpPr>
            <p:spPr>
              <a:xfrm>
                <a:off x="8070305" y="596436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F33A7A-4CD1-4E13-A7C2-BCE7B8C7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305" y="5964366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9D5BC0-3292-4181-9F90-A4499B61913B}"/>
                  </a:ext>
                </a:extLst>
              </p:cNvPr>
              <p:cNvSpPr txBox="1"/>
              <p:nvPr/>
            </p:nvSpPr>
            <p:spPr>
              <a:xfrm>
                <a:off x="4108824" y="260933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9D5BC0-3292-4181-9F90-A4499B619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824" y="260933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030599-83BA-4853-9AE4-867596D73A1B}"/>
                  </a:ext>
                </a:extLst>
              </p:cNvPr>
              <p:cNvSpPr txBox="1"/>
              <p:nvPr/>
            </p:nvSpPr>
            <p:spPr>
              <a:xfrm>
                <a:off x="4971792" y="4941834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030599-83BA-4853-9AE4-867596D73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792" y="4941834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 t="-23333" r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AE87F7-4F01-445E-B63D-E606845DCCCB}"/>
                  </a:ext>
                </a:extLst>
              </p:cNvPr>
              <p:cNvSpPr txBox="1"/>
              <p:nvPr/>
            </p:nvSpPr>
            <p:spPr>
              <a:xfrm>
                <a:off x="6986847" y="3846842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AE87F7-4F01-445E-B63D-E606845DC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47" y="3846842"/>
                <a:ext cx="369332" cy="369332"/>
              </a:xfrm>
              <a:prstGeom prst="rect">
                <a:avLst/>
              </a:prstGeom>
              <a:blipFill>
                <a:blip r:embed="rId5"/>
                <a:stretch>
                  <a:fillRect t="-22951" r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7474D0-4612-4DD2-80EC-45765514ECDE}"/>
                  </a:ext>
                </a:extLst>
              </p:cNvPr>
              <p:cNvSpPr txBox="1"/>
              <p:nvPr/>
            </p:nvSpPr>
            <p:spPr>
              <a:xfrm>
                <a:off x="1195964" y="4969457"/>
                <a:ext cx="1128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7474D0-4612-4DD2-80EC-45765514E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964" y="4969457"/>
                <a:ext cx="112889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5222E9-D1DF-4EFA-937B-AFC3C264CB86}"/>
                  </a:ext>
                </a:extLst>
              </p:cNvPr>
              <p:cNvSpPr txBox="1"/>
              <p:nvPr/>
            </p:nvSpPr>
            <p:spPr>
              <a:xfrm>
                <a:off x="1109931" y="184972"/>
                <a:ext cx="1277786" cy="55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5222E9-D1DF-4EFA-937B-AFC3C264C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31" y="184972"/>
                <a:ext cx="1277786" cy="5573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9546E1-6E8A-4FA2-B8CE-2C02BE727C3F}"/>
                  </a:ext>
                </a:extLst>
              </p:cNvPr>
              <p:cNvSpPr txBox="1"/>
              <p:nvPr/>
            </p:nvSpPr>
            <p:spPr>
              <a:xfrm>
                <a:off x="1097874" y="833002"/>
                <a:ext cx="1354345" cy="603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9546E1-6E8A-4FA2-B8CE-2C02BE727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74" y="833002"/>
                <a:ext cx="1354345" cy="6034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61A174-553D-44A9-9F1E-B3FBB3D9F6AD}"/>
                  </a:ext>
                </a:extLst>
              </p:cNvPr>
              <p:cNvSpPr txBox="1"/>
              <p:nvPr/>
            </p:nvSpPr>
            <p:spPr>
              <a:xfrm>
                <a:off x="1136153" y="1544817"/>
                <a:ext cx="1532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61A174-553D-44A9-9F1E-B3FBB3D9F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53" y="1544817"/>
                <a:ext cx="153208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57A27E-B09F-4231-B1ED-2989DDF319B8}"/>
                  </a:ext>
                </a:extLst>
              </p:cNvPr>
              <p:cNvSpPr txBox="1"/>
              <p:nvPr/>
            </p:nvSpPr>
            <p:spPr>
              <a:xfrm>
                <a:off x="1148393" y="2018123"/>
                <a:ext cx="1981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57A27E-B09F-4231-B1ED-2989DDF31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393" y="2018123"/>
                <a:ext cx="1981183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AFD051-0666-4A5D-90EE-F5D3CA205E2D}"/>
                  </a:ext>
                </a:extLst>
              </p:cNvPr>
              <p:cNvSpPr txBox="1"/>
              <p:nvPr/>
            </p:nvSpPr>
            <p:spPr>
              <a:xfrm>
                <a:off x="1071651" y="2430520"/>
                <a:ext cx="2295372" cy="729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AFD051-0666-4A5D-90EE-F5D3CA205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51" y="2430520"/>
                <a:ext cx="2295372" cy="7290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C92A934-E68A-411B-9BD4-9B2F6097CFB0}"/>
                  </a:ext>
                </a:extLst>
              </p:cNvPr>
              <p:cNvSpPr txBox="1"/>
              <p:nvPr/>
            </p:nvSpPr>
            <p:spPr>
              <a:xfrm>
                <a:off x="1047652" y="3159566"/>
                <a:ext cx="2490875" cy="729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C92A934-E68A-411B-9BD4-9B2F6097C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52" y="3159566"/>
                <a:ext cx="2490875" cy="7290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4B82DE-DC2B-4FCF-806E-0D7B59655F8A}"/>
                  </a:ext>
                </a:extLst>
              </p:cNvPr>
              <p:cNvSpPr txBox="1"/>
              <p:nvPr/>
            </p:nvSpPr>
            <p:spPr>
              <a:xfrm>
                <a:off x="1041724" y="3943215"/>
                <a:ext cx="1437381" cy="431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𝑚𝑔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4B82DE-DC2B-4FCF-806E-0D7B59655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24" y="3943215"/>
                <a:ext cx="1437381" cy="431849"/>
              </a:xfrm>
              <a:prstGeom prst="rect">
                <a:avLst/>
              </a:prstGeom>
              <a:blipFill>
                <a:blip r:embed="rId13"/>
                <a:stretch>
                  <a:fillRect t="-19718" r="-16102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0681A61-AAE2-4BEB-A676-61E53C922607}"/>
                  </a:ext>
                </a:extLst>
              </p:cNvPr>
              <p:cNvSpPr txBox="1"/>
              <p:nvPr/>
            </p:nvSpPr>
            <p:spPr>
              <a:xfrm>
                <a:off x="1003565" y="4456336"/>
                <a:ext cx="1900713" cy="431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0681A61-AAE2-4BEB-A676-61E53C922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65" y="4456336"/>
                <a:ext cx="1900713" cy="431849"/>
              </a:xfrm>
              <a:prstGeom prst="rect">
                <a:avLst/>
              </a:prstGeom>
              <a:blipFill>
                <a:blip r:embed="rId14"/>
                <a:stretch>
                  <a:fillRect t="-19718" r="-17042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21EAE9-ECC0-4315-B927-7D3674F134AB}"/>
              </a:ext>
            </a:extLst>
          </p:cNvPr>
          <p:cNvCxnSpPr>
            <a:cxnSpLocks/>
          </p:cNvCxnSpPr>
          <p:nvPr/>
        </p:nvCxnSpPr>
        <p:spPr>
          <a:xfrm flipH="1" flipV="1">
            <a:off x="5918704" y="3693454"/>
            <a:ext cx="262547" cy="636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280BFF-B99F-4495-984A-75B185F13CC3}"/>
              </a:ext>
            </a:extLst>
          </p:cNvPr>
          <p:cNvCxnSpPr>
            <a:cxnSpLocks/>
          </p:cNvCxnSpPr>
          <p:nvPr/>
        </p:nvCxnSpPr>
        <p:spPr>
          <a:xfrm flipH="1">
            <a:off x="6181250" y="4329666"/>
            <a:ext cx="1" cy="9872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21EB1E5-6595-4461-873F-C48931B7B4A3}"/>
                  </a:ext>
                </a:extLst>
              </p:cNvPr>
              <p:cNvSpPr/>
              <p:nvPr/>
            </p:nvSpPr>
            <p:spPr>
              <a:xfrm>
                <a:off x="5513452" y="3290523"/>
                <a:ext cx="493468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21EB1E5-6595-4461-873F-C48931B7B4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452" y="3290523"/>
                <a:ext cx="493468" cy="402931"/>
              </a:xfrm>
              <a:prstGeom prst="rect">
                <a:avLst/>
              </a:prstGeom>
              <a:blipFill>
                <a:blip r:embed="rId15"/>
                <a:stretch>
                  <a:fillRect t="-22727" r="-2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548DCFE-4B8A-42EA-9373-3430B3131DA4}"/>
                  </a:ext>
                </a:extLst>
              </p:cNvPr>
              <p:cNvSpPr/>
              <p:nvPr/>
            </p:nvSpPr>
            <p:spPr>
              <a:xfrm>
                <a:off x="6208860" y="5036644"/>
                <a:ext cx="446724" cy="431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548DCFE-4B8A-42EA-9373-3430B3131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860" y="5036644"/>
                <a:ext cx="446724" cy="431849"/>
              </a:xfrm>
              <a:prstGeom prst="rect">
                <a:avLst/>
              </a:prstGeom>
              <a:blipFill>
                <a:blip r:embed="rId16"/>
                <a:stretch>
                  <a:fillRect t="-19718" r="-26027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9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50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4</cp:revision>
  <dcterms:created xsi:type="dcterms:W3CDTF">2017-08-01T00:48:28Z</dcterms:created>
  <dcterms:modified xsi:type="dcterms:W3CDTF">2017-08-20T16:18:14Z</dcterms:modified>
</cp:coreProperties>
</file>