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00"/>
    <a:srgbClr val="EF4E22"/>
    <a:srgbClr val="F6F6F6"/>
    <a:srgbClr val="ECECEC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70" d="100"/>
          <a:sy n="70" d="100"/>
        </p:scale>
        <p:origin x="951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rad Schiff" userId="49072068966f43fb" providerId="LiveId" clId="{44326A6F-CBCD-45CF-910D-48093C570640}"/>
    <pc:docChg chg="undo custSel addSld modSld">
      <pc:chgData name="Conrad Schiff" userId="49072068966f43fb" providerId="LiveId" clId="{44326A6F-CBCD-45CF-910D-48093C570640}" dt="2022-02-18T15:00:38.161" v="442" actId="167"/>
      <pc:docMkLst>
        <pc:docMk/>
      </pc:docMkLst>
      <pc:sldChg chg="addSp modSp mod">
        <pc:chgData name="Conrad Schiff" userId="49072068966f43fb" providerId="LiveId" clId="{44326A6F-CBCD-45CF-910D-48093C570640}" dt="2022-02-18T14:43:53.433" v="405" actId="1038"/>
        <pc:sldMkLst>
          <pc:docMk/>
          <pc:sldMk cId="1398972942" sldId="256"/>
        </pc:sldMkLst>
        <pc:spChg chg="add mod">
          <ac:chgData name="Conrad Schiff" userId="49072068966f43fb" providerId="LiveId" clId="{44326A6F-CBCD-45CF-910D-48093C570640}" dt="2022-02-17T17:20:07.384" v="138" actId="1076"/>
          <ac:spMkLst>
            <pc:docMk/>
            <pc:sldMk cId="1398972942" sldId="256"/>
            <ac:spMk id="2" creationId="{26D56FE4-07FE-4248-B81C-EE267C2F3D0A}"/>
          </ac:spMkLst>
        </pc:spChg>
        <pc:spChg chg="add mod">
          <ac:chgData name="Conrad Schiff" userId="49072068966f43fb" providerId="LiveId" clId="{44326A6F-CBCD-45CF-910D-48093C570640}" dt="2022-02-17T16:36:21.082" v="46" actId="12788"/>
          <ac:spMkLst>
            <pc:docMk/>
            <pc:sldMk cId="1398972942" sldId="256"/>
            <ac:spMk id="3" creationId="{C7B174E6-2E23-48DC-8D84-72695866FE5C}"/>
          </ac:spMkLst>
        </pc:spChg>
        <pc:spChg chg="add mod">
          <ac:chgData name="Conrad Schiff" userId="49072068966f43fb" providerId="LiveId" clId="{44326A6F-CBCD-45CF-910D-48093C570640}" dt="2022-02-17T17:55:47.449" v="379" actId="1076"/>
          <ac:spMkLst>
            <pc:docMk/>
            <pc:sldMk cId="1398972942" sldId="256"/>
            <ac:spMk id="7" creationId="{F42D9F14-97BD-4D08-BC64-5BF9A9A249CE}"/>
          </ac:spMkLst>
        </pc:spChg>
        <pc:spChg chg="add mod">
          <ac:chgData name="Conrad Schiff" userId="49072068966f43fb" providerId="LiveId" clId="{44326A6F-CBCD-45CF-910D-48093C570640}" dt="2022-02-17T17:19:54.012" v="137" actId="14100"/>
          <ac:spMkLst>
            <pc:docMk/>
            <pc:sldMk cId="1398972942" sldId="256"/>
            <ac:spMk id="8" creationId="{4A68C669-2CB8-4159-9FF5-167D72C34243}"/>
          </ac:spMkLst>
        </pc:spChg>
        <pc:spChg chg="add mod">
          <ac:chgData name="Conrad Schiff" userId="49072068966f43fb" providerId="LiveId" clId="{44326A6F-CBCD-45CF-910D-48093C570640}" dt="2022-02-17T16:36:21.082" v="46" actId="12788"/>
          <ac:spMkLst>
            <pc:docMk/>
            <pc:sldMk cId="1398972942" sldId="256"/>
            <ac:spMk id="10" creationId="{2CA888B8-E125-4809-A500-661EF3F3DDA7}"/>
          </ac:spMkLst>
        </pc:spChg>
        <pc:spChg chg="add mod">
          <ac:chgData name="Conrad Schiff" userId="49072068966f43fb" providerId="LiveId" clId="{44326A6F-CBCD-45CF-910D-48093C570640}" dt="2022-02-17T16:36:54.145" v="50" actId="554"/>
          <ac:spMkLst>
            <pc:docMk/>
            <pc:sldMk cId="1398972942" sldId="256"/>
            <ac:spMk id="11" creationId="{266BBBE4-D501-48D5-BBC2-54A42125F2B6}"/>
          </ac:spMkLst>
        </pc:spChg>
        <pc:spChg chg="add mod">
          <ac:chgData name="Conrad Schiff" userId="49072068966f43fb" providerId="LiveId" clId="{44326A6F-CBCD-45CF-910D-48093C570640}" dt="2022-02-17T16:36:54.145" v="50" actId="554"/>
          <ac:spMkLst>
            <pc:docMk/>
            <pc:sldMk cId="1398972942" sldId="256"/>
            <ac:spMk id="12" creationId="{7E1081D4-4C6D-47CA-9EA9-84CE9998AF89}"/>
          </ac:spMkLst>
        </pc:spChg>
        <pc:spChg chg="mod">
          <ac:chgData name="Conrad Schiff" userId="49072068966f43fb" providerId="LiveId" clId="{44326A6F-CBCD-45CF-910D-48093C570640}" dt="2022-02-17T17:16:39.892" v="94" actId="1076"/>
          <ac:spMkLst>
            <pc:docMk/>
            <pc:sldMk cId="1398972942" sldId="256"/>
            <ac:spMk id="14" creationId="{AB7BB279-D263-4002-907C-014A97739D0E}"/>
          </ac:spMkLst>
        </pc:spChg>
        <pc:spChg chg="add mod">
          <ac:chgData name="Conrad Schiff" userId="49072068966f43fb" providerId="LiveId" clId="{44326A6F-CBCD-45CF-910D-48093C570640}" dt="2022-02-17T17:20:10.983" v="139" actId="1076"/>
          <ac:spMkLst>
            <pc:docMk/>
            <pc:sldMk cId="1398972942" sldId="256"/>
            <ac:spMk id="15" creationId="{81686264-65FC-40B1-9936-DC516B60CDA0}"/>
          </ac:spMkLst>
        </pc:spChg>
        <pc:spChg chg="add mod">
          <ac:chgData name="Conrad Schiff" userId="49072068966f43fb" providerId="LiveId" clId="{44326A6F-CBCD-45CF-910D-48093C570640}" dt="2022-02-17T17:19:24.293" v="133" actId="14100"/>
          <ac:spMkLst>
            <pc:docMk/>
            <pc:sldMk cId="1398972942" sldId="256"/>
            <ac:spMk id="17" creationId="{E635193C-95EB-42B5-8DA9-DFC36649E961}"/>
          </ac:spMkLst>
        </pc:spChg>
        <pc:spChg chg="add mod">
          <ac:chgData name="Conrad Schiff" userId="49072068966f43fb" providerId="LiveId" clId="{44326A6F-CBCD-45CF-910D-48093C570640}" dt="2022-02-17T17:18:35.958" v="127" actId="14100"/>
          <ac:spMkLst>
            <pc:docMk/>
            <pc:sldMk cId="1398972942" sldId="256"/>
            <ac:spMk id="19" creationId="{CACCCC0A-B4A3-4693-92D3-80A5524072AC}"/>
          </ac:spMkLst>
        </pc:spChg>
        <pc:spChg chg="add mod">
          <ac:chgData name="Conrad Schiff" userId="49072068966f43fb" providerId="LiveId" clId="{44326A6F-CBCD-45CF-910D-48093C570640}" dt="2022-02-17T17:19:05.441" v="131" actId="14100"/>
          <ac:spMkLst>
            <pc:docMk/>
            <pc:sldMk cId="1398972942" sldId="256"/>
            <ac:spMk id="20" creationId="{90B54101-44BC-4792-A30A-C469F54E4A8E}"/>
          </ac:spMkLst>
        </pc:spChg>
        <pc:spChg chg="add mod">
          <ac:chgData name="Conrad Schiff" userId="49072068966f43fb" providerId="LiveId" clId="{44326A6F-CBCD-45CF-910D-48093C570640}" dt="2022-02-17T17:20:28.581" v="144" actId="20577"/>
          <ac:spMkLst>
            <pc:docMk/>
            <pc:sldMk cId="1398972942" sldId="256"/>
            <ac:spMk id="21" creationId="{2AA6D6F4-66C3-408F-BFD7-0B0804CC90EB}"/>
          </ac:spMkLst>
        </pc:spChg>
        <pc:spChg chg="add mod">
          <ac:chgData name="Conrad Schiff" userId="49072068966f43fb" providerId="LiveId" clId="{44326A6F-CBCD-45CF-910D-48093C570640}" dt="2022-02-17T17:20:47.056" v="148" actId="20577"/>
          <ac:spMkLst>
            <pc:docMk/>
            <pc:sldMk cId="1398972942" sldId="256"/>
            <ac:spMk id="22" creationId="{D745F4BE-63B3-40DA-877A-6D5A3E4A0020}"/>
          </ac:spMkLst>
        </pc:spChg>
        <pc:picChg chg="mod">
          <ac:chgData name="Conrad Schiff" userId="49072068966f43fb" providerId="LiveId" clId="{44326A6F-CBCD-45CF-910D-48093C570640}" dt="2022-02-18T14:43:53.433" v="405" actId="1038"/>
          <ac:picMkLst>
            <pc:docMk/>
            <pc:sldMk cId="1398972942" sldId="256"/>
            <ac:picMk id="1032" creationId="{3E9407A0-0B71-4FDA-B489-799D673C7207}"/>
          </ac:picMkLst>
        </pc:picChg>
        <pc:cxnChg chg="mod">
          <ac:chgData name="Conrad Schiff" userId="49072068966f43fb" providerId="LiveId" clId="{44326A6F-CBCD-45CF-910D-48093C570640}" dt="2022-02-17T17:16:39.892" v="94" actId="1076"/>
          <ac:cxnSpMkLst>
            <pc:docMk/>
            <pc:sldMk cId="1398972942" sldId="256"/>
            <ac:cxnSpMk id="16" creationId="{91935FD9-44F1-4B2E-8D0A-F71A7D209794}"/>
          </ac:cxnSpMkLst>
        </pc:cxnChg>
        <pc:cxnChg chg="mod">
          <ac:chgData name="Conrad Schiff" userId="49072068966f43fb" providerId="LiveId" clId="{44326A6F-CBCD-45CF-910D-48093C570640}" dt="2022-02-17T17:16:39.892" v="94" actId="1076"/>
          <ac:cxnSpMkLst>
            <pc:docMk/>
            <pc:sldMk cId="1398972942" sldId="256"/>
            <ac:cxnSpMk id="18" creationId="{B1B618B8-2616-4504-B43C-3F28E5156F19}"/>
          </ac:cxnSpMkLst>
        </pc:cxnChg>
      </pc:sldChg>
      <pc:sldChg chg="addSp delSp modSp new mod">
        <pc:chgData name="Conrad Schiff" userId="49072068966f43fb" providerId="LiveId" clId="{44326A6F-CBCD-45CF-910D-48093C570640}" dt="2022-02-18T15:00:38.161" v="442" actId="167"/>
        <pc:sldMkLst>
          <pc:docMk/>
          <pc:sldMk cId="3648206333" sldId="257"/>
        </pc:sldMkLst>
        <pc:spChg chg="del">
          <ac:chgData name="Conrad Schiff" userId="49072068966f43fb" providerId="LiveId" clId="{44326A6F-CBCD-45CF-910D-48093C570640}" dt="2022-02-18T14:46:08.462" v="407" actId="478"/>
          <ac:spMkLst>
            <pc:docMk/>
            <pc:sldMk cId="3648206333" sldId="257"/>
            <ac:spMk id="2" creationId="{5D5D8286-1A44-4D52-AA0C-D387FF1CF320}"/>
          </ac:spMkLst>
        </pc:spChg>
        <pc:spChg chg="del">
          <ac:chgData name="Conrad Schiff" userId="49072068966f43fb" providerId="LiveId" clId="{44326A6F-CBCD-45CF-910D-48093C570640}" dt="2022-02-18T14:46:08.462" v="407" actId="478"/>
          <ac:spMkLst>
            <pc:docMk/>
            <pc:sldMk cId="3648206333" sldId="257"/>
            <ac:spMk id="3" creationId="{A56F0DFF-5012-4816-BC98-0DA1AEAA4BB9}"/>
          </ac:spMkLst>
        </pc:spChg>
        <pc:spChg chg="add mod">
          <ac:chgData name="Conrad Schiff" userId="49072068966f43fb" providerId="LiveId" clId="{44326A6F-CBCD-45CF-910D-48093C570640}" dt="2022-02-18T15:00:21.095" v="439" actId="3062"/>
          <ac:spMkLst>
            <pc:docMk/>
            <pc:sldMk cId="3648206333" sldId="257"/>
            <ac:spMk id="4" creationId="{2A3A6B6F-73CF-4270-9D1B-94EE1108A1A8}"/>
          </ac:spMkLst>
        </pc:spChg>
        <pc:spChg chg="add mod ord">
          <ac:chgData name="Conrad Schiff" userId="49072068966f43fb" providerId="LiveId" clId="{44326A6F-CBCD-45CF-910D-48093C570640}" dt="2022-02-18T15:00:38.161" v="442" actId="167"/>
          <ac:spMkLst>
            <pc:docMk/>
            <pc:sldMk cId="3648206333" sldId="257"/>
            <ac:spMk id="7" creationId="{4F4D76F1-8085-435A-8C73-A85DBB1C2FED}"/>
          </ac:spMkLst>
        </pc:spChg>
        <pc:picChg chg="add mod">
          <ac:chgData name="Conrad Schiff" userId="49072068966f43fb" providerId="LiveId" clId="{44326A6F-CBCD-45CF-910D-48093C570640}" dt="2022-02-18T14:59:23.179" v="419" actId="1076"/>
          <ac:picMkLst>
            <pc:docMk/>
            <pc:sldMk cId="3648206333" sldId="257"/>
            <ac:picMk id="5" creationId="{5DA90EBB-56E8-4368-A5FE-D9035AA552C9}"/>
          </ac:picMkLst>
        </pc:picChg>
        <pc:picChg chg="add mod">
          <ac:chgData name="Conrad Schiff" userId="49072068966f43fb" providerId="LiveId" clId="{44326A6F-CBCD-45CF-910D-48093C570640}" dt="2022-02-18T14:59:27.202" v="420" actId="1076"/>
          <ac:picMkLst>
            <pc:docMk/>
            <pc:sldMk cId="3648206333" sldId="257"/>
            <ac:picMk id="6" creationId="{E5C8E9C1-133F-40E7-AED7-256C9D6E9739}"/>
          </ac:picMkLst>
        </pc:picChg>
        <pc:picChg chg="add mod">
          <ac:chgData name="Conrad Schiff" userId="49072068966f43fb" providerId="LiveId" clId="{44326A6F-CBCD-45CF-910D-48093C570640}" dt="2022-02-18T14:59:59.240" v="438" actId="1037"/>
          <ac:picMkLst>
            <pc:docMk/>
            <pc:sldMk cId="3648206333" sldId="257"/>
            <ac:picMk id="1026" creationId="{8CC829B7-28A6-44C9-BAF4-05595C81BA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597E-809C-4F18-BB9B-F3901B8C6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4AC84-72F2-4DEF-80B4-1AFD65ADE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A636C-AC99-41BF-9CBF-02199927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06B9-374D-4EBA-98B3-9FA83207C84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C11AA-5944-46EB-BD26-C630E312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83CEF-9A79-49E1-AB08-D7598C73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37C6-834D-4888-83A8-EF3C786C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8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8637-98FA-45D5-BC0B-CDA7A0BA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3E477-5FC6-4F7C-B75B-6A14CAEEA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22C58-EDAE-4FB5-A78E-7F81A4FA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06B9-374D-4EBA-98B3-9FA83207C84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D09EB-9FAC-4D86-844C-8491F2EC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E98D5-D947-4841-8D31-4B63B0A5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37C6-834D-4888-83A8-EF3C786C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BF7FD-E43C-402C-BC70-74A978C46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84C2D-8B04-4D0F-BA19-8F5A590FD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9E899-3E7C-47C5-802A-028C008C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06B9-374D-4EBA-98B3-9FA83207C84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3176D-30AA-4B9E-A31E-F423ED24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0685C-2CD4-4586-ABC9-09A4F922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37C6-834D-4888-83A8-EF3C786C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3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E649-C80E-4C09-A37D-1723BAC4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F03A-B238-4E47-85CC-E9EFCF0F0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ACD1A-EE52-42AC-AB15-EF6D6586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06B9-374D-4EBA-98B3-9FA83207C84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6152E-9486-4ABA-8D6F-25146354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00FFA-8BE8-41A0-91EE-E328F303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37C6-834D-4888-83A8-EF3C786C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78B8-F7D3-4C98-B814-0B16FB9F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ACFEA-112E-4397-8199-A97776502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0DF6E-3041-423A-A4C5-29AB2E2D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06B9-374D-4EBA-98B3-9FA83207C84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B6244-E477-4C08-A7E4-6906000E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51AE7-4525-40DD-8880-40626388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37C6-834D-4888-83A8-EF3C786C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7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B6E5-8941-4391-A5F4-67D78346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2EBD6-E8A2-4B78-BB82-BDC43E128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2183B-AE4A-4EFB-B79F-0D2C629D8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AC6D4-FDB7-4161-8F47-32C606F8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06B9-374D-4EBA-98B3-9FA83207C84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48E8B-7C4D-4303-97AA-4654E227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4E214-B650-4577-A62C-DE5AB14B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37C6-834D-4888-83A8-EF3C786C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9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32BB-1A70-4639-9CB6-A49BFDFE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B05F5-5876-4B62-9F12-1240C1CB9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092CE-FBF2-4021-910B-645C8B6E4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AD04C-969C-46FD-86CA-1E5236A73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5B50F-9A44-4988-8D33-9DAAC5600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B4E0D-590E-4C11-899E-ACD55858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06B9-374D-4EBA-98B3-9FA83207C84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EBC8D-0E9D-4D9C-9F0A-E365849A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35F8B-86D9-4B6A-B02D-01C42659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37C6-834D-4888-83A8-EF3C786C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9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25E9-47BB-4257-BC66-5BEF7A24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AB88F-9688-422E-9422-7E75D58F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06B9-374D-4EBA-98B3-9FA83207C84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5C6E2-712E-4D55-973C-2FEF134E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9C40A-D1B0-49F8-B983-8E3F1496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37C6-834D-4888-83A8-EF3C786C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5176E-BCEC-4828-B439-C5E5CAE3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06B9-374D-4EBA-98B3-9FA83207C84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70468-46E8-4E01-979A-1CE00B44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22809-9966-4F78-B984-C690E90D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37C6-834D-4888-83A8-EF3C786C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6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52B6-2ADB-426E-8142-A409CD2EE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D40BB-F613-4500-AD18-5D9E44C3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6E2D3-489C-4954-80F8-B0654765B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5DFEE-1B29-4EAD-8D26-E8D73762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06B9-374D-4EBA-98B3-9FA83207C84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67F01-CDE1-465F-A85D-35E5CBCA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1CD90-7D98-4204-A9B3-D4689F67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37C6-834D-4888-83A8-EF3C786C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9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BAD1-C277-470E-8CEA-D9B9AA8F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36FD7-B151-4B2F-B85E-4C400E841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86115-F355-4EAC-9C37-2D6500DD4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CB55D-6257-4D4F-894D-5D361B2E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06B9-374D-4EBA-98B3-9FA83207C84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19A23-3942-4D59-B7B6-AA40F042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F1099-CDB3-4BBC-9125-5AE016FB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37C6-834D-4888-83A8-EF3C786C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2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DDC924-357F-4E88-9ADA-E068573A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A8B2F-2C58-4EBF-AB4D-E0E3A47E0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39187-BAF1-45AD-B7BA-598E828DD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D06B9-374D-4EBA-98B3-9FA83207C84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15AF9-BABC-4593-8CC9-97845078D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F13B4-2978-4CF4-9B2B-FE3C5DC6C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F37C6-834D-4888-83A8-EF3C786C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7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7BB279-D263-4002-907C-014A97739D0E}"/>
              </a:ext>
            </a:extLst>
          </p:cNvPr>
          <p:cNvSpPr/>
          <p:nvPr/>
        </p:nvSpPr>
        <p:spPr>
          <a:xfrm>
            <a:off x="3434080" y="1295400"/>
            <a:ext cx="4084320" cy="4084320"/>
          </a:xfrm>
          <a:prstGeom prst="rect">
            <a:avLst/>
          </a:prstGeom>
          <a:gradFill>
            <a:gsLst>
              <a:gs pos="0">
                <a:srgbClr val="F6F6F6"/>
              </a:gs>
              <a:gs pos="50000">
                <a:srgbClr val="ECECEC"/>
              </a:gs>
              <a:gs pos="100000">
                <a:srgbClr val="E2E2E2"/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3E9407A0-0B71-4FDA-B489-799D673C7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72" y="2888958"/>
            <a:ext cx="928918" cy="66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5F5F05-A0C7-4E44-B921-49B3934FB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522" y="491198"/>
            <a:ext cx="987998" cy="70531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935FD9-44F1-4B2E-8D0A-F71A7D209794}"/>
              </a:ext>
            </a:extLst>
          </p:cNvPr>
          <p:cNvCxnSpPr>
            <a:cxnSpLocks/>
            <a:stCxn id="14" idx="0"/>
            <a:endCxn id="14" idx="2"/>
          </p:cNvCxnSpPr>
          <p:nvPr/>
        </p:nvCxnSpPr>
        <p:spPr>
          <a:xfrm>
            <a:off x="5476240" y="1295400"/>
            <a:ext cx="0" cy="4084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B618B8-2616-4504-B43C-3F28E5156F19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3434080" y="3337560"/>
            <a:ext cx="408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D56FE4-07FE-4248-B81C-EE267C2F3D0A}"/>
                  </a:ext>
                </a:extLst>
              </p:cNvPr>
              <p:cNvSpPr txBox="1"/>
              <p:nvPr/>
            </p:nvSpPr>
            <p:spPr>
              <a:xfrm>
                <a:off x="4264000" y="1406603"/>
                <a:ext cx="1097280" cy="36933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F4E22"/>
                  </a:gs>
                </a:gsLst>
                <a:lin ang="1890000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D56FE4-07FE-4248-B81C-EE267C2F3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000" y="1406603"/>
                <a:ext cx="10972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68C669-2CB8-4159-9FF5-167D72C34243}"/>
                  </a:ext>
                </a:extLst>
              </p:cNvPr>
              <p:cNvSpPr txBox="1"/>
              <p:nvPr/>
            </p:nvSpPr>
            <p:spPr>
              <a:xfrm>
                <a:off x="3575777" y="2853147"/>
                <a:ext cx="1097280" cy="36933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FCE00"/>
                  </a:gs>
                </a:gsLst>
                <a:lin ang="810000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68C669-2CB8-4159-9FF5-167D72C34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777" y="2853147"/>
                <a:ext cx="10972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7B174E6-2E23-48DC-8D84-72695866FE5C}"/>
              </a:ext>
            </a:extLst>
          </p:cNvPr>
          <p:cNvSpPr txBox="1"/>
          <p:nvPr/>
        </p:nvSpPr>
        <p:spPr>
          <a:xfrm>
            <a:off x="7569200" y="2190750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PED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A888B8-E125-4809-A500-661EF3F3DDA7}"/>
              </a:ext>
            </a:extLst>
          </p:cNvPr>
          <p:cNvSpPr txBox="1"/>
          <p:nvPr/>
        </p:nvSpPr>
        <p:spPr>
          <a:xfrm>
            <a:off x="7721600" y="4297919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6BBBE4-D501-48D5-BBC2-54A42125F2B6}"/>
              </a:ext>
            </a:extLst>
          </p:cNvPr>
          <p:cNvSpPr txBox="1"/>
          <p:nvPr/>
        </p:nvSpPr>
        <p:spPr>
          <a:xfrm>
            <a:off x="3924422" y="5519181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PED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081D4-4C6D-47CA-9EA9-84CE9998AF89}"/>
              </a:ext>
            </a:extLst>
          </p:cNvPr>
          <p:cNvSpPr txBox="1"/>
          <p:nvPr/>
        </p:nvSpPr>
        <p:spPr>
          <a:xfrm>
            <a:off x="6140450" y="5519181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686264-65FC-40B1-9936-DC516B60CDA0}"/>
                  </a:ext>
                </a:extLst>
              </p:cNvPr>
              <p:cNvSpPr txBox="1"/>
              <p:nvPr/>
            </p:nvSpPr>
            <p:spPr>
              <a:xfrm>
                <a:off x="6279424" y="1424659"/>
                <a:ext cx="1097280" cy="36933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F4E22"/>
                  </a:gs>
                </a:gsLst>
                <a:lin ang="1890000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686264-65FC-40B1-9936-DC516B60C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424" y="1424659"/>
                <a:ext cx="10972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35193C-95EB-42B5-8DA9-DFC36649E961}"/>
                  </a:ext>
                </a:extLst>
              </p:cNvPr>
              <p:cNvSpPr txBox="1"/>
              <p:nvPr/>
            </p:nvSpPr>
            <p:spPr>
              <a:xfrm>
                <a:off x="5661747" y="2853147"/>
                <a:ext cx="1097280" cy="36933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FCE00"/>
                  </a:gs>
                </a:gsLst>
                <a:lin ang="810000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35193C-95EB-42B5-8DA9-DFC36649E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47" y="2853147"/>
                <a:ext cx="10972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CCCC0A-B4A3-4693-92D3-80A5524072AC}"/>
                  </a:ext>
                </a:extLst>
              </p:cNvPr>
              <p:cNvSpPr txBox="1"/>
              <p:nvPr/>
            </p:nvSpPr>
            <p:spPr>
              <a:xfrm>
                <a:off x="5568995" y="4889422"/>
                <a:ext cx="1097280" cy="36933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FCE00"/>
                  </a:gs>
                </a:gsLst>
                <a:lin ang="810000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CCCC0A-B4A3-4693-92D3-80A55240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995" y="4889422"/>
                <a:ext cx="109728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B54101-44BC-4792-A30A-C469F54E4A8E}"/>
                  </a:ext>
                </a:extLst>
              </p:cNvPr>
              <p:cNvSpPr txBox="1"/>
              <p:nvPr/>
            </p:nvSpPr>
            <p:spPr>
              <a:xfrm>
                <a:off x="6343599" y="3473508"/>
                <a:ext cx="1097280" cy="36576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F4E22"/>
                  </a:gs>
                </a:gsLst>
                <a:lin ang="1890000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B54101-44BC-4792-A30A-C469F54E4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599" y="3473508"/>
                <a:ext cx="1097280" cy="3657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A6D6F4-66C3-408F-BFD7-0B0804CC90EB}"/>
                  </a:ext>
                </a:extLst>
              </p:cNvPr>
              <p:cNvSpPr txBox="1"/>
              <p:nvPr/>
            </p:nvSpPr>
            <p:spPr>
              <a:xfrm>
                <a:off x="4264000" y="3520440"/>
                <a:ext cx="1097280" cy="36933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F4E22"/>
                  </a:gs>
                </a:gsLst>
                <a:lin ang="1890000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A6D6F4-66C3-408F-BFD7-0B0804CC9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000" y="3520440"/>
                <a:ext cx="109728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45F4BE-63B3-40DA-877A-6D5A3E4A0020}"/>
                  </a:ext>
                </a:extLst>
              </p:cNvPr>
              <p:cNvSpPr txBox="1"/>
              <p:nvPr/>
            </p:nvSpPr>
            <p:spPr>
              <a:xfrm>
                <a:off x="3575777" y="4881130"/>
                <a:ext cx="1097280" cy="36933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FCE00"/>
                  </a:gs>
                </a:gsLst>
                <a:lin ang="810000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45F4BE-63B3-40DA-877A-6D5A3E4A0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777" y="4881130"/>
                <a:ext cx="109728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2D9F14-97BD-4D08-BC64-5BF9A9A249CE}"/>
                  </a:ext>
                </a:extLst>
              </p:cNvPr>
              <p:cNvSpPr txBox="1"/>
              <p:nvPr/>
            </p:nvSpPr>
            <p:spPr>
              <a:xfrm>
                <a:off x="9361490" y="33337"/>
                <a:ext cx="283051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12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200" dirty="0"/>
              </a:p>
              <a:p>
                <a:r>
                  <a:rPr lang="en-US" sz="1200" dirty="0"/>
                  <a:t>The transition from 1</a:t>
                </a:r>
                <a:r>
                  <a:rPr lang="en-US" sz="1200" baseline="30000" dirty="0"/>
                  <a:t>st</a:t>
                </a:r>
                <a:r>
                  <a:rPr lang="en-US" sz="1200" dirty="0"/>
                  <a:t> line to second is the transcription to Wikipedia article</a:t>
                </a:r>
              </a:p>
              <a:p>
                <a:r>
                  <a:rPr lang="en-US" sz="1200" dirty="0"/>
                  <a:t>The second line is the necessary condition for a Nash pure equilibrium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2D9F14-97BD-4D08-BC64-5BF9A9A24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490" y="33337"/>
                <a:ext cx="2830510" cy="1200329"/>
              </a:xfrm>
              <a:prstGeom prst="rect">
                <a:avLst/>
              </a:prstGeom>
              <a:blipFill>
                <a:blip r:embed="rId12"/>
                <a:stretch>
                  <a:fillRect l="-216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97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4D76F1-8085-435A-8C73-A85DBB1C2FED}"/>
              </a:ext>
            </a:extLst>
          </p:cNvPr>
          <p:cNvSpPr/>
          <p:nvPr/>
        </p:nvSpPr>
        <p:spPr>
          <a:xfrm>
            <a:off x="3609833" y="116006"/>
            <a:ext cx="5063319" cy="4947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C829B7-28A6-44C9-BAF4-05595C81B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154" y="538234"/>
            <a:ext cx="34480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See the source image">
            <a:extLst>
              <a:ext uri="{FF2B5EF4-FFF2-40B4-BE49-F238E27FC236}">
                <a16:creationId xmlns:a16="http://schemas.microsoft.com/office/drawing/2014/main" id="{5DA90EBB-56E8-4368-A5FE-D9035AA55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697" y="3080025"/>
            <a:ext cx="1456758" cy="104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C8E9C1-133F-40E7-AED7-256C9D6E9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819" y="3080025"/>
            <a:ext cx="1465337" cy="10460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3A6B6F-73CF-4270-9D1B-94EE1108A1A8}"/>
              </a:ext>
            </a:extLst>
          </p:cNvPr>
          <p:cNvSpPr/>
          <p:nvPr/>
        </p:nvSpPr>
        <p:spPr>
          <a:xfrm>
            <a:off x="5179723" y="3902207"/>
            <a:ext cx="18325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23-20</a:t>
            </a:r>
          </a:p>
        </p:txBody>
      </p:sp>
    </p:spTree>
    <p:extLst>
      <p:ext uri="{BB962C8B-B14F-4D97-AF65-F5344CB8AC3E}">
        <p14:creationId xmlns:p14="http://schemas.microsoft.com/office/powerpoint/2010/main" val="364820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4</cp:revision>
  <dcterms:created xsi:type="dcterms:W3CDTF">2022-02-11T00:05:32Z</dcterms:created>
  <dcterms:modified xsi:type="dcterms:W3CDTF">2022-02-18T15:00:46Z</dcterms:modified>
</cp:coreProperties>
</file>