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7D325-671F-45E5-9E6D-095BD7C41FFB}" v="14" dt="2024-03-02T14:45:09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rad Schiff" userId="49072068966f43fb" providerId="LiveId" clId="{B8C7D325-671F-45E5-9E6D-095BD7C41FFB}"/>
    <pc:docChg chg="modSld sldOrd">
      <pc:chgData name="Conrad Schiff" userId="49072068966f43fb" providerId="LiveId" clId="{B8C7D325-671F-45E5-9E6D-095BD7C41FFB}" dt="2024-03-02T14:45:06.341" v="47" actId="207"/>
      <pc:docMkLst>
        <pc:docMk/>
      </pc:docMkLst>
      <pc:sldChg chg="addSp modSp mod">
        <pc:chgData name="Conrad Schiff" userId="49072068966f43fb" providerId="LiveId" clId="{B8C7D325-671F-45E5-9E6D-095BD7C41FFB}" dt="2024-03-02T13:56:33.044" v="45" actId="20577"/>
        <pc:sldMkLst>
          <pc:docMk/>
          <pc:sldMk cId="1252704184" sldId="256"/>
        </pc:sldMkLst>
        <pc:spChg chg="add mod">
          <ac:chgData name="Conrad Schiff" userId="49072068966f43fb" providerId="LiveId" clId="{B8C7D325-671F-45E5-9E6D-095BD7C41FFB}" dt="2024-03-02T13:56:33.044" v="45" actId="20577"/>
          <ac:spMkLst>
            <pc:docMk/>
            <pc:sldMk cId="1252704184" sldId="256"/>
            <ac:spMk id="41" creationId="{64ECB5EB-933B-45B2-F18E-66FDA8FF66E9}"/>
          </ac:spMkLst>
        </pc:spChg>
      </pc:sldChg>
      <pc:sldChg chg="addSp modSp mod ord">
        <pc:chgData name="Conrad Schiff" userId="49072068966f43fb" providerId="LiveId" clId="{B8C7D325-671F-45E5-9E6D-095BD7C41FFB}" dt="2024-03-02T14:45:06.341" v="47" actId="207"/>
        <pc:sldMkLst>
          <pc:docMk/>
          <pc:sldMk cId="3593021135" sldId="257"/>
        </pc:sldMkLst>
        <pc:spChg chg="add mod">
          <ac:chgData name="Conrad Schiff" userId="49072068966f43fb" providerId="LiveId" clId="{B8C7D325-671F-45E5-9E6D-095BD7C41FFB}" dt="2024-03-02T13:56:16.205" v="32" actId="1076"/>
          <ac:spMkLst>
            <pc:docMk/>
            <pc:sldMk cId="3593021135" sldId="257"/>
            <ac:spMk id="2" creationId="{9A775959-06CB-15AD-DCE1-311414879972}"/>
          </ac:spMkLst>
        </pc:spChg>
        <pc:spChg chg="mod">
          <ac:chgData name="Conrad Schiff" userId="49072068966f43fb" providerId="LiveId" clId="{B8C7D325-671F-45E5-9E6D-095BD7C41FFB}" dt="2024-03-02T14:45:06.341" v="47" actId="207"/>
          <ac:spMkLst>
            <pc:docMk/>
            <pc:sldMk cId="3593021135" sldId="257"/>
            <ac:spMk id="6" creationId="{76E20538-BE2B-9578-5C97-EBEA2521D49F}"/>
          </ac:spMkLst>
        </pc:spChg>
        <pc:spChg chg="mod">
          <ac:chgData name="Conrad Schiff" userId="49072068966f43fb" providerId="LiveId" clId="{B8C7D325-671F-45E5-9E6D-095BD7C41FFB}" dt="2024-03-02T14:45:06.341" v="47" actId="207"/>
          <ac:spMkLst>
            <pc:docMk/>
            <pc:sldMk cId="3593021135" sldId="257"/>
            <ac:spMk id="7" creationId="{8F5B7979-1F8E-5557-48F4-111E847E91A0}"/>
          </ac:spMkLst>
        </pc:spChg>
        <pc:spChg chg="mod">
          <ac:chgData name="Conrad Schiff" userId="49072068966f43fb" providerId="LiveId" clId="{B8C7D325-671F-45E5-9E6D-095BD7C41FFB}" dt="2024-03-02T14:45:06.341" v="47" actId="207"/>
          <ac:spMkLst>
            <pc:docMk/>
            <pc:sldMk cId="3593021135" sldId="257"/>
            <ac:spMk id="8" creationId="{2E545834-5AC7-158B-9766-BF636C170281}"/>
          </ac:spMkLst>
        </pc:spChg>
        <pc:spChg chg="mod">
          <ac:chgData name="Conrad Schiff" userId="49072068966f43fb" providerId="LiveId" clId="{B8C7D325-671F-45E5-9E6D-095BD7C41FFB}" dt="2024-03-02T14:45:06.341" v="47" actId="207"/>
          <ac:spMkLst>
            <pc:docMk/>
            <pc:sldMk cId="3593021135" sldId="257"/>
            <ac:spMk id="9" creationId="{3A46C4F9-393A-815F-91CA-DE9E65CE6585}"/>
          </ac:spMkLst>
        </pc:spChg>
        <pc:spChg chg="mod">
          <ac:chgData name="Conrad Schiff" userId="49072068966f43fb" providerId="LiveId" clId="{B8C7D325-671F-45E5-9E6D-095BD7C41FFB}" dt="2024-03-02T14:45:06.341" v="47" actId="207"/>
          <ac:spMkLst>
            <pc:docMk/>
            <pc:sldMk cId="3593021135" sldId="257"/>
            <ac:spMk id="10" creationId="{0E22AC3B-9AB8-6A41-B338-FEF8FFC02770}"/>
          </ac:spMkLst>
        </pc:spChg>
        <pc:spChg chg="mod">
          <ac:chgData name="Conrad Schiff" userId="49072068966f43fb" providerId="LiveId" clId="{B8C7D325-671F-45E5-9E6D-095BD7C41FFB}" dt="2024-03-02T14:45:06.341" v="47" actId="207"/>
          <ac:spMkLst>
            <pc:docMk/>
            <pc:sldMk cId="3593021135" sldId="257"/>
            <ac:spMk id="12" creationId="{3BDD9064-7428-AD65-F552-C29C5BDDF35C}"/>
          </ac:spMkLst>
        </pc:spChg>
        <pc:spChg chg="mod">
          <ac:chgData name="Conrad Schiff" userId="49072068966f43fb" providerId="LiveId" clId="{B8C7D325-671F-45E5-9E6D-095BD7C41FFB}" dt="2024-03-02T14:45:06.341" v="47" actId="207"/>
          <ac:spMkLst>
            <pc:docMk/>
            <pc:sldMk cId="3593021135" sldId="257"/>
            <ac:spMk id="13" creationId="{6F3C9738-26C2-DE59-D7DE-C1EAD20159F6}"/>
          </ac:spMkLst>
        </pc:spChg>
        <pc:cxnChg chg="mod">
          <ac:chgData name="Conrad Schiff" userId="49072068966f43fb" providerId="LiveId" clId="{B8C7D325-671F-45E5-9E6D-095BD7C41FFB}" dt="2024-03-02T14:45:06.341" v="47" actId="207"/>
          <ac:cxnSpMkLst>
            <pc:docMk/>
            <pc:sldMk cId="3593021135" sldId="257"/>
            <ac:cxnSpMk id="15" creationId="{B5DA0CE7-2BFA-E78F-83DB-B3D4E609FAFE}"/>
          </ac:cxnSpMkLst>
        </pc:cxnChg>
        <pc:cxnChg chg="mod">
          <ac:chgData name="Conrad Schiff" userId="49072068966f43fb" providerId="LiveId" clId="{B8C7D325-671F-45E5-9E6D-095BD7C41FFB}" dt="2024-03-02T14:45:06.341" v="47" actId="207"/>
          <ac:cxnSpMkLst>
            <pc:docMk/>
            <pc:sldMk cId="3593021135" sldId="257"/>
            <ac:cxnSpMk id="16" creationId="{D1A4CFFA-F8F9-3B07-61BD-588081C6C57B}"/>
          </ac:cxnSpMkLst>
        </pc:cxnChg>
        <pc:cxnChg chg="mod">
          <ac:chgData name="Conrad Schiff" userId="49072068966f43fb" providerId="LiveId" clId="{B8C7D325-671F-45E5-9E6D-095BD7C41FFB}" dt="2024-03-02T14:45:06.341" v="47" actId="207"/>
          <ac:cxnSpMkLst>
            <pc:docMk/>
            <pc:sldMk cId="3593021135" sldId="257"/>
            <ac:cxnSpMk id="22" creationId="{C40CE7DD-1BBA-023B-9436-A61D5F8A5758}"/>
          </ac:cxnSpMkLst>
        </pc:cxnChg>
        <pc:cxnChg chg="mod">
          <ac:chgData name="Conrad Schiff" userId="49072068966f43fb" providerId="LiveId" clId="{B8C7D325-671F-45E5-9E6D-095BD7C41FFB}" dt="2024-03-02T14:45:06.341" v="47" actId="207"/>
          <ac:cxnSpMkLst>
            <pc:docMk/>
            <pc:sldMk cId="3593021135" sldId="257"/>
            <ac:cxnSpMk id="26" creationId="{F26B1AFF-FDB6-A9E6-978C-ABAAF32F0A0A}"/>
          </ac:cxnSpMkLst>
        </pc:cxnChg>
        <pc:cxnChg chg="mod">
          <ac:chgData name="Conrad Schiff" userId="49072068966f43fb" providerId="LiveId" clId="{B8C7D325-671F-45E5-9E6D-095BD7C41FFB}" dt="2024-03-02T14:45:06.341" v="47" actId="207"/>
          <ac:cxnSpMkLst>
            <pc:docMk/>
            <pc:sldMk cId="3593021135" sldId="257"/>
            <ac:cxnSpMk id="29" creationId="{BB6E0211-BAB0-0026-4215-5A8F3FE2635E}"/>
          </ac:cxnSpMkLst>
        </pc:cxnChg>
        <pc:cxnChg chg="mod">
          <ac:chgData name="Conrad Schiff" userId="49072068966f43fb" providerId="LiveId" clId="{B8C7D325-671F-45E5-9E6D-095BD7C41FFB}" dt="2024-03-02T14:45:06.341" v="47" actId="207"/>
          <ac:cxnSpMkLst>
            <pc:docMk/>
            <pc:sldMk cId="3593021135" sldId="257"/>
            <ac:cxnSpMk id="33" creationId="{54A6B409-6A13-87BA-487D-6F7F063E6153}"/>
          </ac:cxnSpMkLst>
        </pc:cxnChg>
        <pc:cxnChg chg="mod">
          <ac:chgData name="Conrad Schiff" userId="49072068966f43fb" providerId="LiveId" clId="{B8C7D325-671F-45E5-9E6D-095BD7C41FFB}" dt="2024-03-02T14:45:06.341" v="47" actId="207"/>
          <ac:cxnSpMkLst>
            <pc:docMk/>
            <pc:sldMk cId="3593021135" sldId="257"/>
            <ac:cxnSpMk id="36" creationId="{1ABDCD1A-5F1D-D41A-A054-B4A3EA94422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A124-D93E-FA51-2C85-C039D795A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45DC3-BC4F-A53E-CD9A-0B37E96E8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F22CB-F6F3-139B-B470-2E2B9A79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CB0C-E1DC-47DF-9A8C-299FD479D5A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162E-B811-79D8-5584-404C0AAD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BAB84-EAB6-9AA5-65A7-AA813EA4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A480-E5BB-49E3-9BC6-75E53E01F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EFEE-682A-AFB2-A320-2A471E28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6B54F-D571-7CCC-9900-9749467F0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11052-70CF-2032-E435-27F91B1D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CB0C-E1DC-47DF-9A8C-299FD479D5A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6F68-CF5D-8D48-D8F7-3C91C4A2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BFB71-2F1F-EB2A-3621-011BB1AF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A480-E5BB-49E3-9BC6-75E53E01F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63B30-73E8-8B8A-A239-5CEBC6B02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390FF-F924-FAD7-579A-8615F2C48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8F23A-78FE-4EEF-D81B-D107A59F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CB0C-E1DC-47DF-9A8C-299FD479D5A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A6334-726E-45B9-2CF4-2C914273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B956E-FCBE-2FE4-9129-123D35D2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A480-E5BB-49E3-9BC6-75E53E01F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26A-8528-1367-0B7A-F7E87BBE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5CA3-7F09-6948-D992-CA8C0E45C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DD19-8C06-E9B6-3B72-E76D7A97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CB0C-E1DC-47DF-9A8C-299FD479D5A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F2C0-6C02-4FDF-90CA-03F67BFE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3ADA7-875D-3B69-6DC8-229ED33C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A480-E5BB-49E3-9BC6-75E53E01F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5FEB-56ED-702D-C084-0301EB23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72219-37C9-EB39-77E9-42E243294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E8DF-9DA6-077F-955A-6218E740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CB0C-E1DC-47DF-9A8C-299FD479D5A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E38E-86F2-ED76-F8C3-3027903C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494A7-2F0C-ABF9-B8D6-18CFD366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A480-E5BB-49E3-9BC6-75E53E01F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C204-DF29-086C-46C0-624DBD46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B01E-680B-ABEE-74D3-12A4E95C7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C5F6F-D639-7737-37A7-21D0FB5B2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49DC0-E839-DA8A-E7B3-B1F46608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CB0C-E1DC-47DF-9A8C-299FD479D5A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9AAE5-CB1E-A4DB-83F1-9042AB8A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34576-7383-6EA5-AA80-36807813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A480-E5BB-49E3-9BC6-75E53E01F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0C09-AF7C-ECA9-954F-E893648A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72536-851E-3999-5E66-795256880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E36C7-47C0-53F8-216D-33B680C3B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45D43-E13C-B4D4-1097-525FFD372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A898F-BA28-FCEE-DACC-0E4226D6C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47751-EB84-767A-74F8-2A58BA26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CB0C-E1DC-47DF-9A8C-299FD479D5A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6937E-E7BC-4B03-01EC-5094B615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ABD96-61FA-A32B-469C-2137BA1E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A480-E5BB-49E3-9BC6-75E53E01F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5C82-E122-C914-DC26-4FB0A639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541D0-9726-3306-27B9-86DBC993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CB0C-E1DC-47DF-9A8C-299FD479D5A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EAFD-10C1-F62B-1388-B9D2225E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BDD51-0CCE-CC5D-CBE2-A328A1A0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A480-E5BB-49E3-9BC6-75E53E01F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DDA8F-127D-C7D0-BEE2-A3798963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CB0C-E1DC-47DF-9A8C-299FD479D5A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D5373-2733-0008-D301-263FAB83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E325B-59F6-7D08-F957-20BCF886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A480-E5BB-49E3-9BC6-75E53E01F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3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CF58-55DB-ACB6-4456-0CA66188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5E9F-9EED-CFF0-A298-688787FB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EF2A2-0D68-84A3-BCAC-BE3FA292E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2EDE8-03FA-4B32-7F65-81A3AB3F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CB0C-E1DC-47DF-9A8C-299FD479D5A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04578-E71B-AC0A-AA46-4FAD7F7B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25C02-7D03-F3FB-1AA8-0D01FC6C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A480-E5BB-49E3-9BC6-75E53E01F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6560-3970-F3AA-8C5B-444C87AC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58370-33D5-0B7E-9B86-6D0BB944F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249ED-63DE-0B40-D518-11B2556D0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7C470-4EF4-8978-8700-9FFA1D9E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CB0C-E1DC-47DF-9A8C-299FD479D5A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546CA-076C-2A00-C8CD-B1324EB3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3B8A3-3D14-CFA5-C5A9-3C44DD57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A480-E5BB-49E3-9BC6-75E53E01F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6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01497-8735-382A-D6D1-467536B2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D244F-9738-2149-C97F-5B1F8680F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9AC41-9A02-E87F-3EED-6A7B2F0A0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4CB0C-E1DC-47DF-9A8C-299FD479D5A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3826-6FC3-212A-EFED-D521C4475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87226-C505-F26F-3CAB-9381490FA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DA480-E5BB-49E3-9BC6-75E53E01F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6E20538-BE2B-9578-5C97-EBEA2521D49F}"/>
                  </a:ext>
                </a:extLst>
              </p:cNvPr>
              <p:cNvSpPr/>
              <p:nvPr/>
            </p:nvSpPr>
            <p:spPr>
              <a:xfrm>
                <a:off x="3201584" y="2265552"/>
                <a:ext cx="1828800" cy="492578"/>
              </a:xfrm>
              <a:prstGeom prst="roundRect">
                <a:avLst/>
              </a:prstGeom>
              <a:solidFill>
                <a:srgbClr val="FF6666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Compute Kalman Gain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Sup>
                                <m:sSubSup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6E20538-BE2B-9578-5C97-EBEA2521D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584" y="2265552"/>
                <a:ext cx="1828800" cy="4925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F5B7979-1F8E-5557-48F4-111E847E91A0}"/>
                  </a:ext>
                </a:extLst>
              </p:cNvPr>
              <p:cNvSpPr/>
              <p:nvPr/>
            </p:nvSpPr>
            <p:spPr>
              <a:xfrm>
                <a:off x="3201584" y="2928837"/>
                <a:ext cx="1828800" cy="492578"/>
              </a:xfrm>
              <a:prstGeom prst="roundRect">
                <a:avLst/>
              </a:prstGeom>
              <a:solidFill>
                <a:srgbClr val="FF6666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Update state </a:t>
                </a:r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sSubSup>
                            <m:sSubSupPr>
                              <m:ctrlP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F5B7979-1F8E-5557-48F4-111E847E9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584" y="2928837"/>
                <a:ext cx="1828800" cy="4925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E545834-5AC7-158B-9766-BF636C170281}"/>
                  </a:ext>
                </a:extLst>
              </p:cNvPr>
              <p:cNvSpPr/>
              <p:nvPr/>
            </p:nvSpPr>
            <p:spPr>
              <a:xfrm>
                <a:off x="3201584" y="3592122"/>
                <a:ext cx="1828800" cy="492578"/>
              </a:xfrm>
              <a:prstGeom prst="roundRect">
                <a:avLst/>
              </a:prstGeom>
              <a:solidFill>
                <a:srgbClr val="FF6666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Update covariance </a:t>
                </a:r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sSubSup>
                        <m:sSub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E545834-5AC7-158B-9766-BF636C170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584" y="3592122"/>
                <a:ext cx="1828800" cy="4925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A46C4F9-393A-815F-91CA-DE9E65CE6585}"/>
                  </a:ext>
                </a:extLst>
              </p:cNvPr>
              <p:cNvSpPr/>
              <p:nvPr/>
            </p:nvSpPr>
            <p:spPr>
              <a:xfrm>
                <a:off x="3201584" y="938982"/>
                <a:ext cx="1828800" cy="492578"/>
              </a:xfrm>
              <a:prstGeom prst="roundRect">
                <a:avLst/>
              </a:prstGeom>
              <a:solidFill>
                <a:srgbClr val="FF6666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Propagate Forward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A46C4F9-393A-815F-91CA-DE9E65CE6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584" y="938982"/>
                <a:ext cx="1828800" cy="492578"/>
              </a:xfrm>
              <a:prstGeom prst="roundRect">
                <a:avLst/>
              </a:prstGeom>
              <a:blipFill>
                <a:blip r:embed="rId5"/>
                <a:stretch>
                  <a:fillRect t="-3571" b="-357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E22AC3B-9AB8-6A41-B338-FEF8FFC02770}"/>
                  </a:ext>
                </a:extLst>
              </p:cNvPr>
              <p:cNvSpPr/>
              <p:nvPr/>
            </p:nvSpPr>
            <p:spPr>
              <a:xfrm>
                <a:off x="3203965" y="1602267"/>
                <a:ext cx="1828800" cy="492578"/>
              </a:xfrm>
              <a:prstGeom prst="roundRect">
                <a:avLst/>
              </a:prstGeom>
              <a:solidFill>
                <a:srgbClr val="FF6666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Ingest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E22AC3B-9AB8-6A41-B338-FEF8FFC02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965" y="1602267"/>
                <a:ext cx="1828800" cy="49257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BDD9064-7428-AD65-F552-C29C5BDDF35C}"/>
                  </a:ext>
                </a:extLst>
              </p:cNvPr>
              <p:cNvSpPr/>
              <p:nvPr/>
            </p:nvSpPr>
            <p:spPr>
              <a:xfrm>
                <a:off x="3800480" y="166648"/>
                <a:ext cx="629249" cy="626094"/>
              </a:xfrm>
              <a:prstGeom prst="roundRect">
                <a:avLst/>
              </a:prstGeom>
              <a:solidFill>
                <a:srgbClr val="FF6666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Initialize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BDD9064-7428-AD65-F552-C29C5BDDF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80" y="166648"/>
                <a:ext cx="629249" cy="626094"/>
              </a:xfrm>
              <a:prstGeom prst="roundRect">
                <a:avLst/>
              </a:prstGeom>
              <a:blipFill>
                <a:blip r:embed="rId7"/>
                <a:stretch>
                  <a:fillRect l="-93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F3C9738-26C2-DE59-D7DE-C1EAD20159F6}"/>
                  </a:ext>
                </a:extLst>
              </p:cNvPr>
              <p:cNvSpPr/>
              <p:nvPr/>
            </p:nvSpPr>
            <p:spPr>
              <a:xfrm>
                <a:off x="3201584" y="4255409"/>
                <a:ext cx="1828800" cy="492578"/>
              </a:xfrm>
              <a:prstGeom prst="roundRect">
                <a:avLst/>
              </a:prstGeom>
              <a:solidFill>
                <a:srgbClr val="FF6666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Ouput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F3C9738-26C2-DE59-D7DE-C1EAD2015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584" y="4255409"/>
                <a:ext cx="1828800" cy="49257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DA0CE7-2BFA-E78F-83DB-B3D4E609FAFE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rot="16200000" flipH="1">
            <a:off x="4042424" y="865422"/>
            <a:ext cx="146240" cy="879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1A4CFFA-F8F9-3B07-61BD-588081C6C57B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5400000">
            <a:off x="3451477" y="1184049"/>
            <a:ext cx="416996" cy="912019"/>
          </a:xfrm>
          <a:prstGeom prst="bentConnector4">
            <a:avLst>
              <a:gd name="adj1" fmla="val 20469"/>
              <a:gd name="adj2" fmla="val 12506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0CE7DD-1BBA-023B-9436-A61D5F8A5758}"/>
              </a:ext>
            </a:extLst>
          </p:cNvPr>
          <p:cNvCxnSpPr>
            <a:cxnSpLocks/>
            <a:stCxn id="10" idx="2"/>
            <a:endCxn id="6" idx="1"/>
          </p:cNvCxnSpPr>
          <p:nvPr/>
        </p:nvCxnSpPr>
        <p:spPr>
          <a:xfrm rot="5400000">
            <a:off x="3451477" y="1844953"/>
            <a:ext cx="416996" cy="916781"/>
          </a:xfrm>
          <a:prstGeom prst="bentConnector4">
            <a:avLst>
              <a:gd name="adj1" fmla="val 20469"/>
              <a:gd name="adj2" fmla="val 12493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26B1AFF-FDB6-A9E6-978C-ABAAF32F0A0A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5400000">
            <a:off x="3450286" y="2509428"/>
            <a:ext cx="416996" cy="914400"/>
          </a:xfrm>
          <a:prstGeom prst="bentConnector4">
            <a:avLst>
              <a:gd name="adj1" fmla="val 20469"/>
              <a:gd name="adj2" fmla="val 125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6E0211-BAB0-0026-4215-5A8F3FE2635E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5400000">
            <a:off x="3450286" y="3172713"/>
            <a:ext cx="416996" cy="914400"/>
          </a:xfrm>
          <a:prstGeom prst="bentConnector4">
            <a:avLst>
              <a:gd name="adj1" fmla="val 20469"/>
              <a:gd name="adj2" fmla="val 125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4A6B409-6A13-87BA-487D-6F7F063E6153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5400000">
            <a:off x="3450285" y="3835999"/>
            <a:ext cx="416998" cy="914400"/>
          </a:xfrm>
          <a:prstGeom prst="bentConnector4">
            <a:avLst>
              <a:gd name="adj1" fmla="val 20469"/>
              <a:gd name="adj2" fmla="val 125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BDCD1A-5F1D-D41A-A054-B4A3EA944229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V="1">
            <a:off x="5030384" y="1185271"/>
            <a:ext cx="12700" cy="3316427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775959-06CB-15AD-DCE1-311414879972}"/>
              </a:ext>
            </a:extLst>
          </p:cNvPr>
          <p:cNvSpPr txBox="1"/>
          <p:nvPr/>
        </p:nvSpPr>
        <p:spPr>
          <a:xfrm>
            <a:off x="33886" y="51471"/>
            <a:ext cx="1161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Bishop &amp; Welch Notation</a:t>
            </a:r>
          </a:p>
        </p:txBody>
      </p:sp>
    </p:spTree>
    <p:extLst>
      <p:ext uri="{BB962C8B-B14F-4D97-AF65-F5344CB8AC3E}">
        <p14:creationId xmlns:p14="http://schemas.microsoft.com/office/powerpoint/2010/main" val="359302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6E20538-BE2B-9578-5C97-EBEA2521D49F}"/>
                  </a:ext>
                </a:extLst>
              </p:cNvPr>
              <p:cNvSpPr/>
              <p:nvPr/>
            </p:nvSpPr>
            <p:spPr>
              <a:xfrm>
                <a:off x="3201584" y="2265552"/>
                <a:ext cx="1828800" cy="492578"/>
              </a:xfrm>
              <a:prstGeom prst="roundRect">
                <a:avLst/>
              </a:prstGeom>
              <a:solidFill>
                <a:srgbClr val="FF6666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Compute Kalman Gain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6E20538-BE2B-9578-5C97-EBEA2521D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584" y="2265552"/>
                <a:ext cx="1828800" cy="4925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F5B7979-1F8E-5557-48F4-111E847E91A0}"/>
                  </a:ext>
                </a:extLst>
              </p:cNvPr>
              <p:cNvSpPr/>
              <p:nvPr/>
            </p:nvSpPr>
            <p:spPr>
              <a:xfrm>
                <a:off x="3201584" y="2928837"/>
                <a:ext cx="1828800" cy="492578"/>
              </a:xfrm>
              <a:prstGeom prst="roundRect">
                <a:avLst/>
              </a:prstGeom>
              <a:solidFill>
                <a:srgbClr val="FF6666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Update state </a:t>
                </a:r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F5B7979-1F8E-5557-48F4-111E847E9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584" y="2928837"/>
                <a:ext cx="1828800" cy="4925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E545834-5AC7-158B-9766-BF636C170281}"/>
                  </a:ext>
                </a:extLst>
              </p:cNvPr>
              <p:cNvSpPr/>
              <p:nvPr/>
            </p:nvSpPr>
            <p:spPr>
              <a:xfrm>
                <a:off x="3201584" y="3592122"/>
                <a:ext cx="1828800" cy="492578"/>
              </a:xfrm>
              <a:prstGeom prst="roundRect">
                <a:avLst/>
              </a:prstGeom>
              <a:solidFill>
                <a:srgbClr val="FF6666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Update covariance </a:t>
                </a:r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E545834-5AC7-158B-9766-BF636C170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584" y="3592122"/>
                <a:ext cx="1828800" cy="4925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A46C4F9-393A-815F-91CA-DE9E65CE6585}"/>
                  </a:ext>
                </a:extLst>
              </p:cNvPr>
              <p:cNvSpPr/>
              <p:nvPr/>
            </p:nvSpPr>
            <p:spPr>
              <a:xfrm>
                <a:off x="3201584" y="938982"/>
                <a:ext cx="1828800" cy="492578"/>
              </a:xfrm>
              <a:prstGeom prst="roundRect">
                <a:avLst/>
              </a:prstGeom>
              <a:solidFill>
                <a:srgbClr val="FF6666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Propagate Forward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A46C4F9-393A-815F-91CA-DE9E65CE6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584" y="938982"/>
                <a:ext cx="1828800" cy="492578"/>
              </a:xfrm>
              <a:prstGeom prst="roundRect">
                <a:avLst/>
              </a:prstGeom>
              <a:blipFill>
                <a:blip r:embed="rId5"/>
                <a:stretch>
                  <a:fillRect t="-5952" b="-357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E22AC3B-9AB8-6A41-B338-FEF8FFC02770}"/>
                  </a:ext>
                </a:extLst>
              </p:cNvPr>
              <p:cNvSpPr/>
              <p:nvPr/>
            </p:nvSpPr>
            <p:spPr>
              <a:xfrm>
                <a:off x="3203965" y="1602267"/>
                <a:ext cx="1828800" cy="492578"/>
              </a:xfrm>
              <a:prstGeom prst="roundRect">
                <a:avLst/>
              </a:prstGeom>
              <a:solidFill>
                <a:srgbClr val="FF6666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Ingest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E22AC3B-9AB8-6A41-B338-FEF8FFC02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965" y="1602267"/>
                <a:ext cx="1828800" cy="49257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BDD9064-7428-AD65-F552-C29C5BDDF35C}"/>
                  </a:ext>
                </a:extLst>
              </p:cNvPr>
              <p:cNvSpPr/>
              <p:nvPr/>
            </p:nvSpPr>
            <p:spPr>
              <a:xfrm>
                <a:off x="3800480" y="166648"/>
                <a:ext cx="629249" cy="626094"/>
              </a:xfrm>
              <a:prstGeom prst="roundRect">
                <a:avLst/>
              </a:prstGeom>
              <a:solidFill>
                <a:srgbClr val="FF6666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Initialize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BDD9064-7428-AD65-F552-C29C5BDDF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80" y="166648"/>
                <a:ext cx="629249" cy="626094"/>
              </a:xfrm>
              <a:prstGeom prst="roundRect">
                <a:avLst/>
              </a:prstGeom>
              <a:blipFill>
                <a:blip r:embed="rId7"/>
                <a:stretch>
                  <a:fillRect l="-93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F3C9738-26C2-DE59-D7DE-C1EAD20159F6}"/>
                  </a:ext>
                </a:extLst>
              </p:cNvPr>
              <p:cNvSpPr/>
              <p:nvPr/>
            </p:nvSpPr>
            <p:spPr>
              <a:xfrm>
                <a:off x="3201584" y="4255409"/>
                <a:ext cx="1828800" cy="492578"/>
              </a:xfrm>
              <a:prstGeom prst="roundRect">
                <a:avLst/>
              </a:prstGeom>
              <a:solidFill>
                <a:srgbClr val="FF6666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Ouput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F3C9738-26C2-DE59-D7DE-C1EAD2015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584" y="4255409"/>
                <a:ext cx="1828800" cy="49257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DA0CE7-2BFA-E78F-83DB-B3D4E609FAFE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rot="16200000" flipH="1">
            <a:off x="4042424" y="865422"/>
            <a:ext cx="146240" cy="879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1A4CFFA-F8F9-3B07-61BD-588081C6C57B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5400000">
            <a:off x="3451477" y="1184049"/>
            <a:ext cx="416996" cy="912019"/>
          </a:xfrm>
          <a:prstGeom prst="bentConnector4">
            <a:avLst>
              <a:gd name="adj1" fmla="val 20469"/>
              <a:gd name="adj2" fmla="val 12506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0CE7DD-1BBA-023B-9436-A61D5F8A5758}"/>
              </a:ext>
            </a:extLst>
          </p:cNvPr>
          <p:cNvCxnSpPr>
            <a:cxnSpLocks/>
            <a:stCxn id="10" idx="2"/>
            <a:endCxn id="6" idx="1"/>
          </p:cNvCxnSpPr>
          <p:nvPr/>
        </p:nvCxnSpPr>
        <p:spPr>
          <a:xfrm rot="5400000">
            <a:off x="3451477" y="1844953"/>
            <a:ext cx="416996" cy="916781"/>
          </a:xfrm>
          <a:prstGeom prst="bentConnector4">
            <a:avLst>
              <a:gd name="adj1" fmla="val 20469"/>
              <a:gd name="adj2" fmla="val 12493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26B1AFF-FDB6-A9E6-978C-ABAAF32F0A0A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5400000">
            <a:off x="3450286" y="2509428"/>
            <a:ext cx="416996" cy="914400"/>
          </a:xfrm>
          <a:prstGeom prst="bentConnector4">
            <a:avLst>
              <a:gd name="adj1" fmla="val 20469"/>
              <a:gd name="adj2" fmla="val 125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6E0211-BAB0-0026-4215-5A8F3FE2635E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5400000">
            <a:off x="3450286" y="3172713"/>
            <a:ext cx="416996" cy="914400"/>
          </a:xfrm>
          <a:prstGeom prst="bentConnector4">
            <a:avLst>
              <a:gd name="adj1" fmla="val 20469"/>
              <a:gd name="adj2" fmla="val 125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4A6B409-6A13-87BA-487D-6F7F063E6153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5400000">
            <a:off x="3450285" y="3835999"/>
            <a:ext cx="416998" cy="914400"/>
          </a:xfrm>
          <a:prstGeom prst="bentConnector4">
            <a:avLst>
              <a:gd name="adj1" fmla="val 20469"/>
              <a:gd name="adj2" fmla="val 125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BDCD1A-5F1D-D41A-A054-B4A3EA944229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V="1">
            <a:off x="5030384" y="1185271"/>
            <a:ext cx="12700" cy="3316427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4ECB5EB-933B-45B2-F18E-66FDA8FF66E9}"/>
              </a:ext>
            </a:extLst>
          </p:cNvPr>
          <p:cNvSpPr txBox="1"/>
          <p:nvPr/>
        </p:nvSpPr>
        <p:spPr>
          <a:xfrm>
            <a:off x="33886" y="51471"/>
            <a:ext cx="1161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Brown &amp; Hwang Notation</a:t>
            </a:r>
          </a:p>
        </p:txBody>
      </p:sp>
    </p:spTree>
    <p:extLst>
      <p:ext uri="{BB962C8B-B14F-4D97-AF65-F5344CB8AC3E}">
        <p14:creationId xmlns:p14="http://schemas.microsoft.com/office/powerpoint/2010/main" val="125270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109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</cp:revision>
  <dcterms:created xsi:type="dcterms:W3CDTF">2024-03-02T13:19:37Z</dcterms:created>
  <dcterms:modified xsi:type="dcterms:W3CDTF">2024-03-02T14:45:16Z</dcterms:modified>
</cp:coreProperties>
</file>