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772400" cy="10058400"/>
  <p:notesSz cx="7102475" cy="9388475"/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3150" y="-90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3124624"/>
            <a:ext cx="6606540" cy="21560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5699760"/>
            <a:ext cx="544068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96A1-D01D-40EC-8EB6-2BE5DF4D882D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42A97-ADA5-46F7-9929-4A0167DC4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0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96A1-D01D-40EC-8EB6-2BE5DF4D882D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42A97-ADA5-46F7-9929-4A0167DC4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6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99029" y="456354"/>
            <a:ext cx="1922860" cy="97277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7753" y="456354"/>
            <a:ext cx="5641737" cy="97277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96A1-D01D-40EC-8EB6-2BE5DF4D882D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42A97-ADA5-46F7-9929-4A0167DC4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57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96A1-D01D-40EC-8EB6-2BE5DF4D882D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42A97-ADA5-46F7-9929-4A0167DC4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05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6463454"/>
            <a:ext cx="6606540" cy="1997710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4263180"/>
            <a:ext cx="6606540" cy="220027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4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8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2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6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70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5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96A1-D01D-40EC-8EB6-2BE5DF4D882D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42A97-ADA5-46F7-9929-4A0167DC4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99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7752" y="2658957"/>
            <a:ext cx="3782298" cy="752517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9591" y="2658957"/>
            <a:ext cx="3782298" cy="752517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96A1-D01D-40EC-8EB6-2BE5DF4D882D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42A97-ADA5-46F7-9929-4A0167DC4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49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251499"/>
            <a:ext cx="3434160" cy="93831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3189817"/>
            <a:ext cx="3434160" cy="579522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2251499"/>
            <a:ext cx="3435509" cy="93831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189817"/>
            <a:ext cx="3435509" cy="579522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96A1-D01D-40EC-8EB6-2BE5DF4D882D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42A97-ADA5-46F7-9929-4A0167DC4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15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96A1-D01D-40EC-8EB6-2BE5DF4D882D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42A97-ADA5-46F7-9929-4A0167DC4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9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96A1-D01D-40EC-8EB6-2BE5DF4D882D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42A97-ADA5-46F7-9929-4A0167DC4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85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1" y="400474"/>
            <a:ext cx="2557066" cy="170434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3" y="400474"/>
            <a:ext cx="4344988" cy="8584566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1" y="2104814"/>
            <a:ext cx="2557066" cy="6880226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96A1-D01D-40EC-8EB6-2BE5DF4D882D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42A97-ADA5-46F7-9929-4A0167DC4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27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7040880"/>
            <a:ext cx="4663440" cy="83121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898736"/>
            <a:ext cx="4663440" cy="6035040"/>
          </a:xfrm>
        </p:spPr>
        <p:txBody>
          <a:bodyPr/>
          <a:lstStyle>
            <a:lvl1pPr marL="0" indent="0">
              <a:buNone/>
              <a:defRPr sz="3600"/>
            </a:lvl1pPr>
            <a:lvl2pPr marL="509412" indent="0">
              <a:buNone/>
              <a:defRPr sz="3100"/>
            </a:lvl2pPr>
            <a:lvl3pPr marL="1018824" indent="0">
              <a:buNone/>
              <a:defRPr sz="2700"/>
            </a:lvl3pPr>
            <a:lvl4pPr marL="1528237" indent="0">
              <a:buNone/>
              <a:defRPr sz="2200"/>
            </a:lvl4pPr>
            <a:lvl5pPr marL="2037649" indent="0">
              <a:buNone/>
              <a:defRPr sz="2200"/>
            </a:lvl5pPr>
            <a:lvl6pPr marL="2547061" indent="0">
              <a:buNone/>
              <a:defRPr sz="2200"/>
            </a:lvl6pPr>
            <a:lvl7pPr marL="3056473" indent="0">
              <a:buNone/>
              <a:defRPr sz="2200"/>
            </a:lvl7pPr>
            <a:lvl8pPr marL="3565886" indent="0">
              <a:buNone/>
              <a:defRPr sz="2200"/>
            </a:lvl8pPr>
            <a:lvl9pPr marL="407529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7872096"/>
            <a:ext cx="4663440" cy="1180464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96A1-D01D-40EC-8EB6-2BE5DF4D882D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42A97-ADA5-46F7-9929-4A0167DC4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10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346961"/>
            <a:ext cx="6995160" cy="6638079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9322648"/>
            <a:ext cx="1813560" cy="53551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296A1-D01D-40EC-8EB6-2BE5DF4D882D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9322648"/>
            <a:ext cx="2461260" cy="53551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9322648"/>
            <a:ext cx="1813560" cy="53551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42A97-ADA5-46F7-9929-4A0167DC4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62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18824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1018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1018824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347472"/>
            <a:ext cx="5943600" cy="937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spcCol="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79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</dc:creator>
  <cp:lastModifiedBy>Conrad</cp:lastModifiedBy>
  <cp:revision>2</cp:revision>
  <cp:lastPrinted>2013-10-15T00:38:22Z</cp:lastPrinted>
  <dcterms:created xsi:type="dcterms:W3CDTF">2013-10-15T00:30:52Z</dcterms:created>
  <dcterms:modified xsi:type="dcterms:W3CDTF">2013-10-15T15:28:28Z</dcterms:modified>
</cp:coreProperties>
</file>