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102" y="-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C248-7D26-48F8-81EF-28B02962EF62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5C19-B319-4AB2-8F0A-4CD947333C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C248-7D26-48F8-81EF-28B02962EF62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5C19-B319-4AB2-8F0A-4CD947333C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C248-7D26-48F8-81EF-28B02962EF62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5C19-B319-4AB2-8F0A-4CD947333C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C248-7D26-48F8-81EF-28B02962EF62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5C19-B319-4AB2-8F0A-4CD947333C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C248-7D26-48F8-81EF-28B02962EF62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5C19-B319-4AB2-8F0A-4CD947333C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C248-7D26-48F8-81EF-28B02962EF62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5C19-B319-4AB2-8F0A-4CD947333C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C248-7D26-48F8-81EF-28B02962EF62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5C19-B319-4AB2-8F0A-4CD947333C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C248-7D26-48F8-81EF-28B02962EF62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5C19-B319-4AB2-8F0A-4CD947333C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C248-7D26-48F8-81EF-28B02962EF62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5C19-B319-4AB2-8F0A-4CD947333C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C248-7D26-48F8-81EF-28B02962EF62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5C19-B319-4AB2-8F0A-4CD947333C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C248-7D26-48F8-81EF-28B02962EF62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5C19-B319-4AB2-8F0A-4CD947333C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BC248-7D26-48F8-81EF-28B02962EF62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B5C19-B319-4AB2-8F0A-4CD947333C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 153"/>
          <p:cNvSpPr/>
          <p:nvPr/>
        </p:nvSpPr>
        <p:spPr>
          <a:xfrm>
            <a:off x="5282423" y="3405308"/>
            <a:ext cx="1756137" cy="1584258"/>
          </a:xfrm>
          <a:custGeom>
            <a:avLst/>
            <a:gdLst>
              <a:gd name="connsiteX0" fmla="*/ 912605 w 1756212"/>
              <a:gd name="connsiteY0" fmla="*/ 294967 h 1445341"/>
              <a:gd name="connsiteX1" fmla="*/ 281374 w 1756212"/>
              <a:gd name="connsiteY1" fmla="*/ 855406 h 1445341"/>
              <a:gd name="connsiteX2" fmla="*/ 871309 w 1756212"/>
              <a:gd name="connsiteY2" fmla="*/ 1333254 h 1445341"/>
              <a:gd name="connsiteX3" fmla="*/ 1567433 w 1756212"/>
              <a:gd name="connsiteY3" fmla="*/ 1445341 h 1445341"/>
              <a:gd name="connsiteX4" fmla="*/ 1756212 w 1756212"/>
              <a:gd name="connsiteY4" fmla="*/ 631230 h 1445341"/>
              <a:gd name="connsiteX5" fmla="*/ 1343258 w 1756212"/>
              <a:gd name="connsiteY5" fmla="*/ 0 h 1445341"/>
              <a:gd name="connsiteX6" fmla="*/ 912605 w 1756212"/>
              <a:gd name="connsiteY6" fmla="*/ 294967 h 1445341"/>
              <a:gd name="connsiteX0" fmla="*/ 955467 w 1799074"/>
              <a:gd name="connsiteY0" fmla="*/ 294967 h 1445341"/>
              <a:gd name="connsiteX1" fmla="*/ 281374 w 1799074"/>
              <a:gd name="connsiteY1" fmla="*/ 981612 h 1445341"/>
              <a:gd name="connsiteX2" fmla="*/ 914171 w 1799074"/>
              <a:gd name="connsiteY2" fmla="*/ 1333254 h 1445341"/>
              <a:gd name="connsiteX3" fmla="*/ 1610295 w 1799074"/>
              <a:gd name="connsiteY3" fmla="*/ 1445341 h 1445341"/>
              <a:gd name="connsiteX4" fmla="*/ 1799074 w 1799074"/>
              <a:gd name="connsiteY4" fmla="*/ 631230 h 1445341"/>
              <a:gd name="connsiteX5" fmla="*/ 1386120 w 1799074"/>
              <a:gd name="connsiteY5" fmla="*/ 0 h 1445341"/>
              <a:gd name="connsiteX6" fmla="*/ 955467 w 1799074"/>
              <a:gd name="connsiteY6" fmla="*/ 294967 h 1445341"/>
              <a:gd name="connsiteX0" fmla="*/ 723966 w 1567573"/>
              <a:gd name="connsiteY0" fmla="*/ 294967 h 1445341"/>
              <a:gd name="connsiteX1" fmla="*/ 383431 w 1567573"/>
              <a:gd name="connsiteY1" fmla="*/ 563741 h 1445341"/>
              <a:gd name="connsiteX2" fmla="*/ 49873 w 1567573"/>
              <a:gd name="connsiteY2" fmla="*/ 981612 h 1445341"/>
              <a:gd name="connsiteX3" fmla="*/ 682670 w 1567573"/>
              <a:gd name="connsiteY3" fmla="*/ 1333254 h 1445341"/>
              <a:gd name="connsiteX4" fmla="*/ 1378794 w 1567573"/>
              <a:gd name="connsiteY4" fmla="*/ 1445341 h 1445341"/>
              <a:gd name="connsiteX5" fmla="*/ 1567573 w 1567573"/>
              <a:gd name="connsiteY5" fmla="*/ 631230 h 1445341"/>
              <a:gd name="connsiteX6" fmla="*/ 1154619 w 1567573"/>
              <a:gd name="connsiteY6" fmla="*/ 0 h 1445341"/>
              <a:gd name="connsiteX7" fmla="*/ 723966 w 1567573"/>
              <a:gd name="connsiteY7" fmla="*/ 294967 h 1445341"/>
              <a:gd name="connsiteX0" fmla="*/ 723966 w 1567573"/>
              <a:gd name="connsiteY0" fmla="*/ 294967 h 1445341"/>
              <a:gd name="connsiteX1" fmla="*/ 200075 w 1567573"/>
              <a:gd name="connsiteY1" fmla="*/ 382766 h 1445341"/>
              <a:gd name="connsiteX2" fmla="*/ 49873 w 1567573"/>
              <a:gd name="connsiteY2" fmla="*/ 981612 h 1445341"/>
              <a:gd name="connsiteX3" fmla="*/ 682670 w 1567573"/>
              <a:gd name="connsiteY3" fmla="*/ 1333254 h 1445341"/>
              <a:gd name="connsiteX4" fmla="*/ 1378794 w 1567573"/>
              <a:gd name="connsiteY4" fmla="*/ 1445341 h 1445341"/>
              <a:gd name="connsiteX5" fmla="*/ 1567573 w 1567573"/>
              <a:gd name="connsiteY5" fmla="*/ 631230 h 1445341"/>
              <a:gd name="connsiteX6" fmla="*/ 1154619 w 1567573"/>
              <a:gd name="connsiteY6" fmla="*/ 0 h 1445341"/>
              <a:gd name="connsiteX7" fmla="*/ 723966 w 1567573"/>
              <a:gd name="connsiteY7" fmla="*/ 294967 h 1445341"/>
              <a:gd name="connsiteX0" fmla="*/ 723966 w 1567573"/>
              <a:gd name="connsiteY0" fmla="*/ 294967 h 1445341"/>
              <a:gd name="connsiteX1" fmla="*/ 200075 w 1567573"/>
              <a:gd name="connsiteY1" fmla="*/ 382766 h 1445341"/>
              <a:gd name="connsiteX2" fmla="*/ 49873 w 1567573"/>
              <a:gd name="connsiteY2" fmla="*/ 981612 h 1445341"/>
              <a:gd name="connsiteX3" fmla="*/ 682670 w 1567573"/>
              <a:gd name="connsiteY3" fmla="*/ 1333254 h 1445341"/>
              <a:gd name="connsiteX4" fmla="*/ 1378794 w 1567573"/>
              <a:gd name="connsiteY4" fmla="*/ 1445341 h 1445341"/>
              <a:gd name="connsiteX5" fmla="*/ 1567573 w 1567573"/>
              <a:gd name="connsiteY5" fmla="*/ 631230 h 1445341"/>
              <a:gd name="connsiteX6" fmla="*/ 1154619 w 1567573"/>
              <a:gd name="connsiteY6" fmla="*/ 0 h 1445341"/>
              <a:gd name="connsiteX7" fmla="*/ 723966 w 1567573"/>
              <a:gd name="connsiteY7" fmla="*/ 294967 h 1445341"/>
              <a:gd name="connsiteX0" fmla="*/ 723966 w 1567573"/>
              <a:gd name="connsiteY0" fmla="*/ 294967 h 1445341"/>
              <a:gd name="connsiteX1" fmla="*/ 200075 w 1567573"/>
              <a:gd name="connsiteY1" fmla="*/ 382766 h 1445341"/>
              <a:gd name="connsiteX2" fmla="*/ 49873 w 1567573"/>
              <a:gd name="connsiteY2" fmla="*/ 981612 h 1445341"/>
              <a:gd name="connsiteX3" fmla="*/ 682670 w 1567573"/>
              <a:gd name="connsiteY3" fmla="*/ 1333254 h 1445341"/>
              <a:gd name="connsiteX4" fmla="*/ 1378794 w 1567573"/>
              <a:gd name="connsiteY4" fmla="*/ 1445341 h 1445341"/>
              <a:gd name="connsiteX5" fmla="*/ 1567573 w 1567573"/>
              <a:gd name="connsiteY5" fmla="*/ 631230 h 1445341"/>
              <a:gd name="connsiteX6" fmla="*/ 1154619 w 1567573"/>
              <a:gd name="connsiteY6" fmla="*/ 0 h 1445341"/>
              <a:gd name="connsiteX7" fmla="*/ 723966 w 1567573"/>
              <a:gd name="connsiteY7" fmla="*/ 294967 h 1445341"/>
              <a:gd name="connsiteX0" fmla="*/ 723966 w 1567573"/>
              <a:gd name="connsiteY0" fmla="*/ 294967 h 1716945"/>
              <a:gd name="connsiteX1" fmla="*/ 200075 w 1567573"/>
              <a:gd name="connsiteY1" fmla="*/ 382766 h 1716945"/>
              <a:gd name="connsiteX2" fmla="*/ 49873 w 1567573"/>
              <a:gd name="connsiteY2" fmla="*/ 981612 h 1716945"/>
              <a:gd name="connsiteX3" fmla="*/ 682670 w 1567573"/>
              <a:gd name="connsiteY3" fmla="*/ 1333254 h 1716945"/>
              <a:gd name="connsiteX4" fmla="*/ 1378794 w 1567573"/>
              <a:gd name="connsiteY4" fmla="*/ 1445341 h 1716945"/>
              <a:gd name="connsiteX5" fmla="*/ 1567573 w 1567573"/>
              <a:gd name="connsiteY5" fmla="*/ 631230 h 1716945"/>
              <a:gd name="connsiteX6" fmla="*/ 1154619 w 1567573"/>
              <a:gd name="connsiteY6" fmla="*/ 0 h 1716945"/>
              <a:gd name="connsiteX7" fmla="*/ 723966 w 1567573"/>
              <a:gd name="connsiteY7" fmla="*/ 294967 h 1716945"/>
              <a:gd name="connsiteX0" fmla="*/ 723966 w 1706130"/>
              <a:gd name="connsiteY0" fmla="*/ 294967 h 1716945"/>
              <a:gd name="connsiteX1" fmla="*/ 200075 w 1706130"/>
              <a:gd name="connsiteY1" fmla="*/ 382766 h 1716945"/>
              <a:gd name="connsiteX2" fmla="*/ 49873 w 1706130"/>
              <a:gd name="connsiteY2" fmla="*/ 981612 h 1716945"/>
              <a:gd name="connsiteX3" fmla="*/ 682670 w 1706130"/>
              <a:gd name="connsiteY3" fmla="*/ 1333254 h 1716945"/>
              <a:gd name="connsiteX4" fmla="*/ 1378794 w 1706130"/>
              <a:gd name="connsiteY4" fmla="*/ 1445341 h 1716945"/>
              <a:gd name="connsiteX5" fmla="*/ 1567573 w 1706130"/>
              <a:gd name="connsiteY5" fmla="*/ 631230 h 1716945"/>
              <a:gd name="connsiteX6" fmla="*/ 1154619 w 1706130"/>
              <a:gd name="connsiteY6" fmla="*/ 0 h 1716945"/>
              <a:gd name="connsiteX7" fmla="*/ 723966 w 1706130"/>
              <a:gd name="connsiteY7" fmla="*/ 294967 h 1716945"/>
              <a:gd name="connsiteX0" fmla="*/ 723966 w 1706130"/>
              <a:gd name="connsiteY0" fmla="*/ 546403 h 1968381"/>
              <a:gd name="connsiteX1" fmla="*/ 200075 w 1706130"/>
              <a:gd name="connsiteY1" fmla="*/ 634202 h 1968381"/>
              <a:gd name="connsiteX2" fmla="*/ 49873 w 1706130"/>
              <a:gd name="connsiteY2" fmla="*/ 1233048 h 1968381"/>
              <a:gd name="connsiteX3" fmla="*/ 682670 w 1706130"/>
              <a:gd name="connsiteY3" fmla="*/ 1584690 h 1968381"/>
              <a:gd name="connsiteX4" fmla="*/ 1378794 w 1706130"/>
              <a:gd name="connsiteY4" fmla="*/ 1696777 h 1968381"/>
              <a:gd name="connsiteX5" fmla="*/ 1567573 w 1706130"/>
              <a:gd name="connsiteY5" fmla="*/ 882666 h 1968381"/>
              <a:gd name="connsiteX6" fmla="*/ 1154619 w 1706130"/>
              <a:gd name="connsiteY6" fmla="*/ 251436 h 1968381"/>
              <a:gd name="connsiteX7" fmla="*/ 723966 w 1706130"/>
              <a:gd name="connsiteY7" fmla="*/ 546403 h 1968381"/>
              <a:gd name="connsiteX0" fmla="*/ 723966 w 1706130"/>
              <a:gd name="connsiteY0" fmla="*/ 546403 h 1968381"/>
              <a:gd name="connsiteX1" fmla="*/ 200075 w 1706130"/>
              <a:gd name="connsiteY1" fmla="*/ 634202 h 1968381"/>
              <a:gd name="connsiteX2" fmla="*/ 49873 w 1706130"/>
              <a:gd name="connsiteY2" fmla="*/ 1233048 h 1968381"/>
              <a:gd name="connsiteX3" fmla="*/ 682670 w 1706130"/>
              <a:gd name="connsiteY3" fmla="*/ 1584690 h 1968381"/>
              <a:gd name="connsiteX4" fmla="*/ 1378794 w 1706130"/>
              <a:gd name="connsiteY4" fmla="*/ 1696777 h 1968381"/>
              <a:gd name="connsiteX5" fmla="*/ 1567573 w 1706130"/>
              <a:gd name="connsiteY5" fmla="*/ 882666 h 1968381"/>
              <a:gd name="connsiteX6" fmla="*/ 1154619 w 1706130"/>
              <a:gd name="connsiteY6" fmla="*/ 251436 h 1968381"/>
              <a:gd name="connsiteX7" fmla="*/ 723966 w 1706130"/>
              <a:gd name="connsiteY7" fmla="*/ 546403 h 1968381"/>
              <a:gd name="connsiteX0" fmla="*/ 723966 w 1706130"/>
              <a:gd name="connsiteY0" fmla="*/ 546403 h 1968381"/>
              <a:gd name="connsiteX1" fmla="*/ 200075 w 1706130"/>
              <a:gd name="connsiteY1" fmla="*/ 634202 h 1968381"/>
              <a:gd name="connsiteX2" fmla="*/ 49873 w 1706130"/>
              <a:gd name="connsiteY2" fmla="*/ 1233048 h 1968381"/>
              <a:gd name="connsiteX3" fmla="*/ 682670 w 1706130"/>
              <a:gd name="connsiteY3" fmla="*/ 1584690 h 1968381"/>
              <a:gd name="connsiteX4" fmla="*/ 1378794 w 1706130"/>
              <a:gd name="connsiteY4" fmla="*/ 1696777 h 1968381"/>
              <a:gd name="connsiteX5" fmla="*/ 1567573 w 1706130"/>
              <a:gd name="connsiteY5" fmla="*/ 882666 h 1968381"/>
              <a:gd name="connsiteX6" fmla="*/ 1154619 w 1706130"/>
              <a:gd name="connsiteY6" fmla="*/ 251436 h 1968381"/>
              <a:gd name="connsiteX7" fmla="*/ 723966 w 1706130"/>
              <a:gd name="connsiteY7" fmla="*/ 546403 h 1968381"/>
              <a:gd name="connsiteX0" fmla="*/ 673960 w 1706130"/>
              <a:gd name="connsiteY0" fmla="*/ 305370 h 1782117"/>
              <a:gd name="connsiteX1" fmla="*/ 200075 w 1706130"/>
              <a:gd name="connsiteY1" fmla="*/ 447938 h 1782117"/>
              <a:gd name="connsiteX2" fmla="*/ 49873 w 1706130"/>
              <a:gd name="connsiteY2" fmla="*/ 1046784 h 1782117"/>
              <a:gd name="connsiteX3" fmla="*/ 682670 w 1706130"/>
              <a:gd name="connsiteY3" fmla="*/ 1398426 h 1782117"/>
              <a:gd name="connsiteX4" fmla="*/ 1378794 w 1706130"/>
              <a:gd name="connsiteY4" fmla="*/ 1510513 h 1782117"/>
              <a:gd name="connsiteX5" fmla="*/ 1567573 w 1706130"/>
              <a:gd name="connsiteY5" fmla="*/ 696402 h 1782117"/>
              <a:gd name="connsiteX6" fmla="*/ 1154619 w 1706130"/>
              <a:gd name="connsiteY6" fmla="*/ 65172 h 1782117"/>
              <a:gd name="connsiteX7" fmla="*/ 673960 w 1706130"/>
              <a:gd name="connsiteY7" fmla="*/ 305370 h 1782117"/>
              <a:gd name="connsiteX0" fmla="*/ 723967 w 1756137"/>
              <a:gd name="connsiteY0" fmla="*/ 305370 h 1584258"/>
              <a:gd name="connsiteX1" fmla="*/ 250082 w 1756137"/>
              <a:gd name="connsiteY1" fmla="*/ 447938 h 1584258"/>
              <a:gd name="connsiteX2" fmla="*/ 99880 w 1756137"/>
              <a:gd name="connsiteY2" fmla="*/ 1046784 h 1584258"/>
              <a:gd name="connsiteX3" fmla="*/ 849359 w 1756137"/>
              <a:gd name="connsiteY3" fmla="*/ 1138870 h 1584258"/>
              <a:gd name="connsiteX4" fmla="*/ 1428801 w 1756137"/>
              <a:gd name="connsiteY4" fmla="*/ 1510513 h 1584258"/>
              <a:gd name="connsiteX5" fmla="*/ 1617580 w 1756137"/>
              <a:gd name="connsiteY5" fmla="*/ 696402 h 1584258"/>
              <a:gd name="connsiteX6" fmla="*/ 1204626 w 1756137"/>
              <a:gd name="connsiteY6" fmla="*/ 65172 h 1584258"/>
              <a:gd name="connsiteX7" fmla="*/ 723967 w 1756137"/>
              <a:gd name="connsiteY7" fmla="*/ 305370 h 1584258"/>
              <a:gd name="connsiteX0" fmla="*/ 723967 w 1756137"/>
              <a:gd name="connsiteY0" fmla="*/ 305370 h 1584258"/>
              <a:gd name="connsiteX1" fmla="*/ 250082 w 1756137"/>
              <a:gd name="connsiteY1" fmla="*/ 447938 h 1584258"/>
              <a:gd name="connsiteX2" fmla="*/ 99880 w 1756137"/>
              <a:gd name="connsiteY2" fmla="*/ 1046784 h 1584258"/>
              <a:gd name="connsiteX3" fmla="*/ 849359 w 1756137"/>
              <a:gd name="connsiteY3" fmla="*/ 1138870 h 1584258"/>
              <a:gd name="connsiteX4" fmla="*/ 1428801 w 1756137"/>
              <a:gd name="connsiteY4" fmla="*/ 1510513 h 1584258"/>
              <a:gd name="connsiteX5" fmla="*/ 1617580 w 1756137"/>
              <a:gd name="connsiteY5" fmla="*/ 696402 h 1584258"/>
              <a:gd name="connsiteX6" fmla="*/ 1204626 w 1756137"/>
              <a:gd name="connsiteY6" fmla="*/ 65172 h 1584258"/>
              <a:gd name="connsiteX7" fmla="*/ 723967 w 1756137"/>
              <a:gd name="connsiteY7" fmla="*/ 305370 h 1584258"/>
              <a:gd name="connsiteX0" fmla="*/ 723967 w 1756137"/>
              <a:gd name="connsiteY0" fmla="*/ 305370 h 1584258"/>
              <a:gd name="connsiteX1" fmla="*/ 250082 w 1756137"/>
              <a:gd name="connsiteY1" fmla="*/ 447938 h 1584258"/>
              <a:gd name="connsiteX2" fmla="*/ 99880 w 1756137"/>
              <a:gd name="connsiteY2" fmla="*/ 1046784 h 1584258"/>
              <a:gd name="connsiteX3" fmla="*/ 849359 w 1756137"/>
              <a:gd name="connsiteY3" fmla="*/ 1138870 h 1584258"/>
              <a:gd name="connsiteX4" fmla="*/ 1428801 w 1756137"/>
              <a:gd name="connsiteY4" fmla="*/ 1510513 h 1584258"/>
              <a:gd name="connsiteX5" fmla="*/ 1617580 w 1756137"/>
              <a:gd name="connsiteY5" fmla="*/ 696402 h 1584258"/>
              <a:gd name="connsiteX6" fmla="*/ 1204626 w 1756137"/>
              <a:gd name="connsiteY6" fmla="*/ 65172 h 1584258"/>
              <a:gd name="connsiteX7" fmla="*/ 723967 w 1756137"/>
              <a:gd name="connsiteY7" fmla="*/ 305370 h 158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6137" h="1584258">
                <a:moveTo>
                  <a:pt x="723967" y="305370"/>
                </a:moveTo>
                <a:cubicBezTo>
                  <a:pt x="595436" y="399327"/>
                  <a:pt x="354096" y="324369"/>
                  <a:pt x="250082" y="447938"/>
                </a:cubicBezTo>
                <a:cubicBezTo>
                  <a:pt x="146068" y="571507"/>
                  <a:pt x="0" y="931629"/>
                  <a:pt x="99880" y="1046784"/>
                </a:cubicBezTo>
                <a:cubicBezTo>
                  <a:pt x="199760" y="1161939"/>
                  <a:pt x="653087" y="977372"/>
                  <a:pt x="849359" y="1138870"/>
                </a:cubicBezTo>
                <a:cubicBezTo>
                  <a:pt x="1045631" y="1300368"/>
                  <a:pt x="1300764" y="1584258"/>
                  <a:pt x="1428801" y="1510513"/>
                </a:cubicBezTo>
                <a:cubicBezTo>
                  <a:pt x="1556838" y="1436768"/>
                  <a:pt x="1756137" y="906217"/>
                  <a:pt x="1617580" y="696402"/>
                </a:cubicBezTo>
                <a:cubicBezTo>
                  <a:pt x="1479023" y="486587"/>
                  <a:pt x="1353561" y="130344"/>
                  <a:pt x="1204626" y="65172"/>
                </a:cubicBezTo>
                <a:cubicBezTo>
                  <a:pt x="1055691" y="0"/>
                  <a:pt x="883058" y="241576"/>
                  <a:pt x="723967" y="30537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6020594" y="2818606"/>
            <a:ext cx="457200" cy="1588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086600" y="4572000"/>
            <a:ext cx="653354" cy="371659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4931862" y="4601496"/>
            <a:ext cx="477847" cy="26547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5392010" y="4114800"/>
            <a:ext cx="856390" cy="510294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6248402" y="4114800"/>
            <a:ext cx="838199" cy="45720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5715000" y="3581400"/>
            <a:ext cx="1066800" cy="1588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3200400" y="4724400"/>
            <a:ext cx="19812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/>
          <p:cNvSpPr/>
          <p:nvPr/>
        </p:nvSpPr>
        <p:spPr>
          <a:xfrm rot="12166505">
            <a:off x="3582351" y="3529182"/>
            <a:ext cx="2842957" cy="3726965"/>
          </a:xfrm>
          <a:prstGeom prst="arc">
            <a:avLst>
              <a:gd name="adj1" fmla="val 17682447"/>
              <a:gd name="adj2" fmla="val 0"/>
            </a:avLst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/>
          <p:cNvSpPr/>
          <p:nvPr/>
        </p:nvSpPr>
        <p:spPr>
          <a:xfrm rot="1452906">
            <a:off x="1934660" y="4152874"/>
            <a:ext cx="2842957" cy="3726965"/>
          </a:xfrm>
          <a:prstGeom prst="arc">
            <a:avLst>
              <a:gd name="adj1" fmla="val 17682447"/>
              <a:gd name="adj2" fmla="val 0"/>
            </a:avLst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/>
          <p:cNvSpPr/>
          <p:nvPr/>
        </p:nvSpPr>
        <p:spPr>
          <a:xfrm rot="11456664">
            <a:off x="3881519" y="3279349"/>
            <a:ext cx="2842957" cy="4236611"/>
          </a:xfrm>
          <a:prstGeom prst="arc">
            <a:avLst>
              <a:gd name="adj1" fmla="val 17912137"/>
              <a:gd name="adj2" fmla="val 2157656"/>
            </a:avLst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/>
          <p:cNvSpPr/>
          <p:nvPr/>
        </p:nvSpPr>
        <p:spPr>
          <a:xfrm rot="492507">
            <a:off x="1659478" y="3686450"/>
            <a:ext cx="2842957" cy="4236611"/>
          </a:xfrm>
          <a:prstGeom prst="arc">
            <a:avLst>
              <a:gd name="adj1" fmla="val 17912137"/>
              <a:gd name="adj2" fmla="val 2157656"/>
            </a:avLst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stCxn id="70" idx="0"/>
            <a:endCxn id="70" idx="4"/>
          </p:cNvCxnSpPr>
          <p:nvPr/>
        </p:nvCxnSpPr>
        <p:spPr>
          <a:xfrm rot="16200000" flipH="1">
            <a:off x="3200400" y="5715000"/>
            <a:ext cx="1981200" cy="1588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124200" y="5029200"/>
            <a:ext cx="2286000" cy="1588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124200" y="5332412"/>
            <a:ext cx="2286000" cy="1588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124200" y="5638800"/>
            <a:ext cx="2286000" cy="1588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048000" y="5638800"/>
            <a:ext cx="2286000" cy="1588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048000" y="5942012"/>
            <a:ext cx="2286000" cy="1588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048000" y="6248400"/>
            <a:ext cx="2286000" cy="1588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 rot="289335">
            <a:off x="379832" y="1943179"/>
            <a:ext cx="3276600" cy="2355803"/>
            <a:chOff x="609600" y="2247189"/>
            <a:chExt cx="3276600" cy="2355803"/>
          </a:xfrm>
        </p:grpSpPr>
        <p:sp>
          <p:nvSpPr>
            <p:cNvPr id="111" name="Parallelogram 110"/>
            <p:cNvSpPr/>
            <p:nvPr/>
          </p:nvSpPr>
          <p:spPr>
            <a:xfrm rot="1457426">
              <a:off x="734982" y="2247189"/>
              <a:ext cx="2949638" cy="2355803"/>
            </a:xfrm>
            <a:prstGeom prst="parallelogram">
              <a:avLst>
                <a:gd name="adj" fmla="val 59233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685800" y="3657600"/>
              <a:ext cx="1447800" cy="609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066800" y="3429000"/>
              <a:ext cx="1447800" cy="609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1416839" y="3162296"/>
              <a:ext cx="1447800" cy="609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1752600" y="2895600"/>
              <a:ext cx="1447800" cy="609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2081210" y="2690810"/>
              <a:ext cx="1447800" cy="609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2438400" y="2438400"/>
              <a:ext cx="1447800" cy="609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609600" y="2438400"/>
              <a:ext cx="2209800" cy="152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914400" y="2590800"/>
              <a:ext cx="2209800" cy="152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1219200" y="2743200"/>
              <a:ext cx="2209800" cy="152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1524000" y="2895600"/>
              <a:ext cx="2209800" cy="152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 rot="289335">
            <a:off x="549929" y="1364059"/>
            <a:ext cx="3276600" cy="2355803"/>
            <a:chOff x="609600" y="2247189"/>
            <a:chExt cx="3276600" cy="2355803"/>
          </a:xfrm>
        </p:grpSpPr>
        <p:sp>
          <p:nvSpPr>
            <p:cNvPr id="131" name="Parallelogram 130"/>
            <p:cNvSpPr/>
            <p:nvPr/>
          </p:nvSpPr>
          <p:spPr>
            <a:xfrm rot="1457426">
              <a:off x="734982" y="2247189"/>
              <a:ext cx="2949638" cy="2355803"/>
            </a:xfrm>
            <a:prstGeom prst="parallelogram">
              <a:avLst>
                <a:gd name="adj" fmla="val 59233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685800" y="3657600"/>
              <a:ext cx="1447800" cy="609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066800" y="3429000"/>
              <a:ext cx="1447800" cy="609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416839" y="3162296"/>
              <a:ext cx="1447800" cy="609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752600" y="2895600"/>
              <a:ext cx="1447800" cy="609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2081210" y="2690810"/>
              <a:ext cx="1447800" cy="609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2438400" y="2438400"/>
              <a:ext cx="1447800" cy="609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609600" y="2438400"/>
              <a:ext cx="2209800" cy="152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914400" y="2590800"/>
              <a:ext cx="2209800" cy="152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1219200" y="2743200"/>
              <a:ext cx="2209800" cy="152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1524000" y="2895600"/>
              <a:ext cx="2209800" cy="152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 rot="289335">
            <a:off x="620723" y="785922"/>
            <a:ext cx="3276600" cy="2355803"/>
            <a:chOff x="609600" y="2247189"/>
            <a:chExt cx="3276600" cy="2355803"/>
          </a:xfrm>
        </p:grpSpPr>
        <p:sp>
          <p:nvSpPr>
            <p:cNvPr id="143" name="Parallelogram 142"/>
            <p:cNvSpPr/>
            <p:nvPr/>
          </p:nvSpPr>
          <p:spPr>
            <a:xfrm rot="1457426">
              <a:off x="734982" y="2247189"/>
              <a:ext cx="2949638" cy="2355803"/>
            </a:xfrm>
            <a:prstGeom prst="parallelogram">
              <a:avLst>
                <a:gd name="adj" fmla="val 59233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Connector 143"/>
            <p:cNvCxnSpPr/>
            <p:nvPr/>
          </p:nvCxnSpPr>
          <p:spPr>
            <a:xfrm>
              <a:off x="685800" y="3657600"/>
              <a:ext cx="1447800" cy="609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1066800" y="3429000"/>
              <a:ext cx="1447800" cy="609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416839" y="3162296"/>
              <a:ext cx="1447800" cy="609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1752600" y="2895600"/>
              <a:ext cx="1447800" cy="609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081210" y="2690810"/>
              <a:ext cx="1447800" cy="609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2438400" y="2438400"/>
              <a:ext cx="1447800" cy="609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609600" y="2438400"/>
              <a:ext cx="2209800" cy="152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914400" y="2590800"/>
              <a:ext cx="2209800" cy="152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1219200" y="2743200"/>
              <a:ext cx="2209800" cy="152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1524000" y="2895600"/>
              <a:ext cx="2209800" cy="152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Arrow Connector 154"/>
          <p:cNvCxnSpPr/>
          <p:nvPr/>
        </p:nvCxnSpPr>
        <p:spPr>
          <a:xfrm flipV="1">
            <a:off x="6300511" y="3597622"/>
            <a:ext cx="937015" cy="502429"/>
          </a:xfrm>
          <a:prstGeom prst="straightConnector1">
            <a:avLst/>
          </a:prstGeom>
          <a:ln w="222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>
            <a:off x="6300511" y="1088500"/>
            <a:ext cx="1756137" cy="1584258"/>
          </a:xfrm>
          <a:custGeom>
            <a:avLst/>
            <a:gdLst>
              <a:gd name="connsiteX0" fmla="*/ 912605 w 1756212"/>
              <a:gd name="connsiteY0" fmla="*/ 294967 h 1445341"/>
              <a:gd name="connsiteX1" fmla="*/ 281374 w 1756212"/>
              <a:gd name="connsiteY1" fmla="*/ 855406 h 1445341"/>
              <a:gd name="connsiteX2" fmla="*/ 871309 w 1756212"/>
              <a:gd name="connsiteY2" fmla="*/ 1333254 h 1445341"/>
              <a:gd name="connsiteX3" fmla="*/ 1567433 w 1756212"/>
              <a:gd name="connsiteY3" fmla="*/ 1445341 h 1445341"/>
              <a:gd name="connsiteX4" fmla="*/ 1756212 w 1756212"/>
              <a:gd name="connsiteY4" fmla="*/ 631230 h 1445341"/>
              <a:gd name="connsiteX5" fmla="*/ 1343258 w 1756212"/>
              <a:gd name="connsiteY5" fmla="*/ 0 h 1445341"/>
              <a:gd name="connsiteX6" fmla="*/ 912605 w 1756212"/>
              <a:gd name="connsiteY6" fmla="*/ 294967 h 1445341"/>
              <a:gd name="connsiteX0" fmla="*/ 955467 w 1799074"/>
              <a:gd name="connsiteY0" fmla="*/ 294967 h 1445341"/>
              <a:gd name="connsiteX1" fmla="*/ 281374 w 1799074"/>
              <a:gd name="connsiteY1" fmla="*/ 981612 h 1445341"/>
              <a:gd name="connsiteX2" fmla="*/ 914171 w 1799074"/>
              <a:gd name="connsiteY2" fmla="*/ 1333254 h 1445341"/>
              <a:gd name="connsiteX3" fmla="*/ 1610295 w 1799074"/>
              <a:gd name="connsiteY3" fmla="*/ 1445341 h 1445341"/>
              <a:gd name="connsiteX4" fmla="*/ 1799074 w 1799074"/>
              <a:gd name="connsiteY4" fmla="*/ 631230 h 1445341"/>
              <a:gd name="connsiteX5" fmla="*/ 1386120 w 1799074"/>
              <a:gd name="connsiteY5" fmla="*/ 0 h 1445341"/>
              <a:gd name="connsiteX6" fmla="*/ 955467 w 1799074"/>
              <a:gd name="connsiteY6" fmla="*/ 294967 h 1445341"/>
              <a:gd name="connsiteX0" fmla="*/ 723966 w 1567573"/>
              <a:gd name="connsiteY0" fmla="*/ 294967 h 1445341"/>
              <a:gd name="connsiteX1" fmla="*/ 383431 w 1567573"/>
              <a:gd name="connsiteY1" fmla="*/ 563741 h 1445341"/>
              <a:gd name="connsiteX2" fmla="*/ 49873 w 1567573"/>
              <a:gd name="connsiteY2" fmla="*/ 981612 h 1445341"/>
              <a:gd name="connsiteX3" fmla="*/ 682670 w 1567573"/>
              <a:gd name="connsiteY3" fmla="*/ 1333254 h 1445341"/>
              <a:gd name="connsiteX4" fmla="*/ 1378794 w 1567573"/>
              <a:gd name="connsiteY4" fmla="*/ 1445341 h 1445341"/>
              <a:gd name="connsiteX5" fmla="*/ 1567573 w 1567573"/>
              <a:gd name="connsiteY5" fmla="*/ 631230 h 1445341"/>
              <a:gd name="connsiteX6" fmla="*/ 1154619 w 1567573"/>
              <a:gd name="connsiteY6" fmla="*/ 0 h 1445341"/>
              <a:gd name="connsiteX7" fmla="*/ 723966 w 1567573"/>
              <a:gd name="connsiteY7" fmla="*/ 294967 h 1445341"/>
              <a:gd name="connsiteX0" fmla="*/ 723966 w 1567573"/>
              <a:gd name="connsiteY0" fmla="*/ 294967 h 1445341"/>
              <a:gd name="connsiteX1" fmla="*/ 200075 w 1567573"/>
              <a:gd name="connsiteY1" fmla="*/ 382766 h 1445341"/>
              <a:gd name="connsiteX2" fmla="*/ 49873 w 1567573"/>
              <a:gd name="connsiteY2" fmla="*/ 981612 h 1445341"/>
              <a:gd name="connsiteX3" fmla="*/ 682670 w 1567573"/>
              <a:gd name="connsiteY3" fmla="*/ 1333254 h 1445341"/>
              <a:gd name="connsiteX4" fmla="*/ 1378794 w 1567573"/>
              <a:gd name="connsiteY4" fmla="*/ 1445341 h 1445341"/>
              <a:gd name="connsiteX5" fmla="*/ 1567573 w 1567573"/>
              <a:gd name="connsiteY5" fmla="*/ 631230 h 1445341"/>
              <a:gd name="connsiteX6" fmla="*/ 1154619 w 1567573"/>
              <a:gd name="connsiteY6" fmla="*/ 0 h 1445341"/>
              <a:gd name="connsiteX7" fmla="*/ 723966 w 1567573"/>
              <a:gd name="connsiteY7" fmla="*/ 294967 h 1445341"/>
              <a:gd name="connsiteX0" fmla="*/ 723966 w 1567573"/>
              <a:gd name="connsiteY0" fmla="*/ 294967 h 1445341"/>
              <a:gd name="connsiteX1" fmla="*/ 200075 w 1567573"/>
              <a:gd name="connsiteY1" fmla="*/ 382766 h 1445341"/>
              <a:gd name="connsiteX2" fmla="*/ 49873 w 1567573"/>
              <a:gd name="connsiteY2" fmla="*/ 981612 h 1445341"/>
              <a:gd name="connsiteX3" fmla="*/ 682670 w 1567573"/>
              <a:gd name="connsiteY3" fmla="*/ 1333254 h 1445341"/>
              <a:gd name="connsiteX4" fmla="*/ 1378794 w 1567573"/>
              <a:gd name="connsiteY4" fmla="*/ 1445341 h 1445341"/>
              <a:gd name="connsiteX5" fmla="*/ 1567573 w 1567573"/>
              <a:gd name="connsiteY5" fmla="*/ 631230 h 1445341"/>
              <a:gd name="connsiteX6" fmla="*/ 1154619 w 1567573"/>
              <a:gd name="connsiteY6" fmla="*/ 0 h 1445341"/>
              <a:gd name="connsiteX7" fmla="*/ 723966 w 1567573"/>
              <a:gd name="connsiteY7" fmla="*/ 294967 h 1445341"/>
              <a:gd name="connsiteX0" fmla="*/ 723966 w 1567573"/>
              <a:gd name="connsiteY0" fmla="*/ 294967 h 1445341"/>
              <a:gd name="connsiteX1" fmla="*/ 200075 w 1567573"/>
              <a:gd name="connsiteY1" fmla="*/ 382766 h 1445341"/>
              <a:gd name="connsiteX2" fmla="*/ 49873 w 1567573"/>
              <a:gd name="connsiteY2" fmla="*/ 981612 h 1445341"/>
              <a:gd name="connsiteX3" fmla="*/ 682670 w 1567573"/>
              <a:gd name="connsiteY3" fmla="*/ 1333254 h 1445341"/>
              <a:gd name="connsiteX4" fmla="*/ 1378794 w 1567573"/>
              <a:gd name="connsiteY4" fmla="*/ 1445341 h 1445341"/>
              <a:gd name="connsiteX5" fmla="*/ 1567573 w 1567573"/>
              <a:gd name="connsiteY5" fmla="*/ 631230 h 1445341"/>
              <a:gd name="connsiteX6" fmla="*/ 1154619 w 1567573"/>
              <a:gd name="connsiteY6" fmla="*/ 0 h 1445341"/>
              <a:gd name="connsiteX7" fmla="*/ 723966 w 1567573"/>
              <a:gd name="connsiteY7" fmla="*/ 294967 h 1445341"/>
              <a:gd name="connsiteX0" fmla="*/ 723966 w 1567573"/>
              <a:gd name="connsiteY0" fmla="*/ 294967 h 1716945"/>
              <a:gd name="connsiteX1" fmla="*/ 200075 w 1567573"/>
              <a:gd name="connsiteY1" fmla="*/ 382766 h 1716945"/>
              <a:gd name="connsiteX2" fmla="*/ 49873 w 1567573"/>
              <a:gd name="connsiteY2" fmla="*/ 981612 h 1716945"/>
              <a:gd name="connsiteX3" fmla="*/ 682670 w 1567573"/>
              <a:gd name="connsiteY3" fmla="*/ 1333254 h 1716945"/>
              <a:gd name="connsiteX4" fmla="*/ 1378794 w 1567573"/>
              <a:gd name="connsiteY4" fmla="*/ 1445341 h 1716945"/>
              <a:gd name="connsiteX5" fmla="*/ 1567573 w 1567573"/>
              <a:gd name="connsiteY5" fmla="*/ 631230 h 1716945"/>
              <a:gd name="connsiteX6" fmla="*/ 1154619 w 1567573"/>
              <a:gd name="connsiteY6" fmla="*/ 0 h 1716945"/>
              <a:gd name="connsiteX7" fmla="*/ 723966 w 1567573"/>
              <a:gd name="connsiteY7" fmla="*/ 294967 h 1716945"/>
              <a:gd name="connsiteX0" fmla="*/ 723966 w 1706130"/>
              <a:gd name="connsiteY0" fmla="*/ 294967 h 1716945"/>
              <a:gd name="connsiteX1" fmla="*/ 200075 w 1706130"/>
              <a:gd name="connsiteY1" fmla="*/ 382766 h 1716945"/>
              <a:gd name="connsiteX2" fmla="*/ 49873 w 1706130"/>
              <a:gd name="connsiteY2" fmla="*/ 981612 h 1716945"/>
              <a:gd name="connsiteX3" fmla="*/ 682670 w 1706130"/>
              <a:gd name="connsiteY3" fmla="*/ 1333254 h 1716945"/>
              <a:gd name="connsiteX4" fmla="*/ 1378794 w 1706130"/>
              <a:gd name="connsiteY4" fmla="*/ 1445341 h 1716945"/>
              <a:gd name="connsiteX5" fmla="*/ 1567573 w 1706130"/>
              <a:gd name="connsiteY5" fmla="*/ 631230 h 1716945"/>
              <a:gd name="connsiteX6" fmla="*/ 1154619 w 1706130"/>
              <a:gd name="connsiteY6" fmla="*/ 0 h 1716945"/>
              <a:gd name="connsiteX7" fmla="*/ 723966 w 1706130"/>
              <a:gd name="connsiteY7" fmla="*/ 294967 h 1716945"/>
              <a:gd name="connsiteX0" fmla="*/ 723966 w 1706130"/>
              <a:gd name="connsiteY0" fmla="*/ 546403 h 1968381"/>
              <a:gd name="connsiteX1" fmla="*/ 200075 w 1706130"/>
              <a:gd name="connsiteY1" fmla="*/ 634202 h 1968381"/>
              <a:gd name="connsiteX2" fmla="*/ 49873 w 1706130"/>
              <a:gd name="connsiteY2" fmla="*/ 1233048 h 1968381"/>
              <a:gd name="connsiteX3" fmla="*/ 682670 w 1706130"/>
              <a:gd name="connsiteY3" fmla="*/ 1584690 h 1968381"/>
              <a:gd name="connsiteX4" fmla="*/ 1378794 w 1706130"/>
              <a:gd name="connsiteY4" fmla="*/ 1696777 h 1968381"/>
              <a:gd name="connsiteX5" fmla="*/ 1567573 w 1706130"/>
              <a:gd name="connsiteY5" fmla="*/ 882666 h 1968381"/>
              <a:gd name="connsiteX6" fmla="*/ 1154619 w 1706130"/>
              <a:gd name="connsiteY6" fmla="*/ 251436 h 1968381"/>
              <a:gd name="connsiteX7" fmla="*/ 723966 w 1706130"/>
              <a:gd name="connsiteY7" fmla="*/ 546403 h 1968381"/>
              <a:gd name="connsiteX0" fmla="*/ 723966 w 1706130"/>
              <a:gd name="connsiteY0" fmla="*/ 546403 h 1968381"/>
              <a:gd name="connsiteX1" fmla="*/ 200075 w 1706130"/>
              <a:gd name="connsiteY1" fmla="*/ 634202 h 1968381"/>
              <a:gd name="connsiteX2" fmla="*/ 49873 w 1706130"/>
              <a:gd name="connsiteY2" fmla="*/ 1233048 h 1968381"/>
              <a:gd name="connsiteX3" fmla="*/ 682670 w 1706130"/>
              <a:gd name="connsiteY3" fmla="*/ 1584690 h 1968381"/>
              <a:gd name="connsiteX4" fmla="*/ 1378794 w 1706130"/>
              <a:gd name="connsiteY4" fmla="*/ 1696777 h 1968381"/>
              <a:gd name="connsiteX5" fmla="*/ 1567573 w 1706130"/>
              <a:gd name="connsiteY5" fmla="*/ 882666 h 1968381"/>
              <a:gd name="connsiteX6" fmla="*/ 1154619 w 1706130"/>
              <a:gd name="connsiteY6" fmla="*/ 251436 h 1968381"/>
              <a:gd name="connsiteX7" fmla="*/ 723966 w 1706130"/>
              <a:gd name="connsiteY7" fmla="*/ 546403 h 1968381"/>
              <a:gd name="connsiteX0" fmla="*/ 723966 w 1706130"/>
              <a:gd name="connsiteY0" fmla="*/ 546403 h 1968381"/>
              <a:gd name="connsiteX1" fmla="*/ 200075 w 1706130"/>
              <a:gd name="connsiteY1" fmla="*/ 634202 h 1968381"/>
              <a:gd name="connsiteX2" fmla="*/ 49873 w 1706130"/>
              <a:gd name="connsiteY2" fmla="*/ 1233048 h 1968381"/>
              <a:gd name="connsiteX3" fmla="*/ 682670 w 1706130"/>
              <a:gd name="connsiteY3" fmla="*/ 1584690 h 1968381"/>
              <a:gd name="connsiteX4" fmla="*/ 1378794 w 1706130"/>
              <a:gd name="connsiteY4" fmla="*/ 1696777 h 1968381"/>
              <a:gd name="connsiteX5" fmla="*/ 1567573 w 1706130"/>
              <a:gd name="connsiteY5" fmla="*/ 882666 h 1968381"/>
              <a:gd name="connsiteX6" fmla="*/ 1154619 w 1706130"/>
              <a:gd name="connsiteY6" fmla="*/ 251436 h 1968381"/>
              <a:gd name="connsiteX7" fmla="*/ 723966 w 1706130"/>
              <a:gd name="connsiteY7" fmla="*/ 546403 h 1968381"/>
              <a:gd name="connsiteX0" fmla="*/ 673960 w 1706130"/>
              <a:gd name="connsiteY0" fmla="*/ 305370 h 1782117"/>
              <a:gd name="connsiteX1" fmla="*/ 200075 w 1706130"/>
              <a:gd name="connsiteY1" fmla="*/ 447938 h 1782117"/>
              <a:gd name="connsiteX2" fmla="*/ 49873 w 1706130"/>
              <a:gd name="connsiteY2" fmla="*/ 1046784 h 1782117"/>
              <a:gd name="connsiteX3" fmla="*/ 682670 w 1706130"/>
              <a:gd name="connsiteY3" fmla="*/ 1398426 h 1782117"/>
              <a:gd name="connsiteX4" fmla="*/ 1378794 w 1706130"/>
              <a:gd name="connsiteY4" fmla="*/ 1510513 h 1782117"/>
              <a:gd name="connsiteX5" fmla="*/ 1567573 w 1706130"/>
              <a:gd name="connsiteY5" fmla="*/ 696402 h 1782117"/>
              <a:gd name="connsiteX6" fmla="*/ 1154619 w 1706130"/>
              <a:gd name="connsiteY6" fmla="*/ 65172 h 1782117"/>
              <a:gd name="connsiteX7" fmla="*/ 673960 w 1706130"/>
              <a:gd name="connsiteY7" fmla="*/ 305370 h 1782117"/>
              <a:gd name="connsiteX0" fmla="*/ 723967 w 1756137"/>
              <a:gd name="connsiteY0" fmla="*/ 305370 h 1584258"/>
              <a:gd name="connsiteX1" fmla="*/ 250082 w 1756137"/>
              <a:gd name="connsiteY1" fmla="*/ 447938 h 1584258"/>
              <a:gd name="connsiteX2" fmla="*/ 99880 w 1756137"/>
              <a:gd name="connsiteY2" fmla="*/ 1046784 h 1584258"/>
              <a:gd name="connsiteX3" fmla="*/ 849359 w 1756137"/>
              <a:gd name="connsiteY3" fmla="*/ 1138870 h 1584258"/>
              <a:gd name="connsiteX4" fmla="*/ 1428801 w 1756137"/>
              <a:gd name="connsiteY4" fmla="*/ 1510513 h 1584258"/>
              <a:gd name="connsiteX5" fmla="*/ 1617580 w 1756137"/>
              <a:gd name="connsiteY5" fmla="*/ 696402 h 1584258"/>
              <a:gd name="connsiteX6" fmla="*/ 1204626 w 1756137"/>
              <a:gd name="connsiteY6" fmla="*/ 65172 h 1584258"/>
              <a:gd name="connsiteX7" fmla="*/ 723967 w 1756137"/>
              <a:gd name="connsiteY7" fmla="*/ 305370 h 1584258"/>
              <a:gd name="connsiteX0" fmla="*/ 723967 w 1756137"/>
              <a:gd name="connsiteY0" fmla="*/ 305370 h 1584258"/>
              <a:gd name="connsiteX1" fmla="*/ 250082 w 1756137"/>
              <a:gd name="connsiteY1" fmla="*/ 447938 h 1584258"/>
              <a:gd name="connsiteX2" fmla="*/ 99880 w 1756137"/>
              <a:gd name="connsiteY2" fmla="*/ 1046784 h 1584258"/>
              <a:gd name="connsiteX3" fmla="*/ 849359 w 1756137"/>
              <a:gd name="connsiteY3" fmla="*/ 1138870 h 1584258"/>
              <a:gd name="connsiteX4" fmla="*/ 1428801 w 1756137"/>
              <a:gd name="connsiteY4" fmla="*/ 1510513 h 1584258"/>
              <a:gd name="connsiteX5" fmla="*/ 1617580 w 1756137"/>
              <a:gd name="connsiteY5" fmla="*/ 696402 h 1584258"/>
              <a:gd name="connsiteX6" fmla="*/ 1204626 w 1756137"/>
              <a:gd name="connsiteY6" fmla="*/ 65172 h 1584258"/>
              <a:gd name="connsiteX7" fmla="*/ 723967 w 1756137"/>
              <a:gd name="connsiteY7" fmla="*/ 305370 h 1584258"/>
              <a:gd name="connsiteX0" fmla="*/ 723967 w 1756137"/>
              <a:gd name="connsiteY0" fmla="*/ 305370 h 1584258"/>
              <a:gd name="connsiteX1" fmla="*/ 250082 w 1756137"/>
              <a:gd name="connsiteY1" fmla="*/ 447938 h 1584258"/>
              <a:gd name="connsiteX2" fmla="*/ 99880 w 1756137"/>
              <a:gd name="connsiteY2" fmla="*/ 1046784 h 1584258"/>
              <a:gd name="connsiteX3" fmla="*/ 849359 w 1756137"/>
              <a:gd name="connsiteY3" fmla="*/ 1138870 h 1584258"/>
              <a:gd name="connsiteX4" fmla="*/ 1428801 w 1756137"/>
              <a:gd name="connsiteY4" fmla="*/ 1510513 h 1584258"/>
              <a:gd name="connsiteX5" fmla="*/ 1617580 w 1756137"/>
              <a:gd name="connsiteY5" fmla="*/ 696402 h 1584258"/>
              <a:gd name="connsiteX6" fmla="*/ 1204626 w 1756137"/>
              <a:gd name="connsiteY6" fmla="*/ 65172 h 1584258"/>
              <a:gd name="connsiteX7" fmla="*/ 723967 w 1756137"/>
              <a:gd name="connsiteY7" fmla="*/ 305370 h 158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6137" h="1584258">
                <a:moveTo>
                  <a:pt x="723967" y="305370"/>
                </a:moveTo>
                <a:cubicBezTo>
                  <a:pt x="595436" y="399327"/>
                  <a:pt x="354096" y="324369"/>
                  <a:pt x="250082" y="447938"/>
                </a:cubicBezTo>
                <a:cubicBezTo>
                  <a:pt x="146068" y="571507"/>
                  <a:pt x="0" y="931629"/>
                  <a:pt x="99880" y="1046784"/>
                </a:cubicBezTo>
                <a:cubicBezTo>
                  <a:pt x="199760" y="1161939"/>
                  <a:pt x="653087" y="977372"/>
                  <a:pt x="849359" y="1138870"/>
                </a:cubicBezTo>
                <a:cubicBezTo>
                  <a:pt x="1045631" y="1300368"/>
                  <a:pt x="1300764" y="1584258"/>
                  <a:pt x="1428801" y="1510513"/>
                </a:cubicBezTo>
                <a:cubicBezTo>
                  <a:pt x="1556838" y="1436768"/>
                  <a:pt x="1756137" y="906217"/>
                  <a:pt x="1617580" y="696402"/>
                </a:cubicBezTo>
                <a:cubicBezTo>
                  <a:pt x="1479023" y="486587"/>
                  <a:pt x="1353561" y="130344"/>
                  <a:pt x="1204626" y="65172"/>
                </a:cubicBezTo>
                <a:cubicBezTo>
                  <a:pt x="1055691" y="0"/>
                  <a:pt x="883058" y="241576"/>
                  <a:pt x="723967" y="30537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rot="5400000" flipH="1" flipV="1">
            <a:off x="7038682" y="501798"/>
            <a:ext cx="457200" cy="1588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8104688" y="2255192"/>
            <a:ext cx="653354" cy="371659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0800000" flipV="1">
            <a:off x="5949950" y="2284688"/>
            <a:ext cx="477847" cy="26547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V="1">
            <a:off x="6410098" y="1797992"/>
            <a:ext cx="856390" cy="510294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0800000">
            <a:off x="7266490" y="1797992"/>
            <a:ext cx="838199" cy="45720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6733088" y="1264592"/>
            <a:ext cx="1066800" cy="1588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cschiff</dc:creator>
  <cp:lastModifiedBy>Chris</cp:lastModifiedBy>
  <cp:revision>10</cp:revision>
  <dcterms:created xsi:type="dcterms:W3CDTF">2016-04-01T22:19:05Z</dcterms:created>
  <dcterms:modified xsi:type="dcterms:W3CDTF">2016-04-02T10:24:39Z</dcterms:modified>
</cp:coreProperties>
</file>