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408" y="17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07549-A4DD-40C6-A88B-457235621513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24351-0E84-49CB-9D52-DC32E4ED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5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2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40D6-BD2D-4CDC-82FC-F92B81FAE220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3F31D-4082-42EB-B355-29C4009D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03926"/>
              </p:ext>
            </p:extLst>
          </p:nvPr>
        </p:nvGraphicFramePr>
        <p:xfrm>
          <a:off x="1130300" y="495300"/>
          <a:ext cx="27432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2251075" y="1616075"/>
            <a:ext cx="501650" cy="50165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2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28200"/>
              </p:ext>
            </p:extLst>
          </p:nvPr>
        </p:nvGraphicFramePr>
        <p:xfrm>
          <a:off x="1130300" y="457200"/>
          <a:ext cx="27432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2251075" y="1616075"/>
            <a:ext cx="501650" cy="50165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939125"/>
              </p:ext>
            </p:extLst>
          </p:nvPr>
        </p:nvGraphicFramePr>
        <p:xfrm>
          <a:off x="4451350" y="457200"/>
          <a:ext cx="27432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251075" y="2479675"/>
            <a:ext cx="501650" cy="50165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71825" y="1616075"/>
            <a:ext cx="501650" cy="50165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38459"/>
              </p:ext>
            </p:extLst>
          </p:nvPr>
        </p:nvGraphicFramePr>
        <p:xfrm>
          <a:off x="1130300" y="495300"/>
          <a:ext cx="27432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2251075" y="1616075"/>
            <a:ext cx="501650" cy="50165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38459"/>
              </p:ext>
            </p:extLst>
          </p:nvPr>
        </p:nvGraphicFramePr>
        <p:xfrm>
          <a:off x="1130300" y="495300"/>
          <a:ext cx="27432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2251075" y="1616075"/>
            <a:ext cx="501650" cy="50165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38459"/>
              </p:ext>
            </p:extLst>
          </p:nvPr>
        </p:nvGraphicFramePr>
        <p:xfrm>
          <a:off x="1130300" y="495300"/>
          <a:ext cx="274320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914400"/>
                <a:gridCol w="914400"/>
                <a:gridCol w="914400"/>
              </a:tblGrid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2251075" y="1616075"/>
            <a:ext cx="501650" cy="501650"/>
          </a:xfrm>
          <a:prstGeom prst="ellipse">
            <a:avLst/>
          </a:prstGeom>
          <a:solidFill>
            <a:srgbClr val="FF66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17148</TotalTime>
  <Words>0</Words>
  <Application>Microsoft Office PowerPoint</Application>
  <PresentationFormat>On-screen Show (4:3)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</dc:creator>
  <cp:lastModifiedBy>Conrad</cp:lastModifiedBy>
  <cp:revision>28</cp:revision>
  <dcterms:created xsi:type="dcterms:W3CDTF">2016-09-17T02:20:24Z</dcterms:created>
  <dcterms:modified xsi:type="dcterms:W3CDTF">2016-10-14T01:15:32Z</dcterms:modified>
</cp:coreProperties>
</file>