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45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07549-A4DD-40C6-A88B-457235621513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24351-0E84-49CB-9D52-DC32E4ED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46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24351-0E84-49CB-9D52-DC32E4EDC0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33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40D6-BD2D-4CDC-82FC-F92B81FAE22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F31D-4082-42EB-B355-29C4009D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5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40D6-BD2D-4CDC-82FC-F92B81FAE22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F31D-4082-42EB-B355-29C4009D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0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40D6-BD2D-4CDC-82FC-F92B81FAE22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F31D-4082-42EB-B355-29C4009D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3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40D6-BD2D-4CDC-82FC-F92B81FAE22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F31D-4082-42EB-B355-29C4009D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9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40D6-BD2D-4CDC-82FC-F92B81FAE22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F31D-4082-42EB-B355-29C4009D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9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40D6-BD2D-4CDC-82FC-F92B81FAE22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F31D-4082-42EB-B355-29C4009D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1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40D6-BD2D-4CDC-82FC-F92B81FAE22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F31D-4082-42EB-B355-29C4009D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8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40D6-BD2D-4CDC-82FC-F92B81FAE22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F31D-4082-42EB-B355-29C4009D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2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40D6-BD2D-4CDC-82FC-F92B81FAE22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F31D-4082-42EB-B355-29C4009D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2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40D6-BD2D-4CDC-82FC-F92B81FAE22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F31D-4082-42EB-B355-29C4009D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4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40D6-BD2D-4CDC-82FC-F92B81FAE22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F31D-4082-42EB-B355-29C4009D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3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140D6-BD2D-4CDC-82FC-F92B81FAE22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3F31D-4082-42EB-B355-29C4009D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1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419600" y="5181600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419600" y="4572000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4419600" y="3962400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4409765" y="3443748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388869" y="2819400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147187" y="3581400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943600" y="3062748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477000" y="3596148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010400" y="3062748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3" name="Oval 12"/>
          <p:cNvSpPr/>
          <p:nvPr/>
        </p:nvSpPr>
        <p:spPr>
          <a:xfrm>
            <a:off x="5943600" y="2438400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943600" y="1676400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943600" y="914400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39700" y="3586163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49300" y="3586163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358900" y="3586163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028765" y="3596148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581400" y="3570748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3035300" y="3581400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Oval 26"/>
          <p:cNvSpPr/>
          <p:nvPr/>
        </p:nvSpPr>
        <p:spPr>
          <a:xfrm>
            <a:off x="2501900" y="3586163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1968500" y="3581400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2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02173" y="5410200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53678" y="5410200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202318" y="5410200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945518" y="5410200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396878" y="5410200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4848238" y="5410200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4299598" y="5410200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50958" y="5410200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5" idx="2"/>
          </p:cNvCxnSpPr>
          <p:nvPr/>
        </p:nvCxnSpPr>
        <p:spPr>
          <a:xfrm>
            <a:off x="2483172" y="5600700"/>
            <a:ext cx="17050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034678" y="5600700"/>
            <a:ext cx="17050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580452" y="5595937"/>
            <a:ext cx="17050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131958" y="5600700"/>
            <a:ext cx="17050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681552" y="5600700"/>
            <a:ext cx="17050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29238" y="5600700"/>
            <a:ext cx="17050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774543" y="5600700"/>
            <a:ext cx="17050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7" idx="4"/>
            <a:endCxn id="9" idx="4"/>
          </p:cNvCxnSpPr>
          <p:nvPr/>
        </p:nvCxnSpPr>
        <p:spPr>
          <a:xfrm rot="5400000">
            <a:off x="5587378" y="5242560"/>
            <a:ext cx="12700" cy="1097280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850136" y="2379959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401641" y="2379959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5950281" y="2379959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8693481" y="2379959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8144841" y="2379959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6" name="Oval 35"/>
          <p:cNvSpPr/>
          <p:nvPr/>
        </p:nvSpPr>
        <p:spPr>
          <a:xfrm>
            <a:off x="7596201" y="2379959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7" name="Oval 36"/>
          <p:cNvSpPr/>
          <p:nvPr/>
        </p:nvSpPr>
        <p:spPr>
          <a:xfrm>
            <a:off x="7047561" y="2379959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498921" y="2379959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32" idx="2"/>
          </p:cNvCxnSpPr>
          <p:nvPr/>
        </p:nvCxnSpPr>
        <p:spPr>
          <a:xfrm>
            <a:off x="5231135" y="2570459"/>
            <a:ext cx="17050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782641" y="2570459"/>
            <a:ext cx="17050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328415" y="2565696"/>
            <a:ext cx="17050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879921" y="2570459"/>
            <a:ext cx="17050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429515" y="2570459"/>
            <a:ext cx="17050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977201" y="2570459"/>
            <a:ext cx="17050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522506" y="2570459"/>
            <a:ext cx="17050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304830" y="2376911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674402" y="2570463"/>
            <a:ext cx="17050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027072" y="1470736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478432" y="1470736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3929792" y="1470736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3381152" y="1470736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832512" y="1470736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34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2283872" y="1470736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1735232" y="1470736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22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864084" y="1661236"/>
            <a:ext cx="17050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298725" y="1658648"/>
            <a:ext cx="17050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765675" y="1667526"/>
            <a:ext cx="17050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191587" y="1658648"/>
            <a:ext cx="17050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649309" y="1658648"/>
            <a:ext cx="17050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126261" y="1660122"/>
            <a:ext cx="17050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85253" y="838204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633893" y="838204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1182533" y="838204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85253" y="2133604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633893" y="2133604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88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1182533" y="2133604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44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5024024" y="3276604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75384" y="3276604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160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2832512" y="3276604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2283872" y="3276604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1735232" y="3276604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1186592" y="3276604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46</a:t>
            </a:r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630027" y="3276604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4329346" y="3458226"/>
            <a:ext cx="17050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3205593" y="3464516"/>
            <a:ext cx="17050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2672543" y="3473394"/>
            <a:ext cx="17050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098455" y="3464516"/>
            <a:ext cx="17050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556177" y="3464516"/>
            <a:ext cx="17050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033129" y="3465990"/>
            <a:ext cx="17050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85253" y="3274016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68399" y="3467104"/>
            <a:ext cx="17050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59521" y="1028704"/>
            <a:ext cx="17050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033129" y="1020200"/>
            <a:ext cx="17050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3929792" y="3276600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53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3381152" y="3276600"/>
            <a:ext cx="381000" cy="38100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106</a:t>
            </a:r>
            <a:endParaRPr lang="en-US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4862746" y="3469688"/>
            <a:ext cx="17050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3787068" y="3469688"/>
            <a:ext cx="17050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1033129" y="2337700"/>
            <a:ext cx="17050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468399" y="2338814"/>
            <a:ext cx="17050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55" idx="1"/>
          </p:cNvCxnSpPr>
          <p:nvPr/>
        </p:nvCxnSpPr>
        <p:spPr>
          <a:xfrm>
            <a:off x="1479977" y="1189236"/>
            <a:ext cx="311051" cy="3372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55" idx="3"/>
          </p:cNvCxnSpPr>
          <p:nvPr/>
        </p:nvCxnSpPr>
        <p:spPr>
          <a:xfrm flipV="1">
            <a:off x="1516881" y="1795940"/>
            <a:ext cx="274147" cy="3805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49" idx="3"/>
            <a:endCxn id="47" idx="0"/>
          </p:cNvCxnSpPr>
          <p:nvPr/>
        </p:nvCxnSpPr>
        <p:spPr>
          <a:xfrm flipH="1">
            <a:off x="4495330" y="1795940"/>
            <a:ext cx="587538" cy="5809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68" idx="1"/>
            <a:endCxn id="47" idx="4"/>
          </p:cNvCxnSpPr>
          <p:nvPr/>
        </p:nvCxnSpPr>
        <p:spPr>
          <a:xfrm flipH="1" flipV="1">
            <a:off x="4495330" y="2757911"/>
            <a:ext cx="584490" cy="5744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67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10552</TotalTime>
  <Words>61</Words>
  <Application>Microsoft Office PowerPoint</Application>
  <PresentationFormat>On-screen Show (4:3)</PresentationFormat>
  <Paragraphs>61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22</cp:revision>
  <dcterms:created xsi:type="dcterms:W3CDTF">2016-09-17T02:20:24Z</dcterms:created>
  <dcterms:modified xsi:type="dcterms:W3CDTF">2016-10-09T11:14:03Z</dcterms:modified>
</cp:coreProperties>
</file>