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1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E72B-0396-4589-A74D-4EF7F99EB76B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9277-DA33-4FD9-9D54-BD891A91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0" y="567917"/>
            <a:ext cx="1466929" cy="233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04849" y="3791156"/>
            <a:ext cx="1219100" cy="12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rad\AppData\Local\Microsoft\Windows\Temporary Internet Files\Content.IE5\UYFNLYKQ\yellow-ca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36571"/>
            <a:ext cx="914400" cy="13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70" y="1343166"/>
            <a:ext cx="1468330" cy="209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00844"/>
            <a:ext cx="990575" cy="9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13" y="1193028"/>
            <a:ext cx="1165012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Conrad\AppData\Local\Microsoft\Windows\Temporary Internet Files\Content.IE5\IQXHNWY1\red-can-small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38" y="2522468"/>
            <a:ext cx="888033" cy="124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600200" y="4284154"/>
            <a:ext cx="1066776" cy="609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2545560" y="3886257"/>
            <a:ext cx="1219100" cy="12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387538" y="3886256"/>
            <a:ext cx="1219100" cy="12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4335101" y="3886254"/>
            <a:ext cx="1219100" cy="12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rad\AppData\Local\Microsoft\Windows\Temporary Internet Files\Content.IE5\UYFNLYKQ\skull-n-bones-simpl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90165"/>
            <a:ext cx="1757913" cy="119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5638800" y="4311465"/>
            <a:ext cx="1066776" cy="609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2245269" y="2936382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971801" y="3046231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710241" y="2936382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4274578" y="2936382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4813292" y="2936382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rad\AppData\Local\Microsoft\Windows\Temporary Internet Files\Content.IE5\UYFNLYKQ\skull-n-bones-simp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510" y="3070394"/>
            <a:ext cx="587213" cy="4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5539824" y="3072933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49030" y="1392154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1247291" y="1511977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1717182" y="1371600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2174382" y="1371600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2631582" y="1371600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5400000">
            <a:off x="3194604" y="2169380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974985" y="1656137"/>
            <a:ext cx="201152" cy="2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200559" y="1371601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124936" y="2722696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/>
          <p:cNvSpPr/>
          <p:nvPr/>
        </p:nvSpPr>
        <p:spPr>
          <a:xfrm>
            <a:off x="3852766" y="2828721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4506880" y="2718832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5076531" y="2718832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5609931" y="2718832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rad\AppData\Local\Microsoft\Windows\Temporary Internet Files\Content.IE5\UYFNLYKQ\skull-n-bones-simp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49" y="2852844"/>
            <a:ext cx="587213" cy="4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6336463" y="2855383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-13704" y="1789459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ight Arrow 37"/>
          <p:cNvSpPr/>
          <p:nvPr/>
        </p:nvSpPr>
        <p:spPr>
          <a:xfrm>
            <a:off x="1192806" y="1909282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1738897" y="1768905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2156148" y="1768905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2613348" y="1768905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ight Arrow 41"/>
          <p:cNvSpPr/>
          <p:nvPr/>
        </p:nvSpPr>
        <p:spPr>
          <a:xfrm rot="5400000">
            <a:off x="3306290" y="2644246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612251" y="2053442"/>
            <a:ext cx="201152" cy="2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146074" y="1768906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Conrad\AppData\Local\Microsoft\Windows\Temporary Internet Files\Content.IE5\FQOW38P3\Red_Wheat-icon[1]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929162" y="2119385"/>
            <a:ext cx="66380" cy="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697705" y="1993658"/>
            <a:ext cx="201152" cy="2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238504" y="3189199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3655755" y="3189199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4112955" y="3189199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/>
          <p:cNvSpPr/>
          <p:nvPr/>
        </p:nvSpPr>
        <p:spPr>
          <a:xfrm rot="5400000">
            <a:off x="4639726" y="4048264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4645681" y="3189200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4570058" y="4601580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ight Arrow 59"/>
          <p:cNvSpPr/>
          <p:nvPr/>
        </p:nvSpPr>
        <p:spPr>
          <a:xfrm>
            <a:off x="5297888" y="4707605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5952002" y="4597716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6521653" y="4597716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Conrad\AppData\Local\Microsoft\Windows\Temporary Internet Files\Content.IE5\FQOW38P3\Red_Wheat-icon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99">
            <a:off x="7055053" y="4597716"/>
            <a:ext cx="609550" cy="6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9" descr="C:\Users\Conrad\AppData\Local\Microsoft\Windows\Temporary Internet Files\Content.IE5\UYFNLYKQ\skull-n-bones-simp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271" y="4731728"/>
            <a:ext cx="587213" cy="4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ight Arrow 64"/>
          <p:cNvSpPr/>
          <p:nvPr/>
        </p:nvSpPr>
        <p:spPr>
          <a:xfrm>
            <a:off x="7781585" y="4734267"/>
            <a:ext cx="621459" cy="3975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3</cp:revision>
  <dcterms:created xsi:type="dcterms:W3CDTF">2016-06-25T10:27:20Z</dcterms:created>
  <dcterms:modified xsi:type="dcterms:W3CDTF">2016-06-25T10:51:44Z</dcterms:modified>
</cp:coreProperties>
</file>