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2D"/>
    <a:srgbClr val="C1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8900-1A1B-4F89-A60C-3901A34B7A5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819B-F141-4F1F-872F-F1AFF39D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22738" y="639648"/>
            <a:ext cx="5558315" cy="5537916"/>
            <a:chOff x="1622738" y="639648"/>
            <a:chExt cx="5558315" cy="5537916"/>
          </a:xfrm>
        </p:grpSpPr>
        <p:sp>
          <p:nvSpPr>
            <p:cNvPr id="4" name="Rectangle 3"/>
            <p:cNvSpPr/>
            <p:nvPr/>
          </p:nvSpPr>
          <p:spPr>
            <a:xfrm>
              <a:off x="1622738" y="643944"/>
              <a:ext cx="5525037" cy="55250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05320" y="643944"/>
              <a:ext cx="0" cy="55250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72877" y="641796"/>
              <a:ext cx="0" cy="55250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40437" y="652527"/>
              <a:ext cx="0" cy="55250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23019" y="639648"/>
              <a:ext cx="0" cy="55250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3458" y="650379"/>
              <a:ext cx="0" cy="55250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1057" y="639648"/>
              <a:ext cx="0" cy="55250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68617" y="650379"/>
              <a:ext cx="0" cy="55250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 rot="16200000">
              <a:off x="2380446" y="650379"/>
              <a:ext cx="4063297" cy="5537916"/>
              <a:chOff x="2457720" y="792048"/>
              <a:chExt cx="4063297" cy="553791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457720" y="796344"/>
                <a:ext cx="0" cy="5525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125277" y="794196"/>
                <a:ext cx="0" cy="5525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92837" y="804927"/>
                <a:ext cx="0" cy="5525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75419" y="792048"/>
                <a:ext cx="0" cy="5525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155858" y="802779"/>
                <a:ext cx="0" cy="5525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853457" y="792048"/>
                <a:ext cx="0" cy="5525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521017" y="802779"/>
                <a:ext cx="0" cy="5525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Freeform 26"/>
          <p:cNvSpPr/>
          <p:nvPr/>
        </p:nvSpPr>
        <p:spPr>
          <a:xfrm>
            <a:off x="3090405" y="2148995"/>
            <a:ext cx="462543" cy="463640"/>
          </a:xfrm>
          <a:custGeom>
            <a:avLst/>
            <a:gdLst>
              <a:gd name="connsiteX0" fmla="*/ 283335 w 888642"/>
              <a:gd name="connsiteY0" fmla="*/ 38637 h 1249251"/>
              <a:gd name="connsiteX1" fmla="*/ 0 w 888642"/>
              <a:gd name="connsiteY1" fmla="*/ 991673 h 1249251"/>
              <a:gd name="connsiteX2" fmla="*/ 180304 w 888642"/>
              <a:gd name="connsiteY2" fmla="*/ 1056068 h 1249251"/>
              <a:gd name="connsiteX3" fmla="*/ 270456 w 888642"/>
              <a:gd name="connsiteY3" fmla="*/ 1081825 h 1249251"/>
              <a:gd name="connsiteX4" fmla="*/ 360608 w 888642"/>
              <a:gd name="connsiteY4" fmla="*/ 1094704 h 1249251"/>
              <a:gd name="connsiteX5" fmla="*/ 399245 w 888642"/>
              <a:gd name="connsiteY5" fmla="*/ 1107583 h 1249251"/>
              <a:gd name="connsiteX6" fmla="*/ 412124 w 888642"/>
              <a:gd name="connsiteY6" fmla="*/ 1249251 h 1249251"/>
              <a:gd name="connsiteX7" fmla="*/ 888642 w 888642"/>
              <a:gd name="connsiteY7" fmla="*/ 991673 h 1249251"/>
              <a:gd name="connsiteX8" fmla="*/ 772732 w 888642"/>
              <a:gd name="connsiteY8" fmla="*/ 553792 h 1249251"/>
              <a:gd name="connsiteX9" fmla="*/ 437882 w 888642"/>
              <a:gd name="connsiteY9" fmla="*/ 463639 h 1249251"/>
              <a:gd name="connsiteX10" fmla="*/ 579549 w 888642"/>
              <a:gd name="connsiteY10" fmla="*/ 0 h 1249251"/>
              <a:gd name="connsiteX11" fmla="*/ 283335 w 888642"/>
              <a:gd name="connsiteY11" fmla="*/ 38637 h 12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8642" h="1249251">
                <a:moveTo>
                  <a:pt x="283335" y="38637"/>
                </a:moveTo>
                <a:lnTo>
                  <a:pt x="0" y="991673"/>
                </a:lnTo>
                <a:cubicBezTo>
                  <a:pt x="128448" y="1039841"/>
                  <a:pt x="68238" y="1018712"/>
                  <a:pt x="180304" y="1056068"/>
                </a:cubicBezTo>
                <a:cubicBezTo>
                  <a:pt x="213410" y="1067104"/>
                  <a:pt x="234875" y="1075356"/>
                  <a:pt x="270456" y="1081825"/>
                </a:cubicBezTo>
                <a:cubicBezTo>
                  <a:pt x="300322" y="1087255"/>
                  <a:pt x="330557" y="1090411"/>
                  <a:pt x="360608" y="1094704"/>
                </a:cubicBezTo>
                <a:cubicBezTo>
                  <a:pt x="373487" y="1098997"/>
                  <a:pt x="393174" y="1095441"/>
                  <a:pt x="399245" y="1107583"/>
                </a:cubicBezTo>
                <a:cubicBezTo>
                  <a:pt x="414553" y="1138198"/>
                  <a:pt x="412124" y="1210675"/>
                  <a:pt x="412124" y="1249251"/>
                </a:cubicBezTo>
                <a:lnTo>
                  <a:pt x="888642" y="991673"/>
                </a:lnTo>
                <a:lnTo>
                  <a:pt x="772732" y="553792"/>
                </a:lnTo>
                <a:lnTo>
                  <a:pt x="437882" y="463639"/>
                </a:lnTo>
                <a:lnTo>
                  <a:pt x="579549" y="0"/>
                </a:lnTo>
                <a:lnTo>
                  <a:pt x="283335" y="38637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20940" y="5530164"/>
            <a:ext cx="372780" cy="588378"/>
            <a:chOff x="470801" y="2715084"/>
            <a:chExt cx="511707" cy="1105891"/>
          </a:xfrm>
        </p:grpSpPr>
        <p:sp>
          <p:nvSpPr>
            <p:cNvPr id="34" name="Rounded Rectangle 33"/>
            <p:cNvSpPr/>
            <p:nvPr/>
          </p:nvSpPr>
          <p:spPr>
            <a:xfrm rot="16200000" flipV="1">
              <a:off x="754338" y="2975586"/>
              <a:ext cx="286901" cy="45719"/>
            </a:xfrm>
            <a:custGeom>
              <a:avLst/>
              <a:gdLst>
                <a:gd name="connsiteX0" fmla="*/ 0 w 346908"/>
                <a:gd name="connsiteY0" fmla="*/ 7620 h 45719"/>
                <a:gd name="connsiteX1" fmla="*/ 7620 w 346908"/>
                <a:gd name="connsiteY1" fmla="*/ 0 h 45719"/>
                <a:gd name="connsiteX2" fmla="*/ 339288 w 346908"/>
                <a:gd name="connsiteY2" fmla="*/ 0 h 45719"/>
                <a:gd name="connsiteX3" fmla="*/ 346908 w 346908"/>
                <a:gd name="connsiteY3" fmla="*/ 7620 h 45719"/>
                <a:gd name="connsiteX4" fmla="*/ 346908 w 346908"/>
                <a:gd name="connsiteY4" fmla="*/ 38099 h 45719"/>
                <a:gd name="connsiteX5" fmla="*/ 339288 w 346908"/>
                <a:gd name="connsiteY5" fmla="*/ 45719 h 45719"/>
                <a:gd name="connsiteX6" fmla="*/ 7620 w 346908"/>
                <a:gd name="connsiteY6" fmla="*/ 45719 h 45719"/>
                <a:gd name="connsiteX7" fmla="*/ 0 w 346908"/>
                <a:gd name="connsiteY7" fmla="*/ 38099 h 45719"/>
                <a:gd name="connsiteX8" fmla="*/ 0 w 346908"/>
                <a:gd name="connsiteY8" fmla="*/ 7620 h 45719"/>
                <a:gd name="connsiteX0" fmla="*/ 4764 w 351672"/>
                <a:gd name="connsiteY0" fmla="*/ 7620 h 45719"/>
                <a:gd name="connsiteX1" fmla="*/ 12384 w 351672"/>
                <a:gd name="connsiteY1" fmla="*/ 0 h 45719"/>
                <a:gd name="connsiteX2" fmla="*/ 344052 w 351672"/>
                <a:gd name="connsiteY2" fmla="*/ 0 h 45719"/>
                <a:gd name="connsiteX3" fmla="*/ 351672 w 351672"/>
                <a:gd name="connsiteY3" fmla="*/ 7620 h 45719"/>
                <a:gd name="connsiteX4" fmla="*/ 351672 w 351672"/>
                <a:gd name="connsiteY4" fmla="*/ 38099 h 45719"/>
                <a:gd name="connsiteX5" fmla="*/ 344052 w 351672"/>
                <a:gd name="connsiteY5" fmla="*/ 45719 h 45719"/>
                <a:gd name="connsiteX6" fmla="*/ 12384 w 351672"/>
                <a:gd name="connsiteY6" fmla="*/ 45719 h 45719"/>
                <a:gd name="connsiteX7" fmla="*/ 0 w 351672"/>
                <a:gd name="connsiteY7" fmla="*/ 16668 h 45719"/>
                <a:gd name="connsiteX8" fmla="*/ 4764 w 351672"/>
                <a:gd name="connsiteY8" fmla="*/ 7620 h 45719"/>
                <a:gd name="connsiteX0" fmla="*/ 19652 w 366560"/>
                <a:gd name="connsiteY0" fmla="*/ 7620 h 45719"/>
                <a:gd name="connsiteX1" fmla="*/ 27272 w 366560"/>
                <a:gd name="connsiteY1" fmla="*/ 0 h 45719"/>
                <a:gd name="connsiteX2" fmla="*/ 358940 w 366560"/>
                <a:gd name="connsiteY2" fmla="*/ 0 h 45719"/>
                <a:gd name="connsiteX3" fmla="*/ 366560 w 366560"/>
                <a:gd name="connsiteY3" fmla="*/ 7620 h 45719"/>
                <a:gd name="connsiteX4" fmla="*/ 366560 w 366560"/>
                <a:gd name="connsiteY4" fmla="*/ 38099 h 45719"/>
                <a:gd name="connsiteX5" fmla="*/ 358940 w 366560"/>
                <a:gd name="connsiteY5" fmla="*/ 45719 h 45719"/>
                <a:gd name="connsiteX6" fmla="*/ 27272 w 366560"/>
                <a:gd name="connsiteY6" fmla="*/ 45719 h 45719"/>
                <a:gd name="connsiteX7" fmla="*/ 19652 w 366560"/>
                <a:gd name="connsiteY7" fmla="*/ 7620 h 45719"/>
                <a:gd name="connsiteX0" fmla="*/ 41458 w 380746"/>
                <a:gd name="connsiteY0" fmla="*/ 45719 h 45719"/>
                <a:gd name="connsiteX1" fmla="*/ 41458 w 380746"/>
                <a:gd name="connsiteY1" fmla="*/ 0 h 45719"/>
                <a:gd name="connsiteX2" fmla="*/ 373126 w 380746"/>
                <a:gd name="connsiteY2" fmla="*/ 0 h 45719"/>
                <a:gd name="connsiteX3" fmla="*/ 380746 w 380746"/>
                <a:gd name="connsiteY3" fmla="*/ 7620 h 45719"/>
                <a:gd name="connsiteX4" fmla="*/ 380746 w 380746"/>
                <a:gd name="connsiteY4" fmla="*/ 38099 h 45719"/>
                <a:gd name="connsiteX5" fmla="*/ 373126 w 380746"/>
                <a:gd name="connsiteY5" fmla="*/ 45719 h 45719"/>
                <a:gd name="connsiteX6" fmla="*/ 41458 w 380746"/>
                <a:gd name="connsiteY6" fmla="*/ 45719 h 45719"/>
                <a:gd name="connsiteX0" fmla="*/ 331668 w 339288"/>
                <a:gd name="connsiteY0" fmla="*/ 45719 h 45719"/>
                <a:gd name="connsiteX1" fmla="*/ 0 w 339288"/>
                <a:gd name="connsiteY1" fmla="*/ 0 h 45719"/>
                <a:gd name="connsiteX2" fmla="*/ 331668 w 339288"/>
                <a:gd name="connsiteY2" fmla="*/ 0 h 45719"/>
                <a:gd name="connsiteX3" fmla="*/ 339288 w 339288"/>
                <a:gd name="connsiteY3" fmla="*/ 7620 h 45719"/>
                <a:gd name="connsiteX4" fmla="*/ 339288 w 339288"/>
                <a:gd name="connsiteY4" fmla="*/ 38099 h 45719"/>
                <a:gd name="connsiteX5" fmla="*/ 331668 w 339288"/>
                <a:gd name="connsiteY5" fmla="*/ 45719 h 45719"/>
                <a:gd name="connsiteX0" fmla="*/ 279281 w 286901"/>
                <a:gd name="connsiteY0" fmla="*/ 45719 h 45719"/>
                <a:gd name="connsiteX1" fmla="*/ 0 w 286901"/>
                <a:gd name="connsiteY1" fmla="*/ 19050 h 45719"/>
                <a:gd name="connsiteX2" fmla="*/ 279281 w 286901"/>
                <a:gd name="connsiteY2" fmla="*/ 0 h 45719"/>
                <a:gd name="connsiteX3" fmla="*/ 286901 w 286901"/>
                <a:gd name="connsiteY3" fmla="*/ 7620 h 45719"/>
                <a:gd name="connsiteX4" fmla="*/ 286901 w 286901"/>
                <a:gd name="connsiteY4" fmla="*/ 38099 h 45719"/>
                <a:gd name="connsiteX5" fmla="*/ 279281 w 286901"/>
                <a:gd name="connsiteY5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01" h="45719">
                  <a:moveTo>
                    <a:pt x="279281" y="45719"/>
                  </a:moveTo>
                  <a:lnTo>
                    <a:pt x="0" y="19050"/>
                  </a:lnTo>
                  <a:lnTo>
                    <a:pt x="279281" y="0"/>
                  </a:lnTo>
                  <a:cubicBezTo>
                    <a:pt x="283489" y="0"/>
                    <a:pt x="286901" y="3412"/>
                    <a:pt x="286901" y="7620"/>
                  </a:cubicBezTo>
                  <a:lnTo>
                    <a:pt x="286901" y="38099"/>
                  </a:lnTo>
                  <a:cubicBezTo>
                    <a:pt x="286901" y="42307"/>
                    <a:pt x="283489" y="45719"/>
                    <a:pt x="279281" y="45719"/>
                  </a:cubicBezTo>
                  <a:close/>
                </a:path>
              </a:pathLst>
            </a:custGeom>
            <a:solidFill>
              <a:srgbClr val="C16F6F"/>
            </a:solidFill>
            <a:ln>
              <a:solidFill>
                <a:srgbClr val="69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18672496" flipV="1">
              <a:off x="628797" y="3119037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3035" y="2910625"/>
              <a:ext cx="231271" cy="231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17160356" flipV="1">
              <a:off x="370634" y="3624660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rot="4439644" flipH="1" flipV="1">
              <a:off x="534867" y="3624661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3035" y="3141896"/>
              <a:ext cx="231820" cy="432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7021733" flipV="1">
              <a:off x="320207" y="3317373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21009197">
              <a:off x="808677" y="2715084"/>
              <a:ext cx="173831" cy="140494"/>
            </a:xfrm>
            <a:custGeom>
              <a:avLst/>
              <a:gdLst>
                <a:gd name="connsiteX0" fmla="*/ 54769 w 173831"/>
                <a:gd name="connsiteY0" fmla="*/ 133350 h 140494"/>
                <a:gd name="connsiteX1" fmla="*/ 54769 w 173831"/>
                <a:gd name="connsiteY1" fmla="*/ 133350 h 140494"/>
                <a:gd name="connsiteX2" fmla="*/ 47625 w 173831"/>
                <a:gd name="connsiteY2" fmla="*/ 111919 h 140494"/>
                <a:gd name="connsiteX3" fmla="*/ 40481 w 173831"/>
                <a:gd name="connsiteY3" fmla="*/ 102394 h 140494"/>
                <a:gd name="connsiteX4" fmla="*/ 35719 w 173831"/>
                <a:gd name="connsiteY4" fmla="*/ 95250 h 140494"/>
                <a:gd name="connsiteX5" fmla="*/ 19050 w 173831"/>
                <a:gd name="connsiteY5" fmla="*/ 71438 h 140494"/>
                <a:gd name="connsiteX6" fmla="*/ 7144 w 173831"/>
                <a:gd name="connsiteY6" fmla="*/ 57150 h 140494"/>
                <a:gd name="connsiteX7" fmla="*/ 0 w 173831"/>
                <a:gd name="connsiteY7" fmla="*/ 52388 h 140494"/>
                <a:gd name="connsiteX8" fmla="*/ 73819 w 173831"/>
                <a:gd name="connsiteY8" fmla="*/ 78582 h 140494"/>
                <a:gd name="connsiteX9" fmla="*/ 64294 w 173831"/>
                <a:gd name="connsiteY9" fmla="*/ 0 h 140494"/>
                <a:gd name="connsiteX10" fmla="*/ 102394 w 173831"/>
                <a:gd name="connsiteY10" fmla="*/ 73819 h 140494"/>
                <a:gd name="connsiteX11" fmla="*/ 147637 w 173831"/>
                <a:gd name="connsiteY11" fmla="*/ 19050 h 140494"/>
                <a:gd name="connsiteX12" fmla="*/ 123825 w 173831"/>
                <a:gd name="connsiteY12" fmla="*/ 97632 h 140494"/>
                <a:gd name="connsiteX13" fmla="*/ 173831 w 173831"/>
                <a:gd name="connsiteY13" fmla="*/ 114300 h 140494"/>
                <a:gd name="connsiteX14" fmla="*/ 107156 w 173831"/>
                <a:gd name="connsiteY14" fmla="*/ 140494 h 140494"/>
                <a:gd name="connsiteX15" fmla="*/ 54769 w 173831"/>
                <a:gd name="connsiteY15" fmla="*/ 13335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3831" h="140494">
                  <a:moveTo>
                    <a:pt x="54769" y="133350"/>
                  </a:moveTo>
                  <a:lnTo>
                    <a:pt x="54769" y="133350"/>
                  </a:lnTo>
                  <a:cubicBezTo>
                    <a:pt x="52388" y="126206"/>
                    <a:pt x="50781" y="118756"/>
                    <a:pt x="47625" y="111919"/>
                  </a:cubicBezTo>
                  <a:cubicBezTo>
                    <a:pt x="45962" y="108316"/>
                    <a:pt x="42788" y="105624"/>
                    <a:pt x="40481" y="102394"/>
                  </a:cubicBezTo>
                  <a:cubicBezTo>
                    <a:pt x="38818" y="100065"/>
                    <a:pt x="37382" y="97579"/>
                    <a:pt x="35719" y="95250"/>
                  </a:cubicBezTo>
                  <a:cubicBezTo>
                    <a:pt x="18068" y="70538"/>
                    <a:pt x="40976" y="104326"/>
                    <a:pt x="19050" y="71438"/>
                  </a:cubicBezTo>
                  <a:cubicBezTo>
                    <a:pt x="14369" y="64416"/>
                    <a:pt x="14017" y="62877"/>
                    <a:pt x="7144" y="57150"/>
                  </a:cubicBezTo>
                  <a:cubicBezTo>
                    <a:pt x="4945" y="55318"/>
                    <a:pt x="0" y="52388"/>
                    <a:pt x="0" y="52388"/>
                  </a:cubicBezTo>
                  <a:lnTo>
                    <a:pt x="73819" y="78582"/>
                  </a:lnTo>
                  <a:lnTo>
                    <a:pt x="64294" y="0"/>
                  </a:lnTo>
                  <a:lnTo>
                    <a:pt x="102394" y="73819"/>
                  </a:lnTo>
                  <a:lnTo>
                    <a:pt x="147637" y="19050"/>
                  </a:lnTo>
                  <a:lnTo>
                    <a:pt x="123825" y="97632"/>
                  </a:lnTo>
                  <a:lnTo>
                    <a:pt x="173831" y="114300"/>
                  </a:lnTo>
                  <a:lnTo>
                    <a:pt x="107156" y="140494"/>
                  </a:lnTo>
                  <a:lnTo>
                    <a:pt x="54769" y="133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5801408" y="1597569"/>
            <a:ext cx="466859" cy="24292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55223" y="3433286"/>
            <a:ext cx="607137" cy="702340"/>
            <a:chOff x="4042135" y="3216715"/>
            <a:chExt cx="2862611" cy="3311485"/>
          </a:xfrm>
        </p:grpSpPr>
        <p:sp>
          <p:nvSpPr>
            <p:cNvPr id="54" name="Isosceles Triangle 53"/>
            <p:cNvSpPr/>
            <p:nvPr/>
          </p:nvSpPr>
          <p:spPr>
            <a:xfrm rot="12566854">
              <a:off x="4042135" y="5790476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rot="10533765">
              <a:off x="4425685" y="5880927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8981074">
              <a:off x="6673344" y="5890848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1764973">
              <a:off x="6231440" y="5937093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677831" y="3216715"/>
              <a:ext cx="1669310" cy="1368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105462" y="3233331"/>
              <a:ext cx="347002" cy="30572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881620">
              <a:off x="4163863" y="5207793"/>
              <a:ext cx="573237" cy="977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20842478">
              <a:off x="6171639" y="5250527"/>
              <a:ext cx="573237" cy="977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374455" y="3990558"/>
              <a:ext cx="2358650" cy="183356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69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209963">
              <a:off x="4818227" y="3631400"/>
              <a:ext cx="1326245" cy="355707"/>
            </a:xfrm>
            <a:custGeom>
              <a:avLst/>
              <a:gdLst>
                <a:gd name="connsiteX0" fmla="*/ 50800 w 1911350"/>
                <a:gd name="connsiteY0" fmla="*/ 209550 h 850900"/>
                <a:gd name="connsiteX1" fmla="*/ 158750 w 1911350"/>
                <a:gd name="connsiteY1" fmla="*/ 590550 h 850900"/>
                <a:gd name="connsiteX2" fmla="*/ 463550 w 1911350"/>
                <a:gd name="connsiteY2" fmla="*/ 628650 h 850900"/>
                <a:gd name="connsiteX3" fmla="*/ 469900 w 1911350"/>
                <a:gd name="connsiteY3" fmla="*/ 400050 h 850900"/>
                <a:gd name="connsiteX4" fmla="*/ 622300 w 1911350"/>
                <a:gd name="connsiteY4" fmla="*/ 565150 h 850900"/>
                <a:gd name="connsiteX5" fmla="*/ 641350 w 1911350"/>
                <a:gd name="connsiteY5" fmla="*/ 850900 h 850900"/>
                <a:gd name="connsiteX6" fmla="*/ 876300 w 1911350"/>
                <a:gd name="connsiteY6" fmla="*/ 723900 h 850900"/>
                <a:gd name="connsiteX7" fmla="*/ 844550 w 1911350"/>
                <a:gd name="connsiteY7" fmla="*/ 476250 h 850900"/>
                <a:gd name="connsiteX8" fmla="*/ 1041400 w 1911350"/>
                <a:gd name="connsiteY8" fmla="*/ 298450 h 850900"/>
                <a:gd name="connsiteX9" fmla="*/ 1035050 w 1911350"/>
                <a:gd name="connsiteY9" fmla="*/ 673100 h 850900"/>
                <a:gd name="connsiteX10" fmla="*/ 1181100 w 1911350"/>
                <a:gd name="connsiteY10" fmla="*/ 850900 h 850900"/>
                <a:gd name="connsiteX11" fmla="*/ 1377950 w 1911350"/>
                <a:gd name="connsiteY11" fmla="*/ 673100 h 850900"/>
                <a:gd name="connsiteX12" fmla="*/ 1454150 w 1911350"/>
                <a:gd name="connsiteY12" fmla="*/ 450850 h 850900"/>
                <a:gd name="connsiteX13" fmla="*/ 1568450 w 1911350"/>
                <a:gd name="connsiteY13" fmla="*/ 368300 h 850900"/>
                <a:gd name="connsiteX14" fmla="*/ 1619250 w 1911350"/>
                <a:gd name="connsiteY14" fmla="*/ 723900 h 850900"/>
                <a:gd name="connsiteX15" fmla="*/ 1720850 w 1911350"/>
                <a:gd name="connsiteY15" fmla="*/ 527050 h 850900"/>
                <a:gd name="connsiteX16" fmla="*/ 1873250 w 1911350"/>
                <a:gd name="connsiteY16" fmla="*/ 215900 h 850900"/>
                <a:gd name="connsiteX17" fmla="*/ 1911350 w 1911350"/>
                <a:gd name="connsiteY17" fmla="*/ 0 h 850900"/>
                <a:gd name="connsiteX18" fmla="*/ 0 w 1911350"/>
                <a:gd name="connsiteY18" fmla="*/ 184150 h 850900"/>
                <a:gd name="connsiteX19" fmla="*/ 50800 w 1911350"/>
                <a:gd name="connsiteY19" fmla="*/ 20955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11350" h="850900">
                  <a:moveTo>
                    <a:pt x="50800" y="209550"/>
                  </a:moveTo>
                  <a:lnTo>
                    <a:pt x="158750" y="590550"/>
                  </a:lnTo>
                  <a:lnTo>
                    <a:pt x="463550" y="628650"/>
                  </a:lnTo>
                  <a:lnTo>
                    <a:pt x="469900" y="400050"/>
                  </a:lnTo>
                  <a:lnTo>
                    <a:pt x="622300" y="565150"/>
                  </a:lnTo>
                  <a:lnTo>
                    <a:pt x="641350" y="850900"/>
                  </a:lnTo>
                  <a:lnTo>
                    <a:pt x="876300" y="723900"/>
                  </a:lnTo>
                  <a:lnTo>
                    <a:pt x="844550" y="476250"/>
                  </a:lnTo>
                  <a:lnTo>
                    <a:pt x="1041400" y="298450"/>
                  </a:lnTo>
                  <a:lnTo>
                    <a:pt x="1035050" y="673100"/>
                  </a:lnTo>
                  <a:lnTo>
                    <a:pt x="1181100" y="850900"/>
                  </a:lnTo>
                  <a:lnTo>
                    <a:pt x="1377950" y="673100"/>
                  </a:lnTo>
                  <a:lnTo>
                    <a:pt x="1454150" y="450850"/>
                  </a:lnTo>
                  <a:lnTo>
                    <a:pt x="1568450" y="368300"/>
                  </a:lnTo>
                  <a:lnTo>
                    <a:pt x="1619250" y="723900"/>
                  </a:lnTo>
                  <a:lnTo>
                    <a:pt x="1720850" y="527050"/>
                  </a:lnTo>
                  <a:lnTo>
                    <a:pt x="1873250" y="215900"/>
                  </a:lnTo>
                  <a:lnTo>
                    <a:pt x="1911350" y="0"/>
                  </a:lnTo>
                  <a:lnTo>
                    <a:pt x="0" y="184150"/>
                  </a:lnTo>
                  <a:lnTo>
                    <a:pt x="50800" y="20955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583749" y="3322230"/>
              <a:ext cx="347002" cy="30572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231424" y="3428077"/>
              <a:ext cx="133288" cy="940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09076" y="3492039"/>
              <a:ext cx="133288" cy="940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 66"/>
          <p:cNvSpPr/>
          <p:nvPr/>
        </p:nvSpPr>
        <p:spPr>
          <a:xfrm>
            <a:off x="5794209" y="4206608"/>
            <a:ext cx="462543" cy="463640"/>
          </a:xfrm>
          <a:custGeom>
            <a:avLst/>
            <a:gdLst>
              <a:gd name="connsiteX0" fmla="*/ 283335 w 888642"/>
              <a:gd name="connsiteY0" fmla="*/ 38637 h 1249251"/>
              <a:gd name="connsiteX1" fmla="*/ 0 w 888642"/>
              <a:gd name="connsiteY1" fmla="*/ 991673 h 1249251"/>
              <a:gd name="connsiteX2" fmla="*/ 180304 w 888642"/>
              <a:gd name="connsiteY2" fmla="*/ 1056068 h 1249251"/>
              <a:gd name="connsiteX3" fmla="*/ 270456 w 888642"/>
              <a:gd name="connsiteY3" fmla="*/ 1081825 h 1249251"/>
              <a:gd name="connsiteX4" fmla="*/ 360608 w 888642"/>
              <a:gd name="connsiteY4" fmla="*/ 1094704 h 1249251"/>
              <a:gd name="connsiteX5" fmla="*/ 399245 w 888642"/>
              <a:gd name="connsiteY5" fmla="*/ 1107583 h 1249251"/>
              <a:gd name="connsiteX6" fmla="*/ 412124 w 888642"/>
              <a:gd name="connsiteY6" fmla="*/ 1249251 h 1249251"/>
              <a:gd name="connsiteX7" fmla="*/ 888642 w 888642"/>
              <a:gd name="connsiteY7" fmla="*/ 991673 h 1249251"/>
              <a:gd name="connsiteX8" fmla="*/ 772732 w 888642"/>
              <a:gd name="connsiteY8" fmla="*/ 553792 h 1249251"/>
              <a:gd name="connsiteX9" fmla="*/ 437882 w 888642"/>
              <a:gd name="connsiteY9" fmla="*/ 463639 h 1249251"/>
              <a:gd name="connsiteX10" fmla="*/ 579549 w 888642"/>
              <a:gd name="connsiteY10" fmla="*/ 0 h 1249251"/>
              <a:gd name="connsiteX11" fmla="*/ 283335 w 888642"/>
              <a:gd name="connsiteY11" fmla="*/ 38637 h 12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8642" h="1249251">
                <a:moveTo>
                  <a:pt x="283335" y="38637"/>
                </a:moveTo>
                <a:lnTo>
                  <a:pt x="0" y="991673"/>
                </a:lnTo>
                <a:cubicBezTo>
                  <a:pt x="128448" y="1039841"/>
                  <a:pt x="68238" y="1018712"/>
                  <a:pt x="180304" y="1056068"/>
                </a:cubicBezTo>
                <a:cubicBezTo>
                  <a:pt x="213410" y="1067104"/>
                  <a:pt x="234875" y="1075356"/>
                  <a:pt x="270456" y="1081825"/>
                </a:cubicBezTo>
                <a:cubicBezTo>
                  <a:pt x="300322" y="1087255"/>
                  <a:pt x="330557" y="1090411"/>
                  <a:pt x="360608" y="1094704"/>
                </a:cubicBezTo>
                <a:cubicBezTo>
                  <a:pt x="373487" y="1098997"/>
                  <a:pt x="393174" y="1095441"/>
                  <a:pt x="399245" y="1107583"/>
                </a:cubicBezTo>
                <a:cubicBezTo>
                  <a:pt x="414553" y="1138198"/>
                  <a:pt x="412124" y="1210675"/>
                  <a:pt x="412124" y="1249251"/>
                </a:cubicBezTo>
                <a:lnTo>
                  <a:pt x="888642" y="991673"/>
                </a:lnTo>
                <a:lnTo>
                  <a:pt x="772732" y="553792"/>
                </a:lnTo>
                <a:lnTo>
                  <a:pt x="437882" y="463639"/>
                </a:lnTo>
                <a:lnTo>
                  <a:pt x="579549" y="0"/>
                </a:lnTo>
                <a:lnTo>
                  <a:pt x="283335" y="38637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405671" y="4206608"/>
            <a:ext cx="462543" cy="463640"/>
          </a:xfrm>
          <a:custGeom>
            <a:avLst/>
            <a:gdLst>
              <a:gd name="connsiteX0" fmla="*/ 283335 w 888642"/>
              <a:gd name="connsiteY0" fmla="*/ 38637 h 1249251"/>
              <a:gd name="connsiteX1" fmla="*/ 0 w 888642"/>
              <a:gd name="connsiteY1" fmla="*/ 991673 h 1249251"/>
              <a:gd name="connsiteX2" fmla="*/ 180304 w 888642"/>
              <a:gd name="connsiteY2" fmla="*/ 1056068 h 1249251"/>
              <a:gd name="connsiteX3" fmla="*/ 270456 w 888642"/>
              <a:gd name="connsiteY3" fmla="*/ 1081825 h 1249251"/>
              <a:gd name="connsiteX4" fmla="*/ 360608 w 888642"/>
              <a:gd name="connsiteY4" fmla="*/ 1094704 h 1249251"/>
              <a:gd name="connsiteX5" fmla="*/ 399245 w 888642"/>
              <a:gd name="connsiteY5" fmla="*/ 1107583 h 1249251"/>
              <a:gd name="connsiteX6" fmla="*/ 412124 w 888642"/>
              <a:gd name="connsiteY6" fmla="*/ 1249251 h 1249251"/>
              <a:gd name="connsiteX7" fmla="*/ 888642 w 888642"/>
              <a:gd name="connsiteY7" fmla="*/ 991673 h 1249251"/>
              <a:gd name="connsiteX8" fmla="*/ 772732 w 888642"/>
              <a:gd name="connsiteY8" fmla="*/ 553792 h 1249251"/>
              <a:gd name="connsiteX9" fmla="*/ 437882 w 888642"/>
              <a:gd name="connsiteY9" fmla="*/ 463639 h 1249251"/>
              <a:gd name="connsiteX10" fmla="*/ 579549 w 888642"/>
              <a:gd name="connsiteY10" fmla="*/ 0 h 1249251"/>
              <a:gd name="connsiteX11" fmla="*/ 283335 w 888642"/>
              <a:gd name="connsiteY11" fmla="*/ 38637 h 12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8642" h="1249251">
                <a:moveTo>
                  <a:pt x="283335" y="38637"/>
                </a:moveTo>
                <a:lnTo>
                  <a:pt x="0" y="991673"/>
                </a:lnTo>
                <a:cubicBezTo>
                  <a:pt x="128448" y="1039841"/>
                  <a:pt x="68238" y="1018712"/>
                  <a:pt x="180304" y="1056068"/>
                </a:cubicBezTo>
                <a:cubicBezTo>
                  <a:pt x="213410" y="1067104"/>
                  <a:pt x="234875" y="1075356"/>
                  <a:pt x="270456" y="1081825"/>
                </a:cubicBezTo>
                <a:cubicBezTo>
                  <a:pt x="300322" y="1087255"/>
                  <a:pt x="330557" y="1090411"/>
                  <a:pt x="360608" y="1094704"/>
                </a:cubicBezTo>
                <a:cubicBezTo>
                  <a:pt x="373487" y="1098997"/>
                  <a:pt x="393174" y="1095441"/>
                  <a:pt x="399245" y="1107583"/>
                </a:cubicBezTo>
                <a:cubicBezTo>
                  <a:pt x="414553" y="1138198"/>
                  <a:pt x="412124" y="1210675"/>
                  <a:pt x="412124" y="1249251"/>
                </a:cubicBezTo>
                <a:lnTo>
                  <a:pt x="888642" y="991673"/>
                </a:lnTo>
                <a:lnTo>
                  <a:pt x="772732" y="553792"/>
                </a:lnTo>
                <a:lnTo>
                  <a:pt x="437882" y="463639"/>
                </a:lnTo>
                <a:lnTo>
                  <a:pt x="579549" y="0"/>
                </a:lnTo>
                <a:lnTo>
                  <a:pt x="283335" y="38637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4428234" y="1489647"/>
            <a:ext cx="462543" cy="463640"/>
          </a:xfrm>
          <a:custGeom>
            <a:avLst/>
            <a:gdLst>
              <a:gd name="connsiteX0" fmla="*/ 283335 w 888642"/>
              <a:gd name="connsiteY0" fmla="*/ 38637 h 1249251"/>
              <a:gd name="connsiteX1" fmla="*/ 0 w 888642"/>
              <a:gd name="connsiteY1" fmla="*/ 991673 h 1249251"/>
              <a:gd name="connsiteX2" fmla="*/ 180304 w 888642"/>
              <a:gd name="connsiteY2" fmla="*/ 1056068 h 1249251"/>
              <a:gd name="connsiteX3" fmla="*/ 270456 w 888642"/>
              <a:gd name="connsiteY3" fmla="*/ 1081825 h 1249251"/>
              <a:gd name="connsiteX4" fmla="*/ 360608 w 888642"/>
              <a:gd name="connsiteY4" fmla="*/ 1094704 h 1249251"/>
              <a:gd name="connsiteX5" fmla="*/ 399245 w 888642"/>
              <a:gd name="connsiteY5" fmla="*/ 1107583 h 1249251"/>
              <a:gd name="connsiteX6" fmla="*/ 412124 w 888642"/>
              <a:gd name="connsiteY6" fmla="*/ 1249251 h 1249251"/>
              <a:gd name="connsiteX7" fmla="*/ 888642 w 888642"/>
              <a:gd name="connsiteY7" fmla="*/ 991673 h 1249251"/>
              <a:gd name="connsiteX8" fmla="*/ 772732 w 888642"/>
              <a:gd name="connsiteY8" fmla="*/ 553792 h 1249251"/>
              <a:gd name="connsiteX9" fmla="*/ 437882 w 888642"/>
              <a:gd name="connsiteY9" fmla="*/ 463639 h 1249251"/>
              <a:gd name="connsiteX10" fmla="*/ 579549 w 888642"/>
              <a:gd name="connsiteY10" fmla="*/ 0 h 1249251"/>
              <a:gd name="connsiteX11" fmla="*/ 283335 w 888642"/>
              <a:gd name="connsiteY11" fmla="*/ 38637 h 12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8642" h="1249251">
                <a:moveTo>
                  <a:pt x="283335" y="38637"/>
                </a:moveTo>
                <a:lnTo>
                  <a:pt x="0" y="991673"/>
                </a:lnTo>
                <a:cubicBezTo>
                  <a:pt x="128448" y="1039841"/>
                  <a:pt x="68238" y="1018712"/>
                  <a:pt x="180304" y="1056068"/>
                </a:cubicBezTo>
                <a:cubicBezTo>
                  <a:pt x="213410" y="1067104"/>
                  <a:pt x="234875" y="1075356"/>
                  <a:pt x="270456" y="1081825"/>
                </a:cubicBezTo>
                <a:cubicBezTo>
                  <a:pt x="300322" y="1087255"/>
                  <a:pt x="330557" y="1090411"/>
                  <a:pt x="360608" y="1094704"/>
                </a:cubicBezTo>
                <a:cubicBezTo>
                  <a:pt x="373487" y="1098997"/>
                  <a:pt x="393174" y="1095441"/>
                  <a:pt x="399245" y="1107583"/>
                </a:cubicBezTo>
                <a:cubicBezTo>
                  <a:pt x="414553" y="1138198"/>
                  <a:pt x="412124" y="1210675"/>
                  <a:pt x="412124" y="1249251"/>
                </a:cubicBezTo>
                <a:lnTo>
                  <a:pt x="888642" y="991673"/>
                </a:lnTo>
                <a:lnTo>
                  <a:pt x="772732" y="553792"/>
                </a:lnTo>
                <a:lnTo>
                  <a:pt x="437882" y="463639"/>
                </a:lnTo>
                <a:lnTo>
                  <a:pt x="579549" y="0"/>
                </a:lnTo>
                <a:lnTo>
                  <a:pt x="283335" y="38637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519432" y="5011346"/>
            <a:ext cx="466859" cy="24292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398157" y="3667511"/>
            <a:ext cx="466859" cy="24292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042135" y="3216715"/>
            <a:ext cx="2862611" cy="3311485"/>
            <a:chOff x="4042135" y="3216715"/>
            <a:chExt cx="2862611" cy="3311485"/>
          </a:xfrm>
        </p:grpSpPr>
        <p:sp>
          <p:nvSpPr>
            <p:cNvPr id="8" name="Isosceles Triangle 7"/>
            <p:cNvSpPr/>
            <p:nvPr/>
          </p:nvSpPr>
          <p:spPr>
            <a:xfrm rot="12566854">
              <a:off x="4042135" y="5790476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533765">
              <a:off x="4425685" y="5880927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8981074">
              <a:off x="6673344" y="5890848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1764973">
              <a:off x="6231440" y="5937093"/>
              <a:ext cx="231402" cy="5911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77831" y="3216715"/>
              <a:ext cx="1669310" cy="1368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105462" y="3233331"/>
              <a:ext cx="347002" cy="30572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881620">
              <a:off x="4163863" y="5207793"/>
              <a:ext cx="573237" cy="977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20842478">
              <a:off x="6171639" y="5250527"/>
              <a:ext cx="573237" cy="977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74455" y="3990558"/>
              <a:ext cx="2358650" cy="183356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69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209963">
              <a:off x="4818227" y="3631400"/>
              <a:ext cx="1326245" cy="355707"/>
            </a:xfrm>
            <a:custGeom>
              <a:avLst/>
              <a:gdLst>
                <a:gd name="connsiteX0" fmla="*/ 50800 w 1911350"/>
                <a:gd name="connsiteY0" fmla="*/ 209550 h 850900"/>
                <a:gd name="connsiteX1" fmla="*/ 158750 w 1911350"/>
                <a:gd name="connsiteY1" fmla="*/ 590550 h 850900"/>
                <a:gd name="connsiteX2" fmla="*/ 463550 w 1911350"/>
                <a:gd name="connsiteY2" fmla="*/ 628650 h 850900"/>
                <a:gd name="connsiteX3" fmla="*/ 469900 w 1911350"/>
                <a:gd name="connsiteY3" fmla="*/ 400050 h 850900"/>
                <a:gd name="connsiteX4" fmla="*/ 622300 w 1911350"/>
                <a:gd name="connsiteY4" fmla="*/ 565150 h 850900"/>
                <a:gd name="connsiteX5" fmla="*/ 641350 w 1911350"/>
                <a:gd name="connsiteY5" fmla="*/ 850900 h 850900"/>
                <a:gd name="connsiteX6" fmla="*/ 876300 w 1911350"/>
                <a:gd name="connsiteY6" fmla="*/ 723900 h 850900"/>
                <a:gd name="connsiteX7" fmla="*/ 844550 w 1911350"/>
                <a:gd name="connsiteY7" fmla="*/ 476250 h 850900"/>
                <a:gd name="connsiteX8" fmla="*/ 1041400 w 1911350"/>
                <a:gd name="connsiteY8" fmla="*/ 298450 h 850900"/>
                <a:gd name="connsiteX9" fmla="*/ 1035050 w 1911350"/>
                <a:gd name="connsiteY9" fmla="*/ 673100 h 850900"/>
                <a:gd name="connsiteX10" fmla="*/ 1181100 w 1911350"/>
                <a:gd name="connsiteY10" fmla="*/ 850900 h 850900"/>
                <a:gd name="connsiteX11" fmla="*/ 1377950 w 1911350"/>
                <a:gd name="connsiteY11" fmla="*/ 673100 h 850900"/>
                <a:gd name="connsiteX12" fmla="*/ 1454150 w 1911350"/>
                <a:gd name="connsiteY12" fmla="*/ 450850 h 850900"/>
                <a:gd name="connsiteX13" fmla="*/ 1568450 w 1911350"/>
                <a:gd name="connsiteY13" fmla="*/ 368300 h 850900"/>
                <a:gd name="connsiteX14" fmla="*/ 1619250 w 1911350"/>
                <a:gd name="connsiteY14" fmla="*/ 723900 h 850900"/>
                <a:gd name="connsiteX15" fmla="*/ 1720850 w 1911350"/>
                <a:gd name="connsiteY15" fmla="*/ 527050 h 850900"/>
                <a:gd name="connsiteX16" fmla="*/ 1873250 w 1911350"/>
                <a:gd name="connsiteY16" fmla="*/ 215900 h 850900"/>
                <a:gd name="connsiteX17" fmla="*/ 1911350 w 1911350"/>
                <a:gd name="connsiteY17" fmla="*/ 0 h 850900"/>
                <a:gd name="connsiteX18" fmla="*/ 0 w 1911350"/>
                <a:gd name="connsiteY18" fmla="*/ 184150 h 850900"/>
                <a:gd name="connsiteX19" fmla="*/ 50800 w 1911350"/>
                <a:gd name="connsiteY19" fmla="*/ 20955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11350" h="850900">
                  <a:moveTo>
                    <a:pt x="50800" y="209550"/>
                  </a:moveTo>
                  <a:lnTo>
                    <a:pt x="158750" y="590550"/>
                  </a:lnTo>
                  <a:lnTo>
                    <a:pt x="463550" y="628650"/>
                  </a:lnTo>
                  <a:lnTo>
                    <a:pt x="469900" y="400050"/>
                  </a:lnTo>
                  <a:lnTo>
                    <a:pt x="622300" y="565150"/>
                  </a:lnTo>
                  <a:lnTo>
                    <a:pt x="641350" y="850900"/>
                  </a:lnTo>
                  <a:lnTo>
                    <a:pt x="876300" y="723900"/>
                  </a:lnTo>
                  <a:lnTo>
                    <a:pt x="844550" y="476250"/>
                  </a:lnTo>
                  <a:lnTo>
                    <a:pt x="1041400" y="298450"/>
                  </a:lnTo>
                  <a:lnTo>
                    <a:pt x="1035050" y="673100"/>
                  </a:lnTo>
                  <a:lnTo>
                    <a:pt x="1181100" y="850900"/>
                  </a:lnTo>
                  <a:lnTo>
                    <a:pt x="1377950" y="673100"/>
                  </a:lnTo>
                  <a:lnTo>
                    <a:pt x="1454150" y="450850"/>
                  </a:lnTo>
                  <a:lnTo>
                    <a:pt x="1568450" y="368300"/>
                  </a:lnTo>
                  <a:lnTo>
                    <a:pt x="1619250" y="723900"/>
                  </a:lnTo>
                  <a:lnTo>
                    <a:pt x="1720850" y="527050"/>
                  </a:lnTo>
                  <a:lnTo>
                    <a:pt x="1873250" y="215900"/>
                  </a:lnTo>
                  <a:lnTo>
                    <a:pt x="1911350" y="0"/>
                  </a:lnTo>
                  <a:lnTo>
                    <a:pt x="0" y="184150"/>
                  </a:lnTo>
                  <a:lnTo>
                    <a:pt x="50800" y="20955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583749" y="3322230"/>
              <a:ext cx="347002" cy="30572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31424" y="3428077"/>
              <a:ext cx="133288" cy="940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09076" y="3492039"/>
              <a:ext cx="133288" cy="940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9737" y="4202892"/>
            <a:ext cx="372780" cy="588378"/>
            <a:chOff x="470801" y="2715084"/>
            <a:chExt cx="511707" cy="1105891"/>
          </a:xfrm>
        </p:grpSpPr>
        <p:sp>
          <p:nvSpPr>
            <p:cNvPr id="19" name="Rounded Rectangle 33"/>
            <p:cNvSpPr/>
            <p:nvPr/>
          </p:nvSpPr>
          <p:spPr>
            <a:xfrm rot="16200000" flipV="1">
              <a:off x="754338" y="2975586"/>
              <a:ext cx="286901" cy="45719"/>
            </a:xfrm>
            <a:custGeom>
              <a:avLst/>
              <a:gdLst>
                <a:gd name="connsiteX0" fmla="*/ 0 w 346908"/>
                <a:gd name="connsiteY0" fmla="*/ 7620 h 45719"/>
                <a:gd name="connsiteX1" fmla="*/ 7620 w 346908"/>
                <a:gd name="connsiteY1" fmla="*/ 0 h 45719"/>
                <a:gd name="connsiteX2" fmla="*/ 339288 w 346908"/>
                <a:gd name="connsiteY2" fmla="*/ 0 h 45719"/>
                <a:gd name="connsiteX3" fmla="*/ 346908 w 346908"/>
                <a:gd name="connsiteY3" fmla="*/ 7620 h 45719"/>
                <a:gd name="connsiteX4" fmla="*/ 346908 w 346908"/>
                <a:gd name="connsiteY4" fmla="*/ 38099 h 45719"/>
                <a:gd name="connsiteX5" fmla="*/ 339288 w 346908"/>
                <a:gd name="connsiteY5" fmla="*/ 45719 h 45719"/>
                <a:gd name="connsiteX6" fmla="*/ 7620 w 346908"/>
                <a:gd name="connsiteY6" fmla="*/ 45719 h 45719"/>
                <a:gd name="connsiteX7" fmla="*/ 0 w 346908"/>
                <a:gd name="connsiteY7" fmla="*/ 38099 h 45719"/>
                <a:gd name="connsiteX8" fmla="*/ 0 w 346908"/>
                <a:gd name="connsiteY8" fmla="*/ 7620 h 45719"/>
                <a:gd name="connsiteX0" fmla="*/ 4764 w 351672"/>
                <a:gd name="connsiteY0" fmla="*/ 7620 h 45719"/>
                <a:gd name="connsiteX1" fmla="*/ 12384 w 351672"/>
                <a:gd name="connsiteY1" fmla="*/ 0 h 45719"/>
                <a:gd name="connsiteX2" fmla="*/ 344052 w 351672"/>
                <a:gd name="connsiteY2" fmla="*/ 0 h 45719"/>
                <a:gd name="connsiteX3" fmla="*/ 351672 w 351672"/>
                <a:gd name="connsiteY3" fmla="*/ 7620 h 45719"/>
                <a:gd name="connsiteX4" fmla="*/ 351672 w 351672"/>
                <a:gd name="connsiteY4" fmla="*/ 38099 h 45719"/>
                <a:gd name="connsiteX5" fmla="*/ 344052 w 351672"/>
                <a:gd name="connsiteY5" fmla="*/ 45719 h 45719"/>
                <a:gd name="connsiteX6" fmla="*/ 12384 w 351672"/>
                <a:gd name="connsiteY6" fmla="*/ 45719 h 45719"/>
                <a:gd name="connsiteX7" fmla="*/ 0 w 351672"/>
                <a:gd name="connsiteY7" fmla="*/ 16668 h 45719"/>
                <a:gd name="connsiteX8" fmla="*/ 4764 w 351672"/>
                <a:gd name="connsiteY8" fmla="*/ 7620 h 45719"/>
                <a:gd name="connsiteX0" fmla="*/ 19652 w 366560"/>
                <a:gd name="connsiteY0" fmla="*/ 7620 h 45719"/>
                <a:gd name="connsiteX1" fmla="*/ 27272 w 366560"/>
                <a:gd name="connsiteY1" fmla="*/ 0 h 45719"/>
                <a:gd name="connsiteX2" fmla="*/ 358940 w 366560"/>
                <a:gd name="connsiteY2" fmla="*/ 0 h 45719"/>
                <a:gd name="connsiteX3" fmla="*/ 366560 w 366560"/>
                <a:gd name="connsiteY3" fmla="*/ 7620 h 45719"/>
                <a:gd name="connsiteX4" fmla="*/ 366560 w 366560"/>
                <a:gd name="connsiteY4" fmla="*/ 38099 h 45719"/>
                <a:gd name="connsiteX5" fmla="*/ 358940 w 366560"/>
                <a:gd name="connsiteY5" fmla="*/ 45719 h 45719"/>
                <a:gd name="connsiteX6" fmla="*/ 27272 w 366560"/>
                <a:gd name="connsiteY6" fmla="*/ 45719 h 45719"/>
                <a:gd name="connsiteX7" fmla="*/ 19652 w 366560"/>
                <a:gd name="connsiteY7" fmla="*/ 7620 h 45719"/>
                <a:gd name="connsiteX0" fmla="*/ 41458 w 380746"/>
                <a:gd name="connsiteY0" fmla="*/ 45719 h 45719"/>
                <a:gd name="connsiteX1" fmla="*/ 41458 w 380746"/>
                <a:gd name="connsiteY1" fmla="*/ 0 h 45719"/>
                <a:gd name="connsiteX2" fmla="*/ 373126 w 380746"/>
                <a:gd name="connsiteY2" fmla="*/ 0 h 45719"/>
                <a:gd name="connsiteX3" fmla="*/ 380746 w 380746"/>
                <a:gd name="connsiteY3" fmla="*/ 7620 h 45719"/>
                <a:gd name="connsiteX4" fmla="*/ 380746 w 380746"/>
                <a:gd name="connsiteY4" fmla="*/ 38099 h 45719"/>
                <a:gd name="connsiteX5" fmla="*/ 373126 w 380746"/>
                <a:gd name="connsiteY5" fmla="*/ 45719 h 45719"/>
                <a:gd name="connsiteX6" fmla="*/ 41458 w 380746"/>
                <a:gd name="connsiteY6" fmla="*/ 45719 h 45719"/>
                <a:gd name="connsiteX0" fmla="*/ 331668 w 339288"/>
                <a:gd name="connsiteY0" fmla="*/ 45719 h 45719"/>
                <a:gd name="connsiteX1" fmla="*/ 0 w 339288"/>
                <a:gd name="connsiteY1" fmla="*/ 0 h 45719"/>
                <a:gd name="connsiteX2" fmla="*/ 331668 w 339288"/>
                <a:gd name="connsiteY2" fmla="*/ 0 h 45719"/>
                <a:gd name="connsiteX3" fmla="*/ 339288 w 339288"/>
                <a:gd name="connsiteY3" fmla="*/ 7620 h 45719"/>
                <a:gd name="connsiteX4" fmla="*/ 339288 w 339288"/>
                <a:gd name="connsiteY4" fmla="*/ 38099 h 45719"/>
                <a:gd name="connsiteX5" fmla="*/ 331668 w 339288"/>
                <a:gd name="connsiteY5" fmla="*/ 45719 h 45719"/>
                <a:gd name="connsiteX0" fmla="*/ 279281 w 286901"/>
                <a:gd name="connsiteY0" fmla="*/ 45719 h 45719"/>
                <a:gd name="connsiteX1" fmla="*/ 0 w 286901"/>
                <a:gd name="connsiteY1" fmla="*/ 19050 h 45719"/>
                <a:gd name="connsiteX2" fmla="*/ 279281 w 286901"/>
                <a:gd name="connsiteY2" fmla="*/ 0 h 45719"/>
                <a:gd name="connsiteX3" fmla="*/ 286901 w 286901"/>
                <a:gd name="connsiteY3" fmla="*/ 7620 h 45719"/>
                <a:gd name="connsiteX4" fmla="*/ 286901 w 286901"/>
                <a:gd name="connsiteY4" fmla="*/ 38099 h 45719"/>
                <a:gd name="connsiteX5" fmla="*/ 279281 w 286901"/>
                <a:gd name="connsiteY5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01" h="45719">
                  <a:moveTo>
                    <a:pt x="279281" y="45719"/>
                  </a:moveTo>
                  <a:lnTo>
                    <a:pt x="0" y="19050"/>
                  </a:lnTo>
                  <a:lnTo>
                    <a:pt x="279281" y="0"/>
                  </a:lnTo>
                  <a:cubicBezTo>
                    <a:pt x="283489" y="0"/>
                    <a:pt x="286901" y="3412"/>
                    <a:pt x="286901" y="7620"/>
                  </a:cubicBezTo>
                  <a:lnTo>
                    <a:pt x="286901" y="38099"/>
                  </a:lnTo>
                  <a:cubicBezTo>
                    <a:pt x="286901" y="42307"/>
                    <a:pt x="283489" y="45719"/>
                    <a:pt x="279281" y="45719"/>
                  </a:cubicBezTo>
                  <a:close/>
                </a:path>
              </a:pathLst>
            </a:custGeom>
            <a:solidFill>
              <a:srgbClr val="C16F6F"/>
            </a:solidFill>
            <a:ln>
              <a:solidFill>
                <a:srgbClr val="69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8672496" flipV="1">
              <a:off x="628797" y="3119037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13035" y="2910625"/>
              <a:ext cx="231271" cy="231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0356" flipV="1">
              <a:off x="370634" y="3624660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4439644" flipH="1" flipV="1">
              <a:off x="534867" y="3624661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3035" y="3141896"/>
              <a:ext cx="231820" cy="432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7021733" flipV="1">
              <a:off x="320207" y="3317373"/>
              <a:ext cx="346908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21009197">
              <a:off x="808677" y="2715084"/>
              <a:ext cx="173831" cy="140494"/>
            </a:xfrm>
            <a:custGeom>
              <a:avLst/>
              <a:gdLst>
                <a:gd name="connsiteX0" fmla="*/ 54769 w 173831"/>
                <a:gd name="connsiteY0" fmla="*/ 133350 h 140494"/>
                <a:gd name="connsiteX1" fmla="*/ 54769 w 173831"/>
                <a:gd name="connsiteY1" fmla="*/ 133350 h 140494"/>
                <a:gd name="connsiteX2" fmla="*/ 47625 w 173831"/>
                <a:gd name="connsiteY2" fmla="*/ 111919 h 140494"/>
                <a:gd name="connsiteX3" fmla="*/ 40481 w 173831"/>
                <a:gd name="connsiteY3" fmla="*/ 102394 h 140494"/>
                <a:gd name="connsiteX4" fmla="*/ 35719 w 173831"/>
                <a:gd name="connsiteY4" fmla="*/ 95250 h 140494"/>
                <a:gd name="connsiteX5" fmla="*/ 19050 w 173831"/>
                <a:gd name="connsiteY5" fmla="*/ 71438 h 140494"/>
                <a:gd name="connsiteX6" fmla="*/ 7144 w 173831"/>
                <a:gd name="connsiteY6" fmla="*/ 57150 h 140494"/>
                <a:gd name="connsiteX7" fmla="*/ 0 w 173831"/>
                <a:gd name="connsiteY7" fmla="*/ 52388 h 140494"/>
                <a:gd name="connsiteX8" fmla="*/ 73819 w 173831"/>
                <a:gd name="connsiteY8" fmla="*/ 78582 h 140494"/>
                <a:gd name="connsiteX9" fmla="*/ 64294 w 173831"/>
                <a:gd name="connsiteY9" fmla="*/ 0 h 140494"/>
                <a:gd name="connsiteX10" fmla="*/ 102394 w 173831"/>
                <a:gd name="connsiteY10" fmla="*/ 73819 h 140494"/>
                <a:gd name="connsiteX11" fmla="*/ 147637 w 173831"/>
                <a:gd name="connsiteY11" fmla="*/ 19050 h 140494"/>
                <a:gd name="connsiteX12" fmla="*/ 123825 w 173831"/>
                <a:gd name="connsiteY12" fmla="*/ 97632 h 140494"/>
                <a:gd name="connsiteX13" fmla="*/ 173831 w 173831"/>
                <a:gd name="connsiteY13" fmla="*/ 114300 h 140494"/>
                <a:gd name="connsiteX14" fmla="*/ 107156 w 173831"/>
                <a:gd name="connsiteY14" fmla="*/ 140494 h 140494"/>
                <a:gd name="connsiteX15" fmla="*/ 54769 w 173831"/>
                <a:gd name="connsiteY15" fmla="*/ 13335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3831" h="140494">
                  <a:moveTo>
                    <a:pt x="54769" y="133350"/>
                  </a:moveTo>
                  <a:lnTo>
                    <a:pt x="54769" y="133350"/>
                  </a:lnTo>
                  <a:cubicBezTo>
                    <a:pt x="52388" y="126206"/>
                    <a:pt x="50781" y="118756"/>
                    <a:pt x="47625" y="111919"/>
                  </a:cubicBezTo>
                  <a:cubicBezTo>
                    <a:pt x="45962" y="108316"/>
                    <a:pt x="42788" y="105624"/>
                    <a:pt x="40481" y="102394"/>
                  </a:cubicBezTo>
                  <a:cubicBezTo>
                    <a:pt x="38818" y="100065"/>
                    <a:pt x="37382" y="97579"/>
                    <a:pt x="35719" y="95250"/>
                  </a:cubicBezTo>
                  <a:cubicBezTo>
                    <a:pt x="18068" y="70538"/>
                    <a:pt x="40976" y="104326"/>
                    <a:pt x="19050" y="71438"/>
                  </a:cubicBezTo>
                  <a:cubicBezTo>
                    <a:pt x="14369" y="64416"/>
                    <a:pt x="14017" y="62877"/>
                    <a:pt x="7144" y="57150"/>
                  </a:cubicBezTo>
                  <a:cubicBezTo>
                    <a:pt x="4945" y="55318"/>
                    <a:pt x="0" y="52388"/>
                    <a:pt x="0" y="52388"/>
                  </a:cubicBezTo>
                  <a:lnTo>
                    <a:pt x="73819" y="78582"/>
                  </a:lnTo>
                  <a:lnTo>
                    <a:pt x="64294" y="0"/>
                  </a:lnTo>
                  <a:lnTo>
                    <a:pt x="102394" y="73819"/>
                  </a:lnTo>
                  <a:lnTo>
                    <a:pt x="147637" y="19050"/>
                  </a:lnTo>
                  <a:lnTo>
                    <a:pt x="123825" y="97632"/>
                  </a:lnTo>
                  <a:lnTo>
                    <a:pt x="173831" y="114300"/>
                  </a:lnTo>
                  <a:lnTo>
                    <a:pt x="107156" y="140494"/>
                  </a:lnTo>
                  <a:lnTo>
                    <a:pt x="54769" y="133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2412110" y="2987353"/>
            <a:ext cx="466859" cy="24292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3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5</cp:revision>
  <dcterms:created xsi:type="dcterms:W3CDTF">2016-04-23T13:36:30Z</dcterms:created>
  <dcterms:modified xsi:type="dcterms:W3CDTF">2016-04-23T14:03:13Z</dcterms:modified>
</cp:coreProperties>
</file>