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04E0-18F8-40FD-A91D-AF634956B17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A0AC-83A4-4733-87B8-F8C944CD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667000" y="35052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76800" y="1143000"/>
            <a:ext cx="0" cy="411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76600" y="2438400"/>
            <a:ext cx="403860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086600" y="35052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4572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01105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05" y="1143000"/>
                <a:ext cx="45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39000" y="209644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096441"/>
                <a:ext cx="4572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4191000" y="4014790"/>
            <a:ext cx="97654" cy="97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127763"/>
            <a:ext cx="97654" cy="97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459027" y="2829019"/>
                <a:ext cx="457200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𝒫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27" y="2829019"/>
                <a:ext cx="457200" cy="3823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86200" y="3609572"/>
                <a:ext cx="457200" cy="4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𝒬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09572"/>
                <a:ext cx="457200" cy="4290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288654" y="3276600"/>
            <a:ext cx="16764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30427" y="372276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7" y="3722762"/>
                <a:ext cx="457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333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6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2016-03-05T10:26:10Z</dcterms:created>
  <dcterms:modified xsi:type="dcterms:W3CDTF">2016-03-05T16:25:05Z</dcterms:modified>
</cp:coreProperties>
</file>