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7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D9EC-FF1B-4A08-AC5A-C0B94CF0973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FCFA-AEB7-4656-A48E-0D247FE6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unched Tape 8"/>
          <p:cNvSpPr/>
          <p:nvPr/>
        </p:nvSpPr>
        <p:spPr>
          <a:xfrm rot="1600737">
            <a:off x="1675309" y="2479992"/>
            <a:ext cx="2352980" cy="553075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293 w 10293"/>
              <a:gd name="connsiteY0" fmla="*/ 1000 h 10647"/>
              <a:gd name="connsiteX1" fmla="*/ 2793 w 10293"/>
              <a:gd name="connsiteY1" fmla="*/ 2000 h 10647"/>
              <a:gd name="connsiteX2" fmla="*/ 5293 w 10293"/>
              <a:gd name="connsiteY2" fmla="*/ 1000 h 10647"/>
              <a:gd name="connsiteX3" fmla="*/ 7793 w 10293"/>
              <a:gd name="connsiteY3" fmla="*/ 0 h 10647"/>
              <a:gd name="connsiteX4" fmla="*/ 10293 w 10293"/>
              <a:gd name="connsiteY4" fmla="*/ 1000 h 10647"/>
              <a:gd name="connsiteX5" fmla="*/ 10293 w 10293"/>
              <a:gd name="connsiteY5" fmla="*/ 9000 h 10647"/>
              <a:gd name="connsiteX6" fmla="*/ 7793 w 10293"/>
              <a:gd name="connsiteY6" fmla="*/ 8000 h 10647"/>
              <a:gd name="connsiteX7" fmla="*/ 5293 w 10293"/>
              <a:gd name="connsiteY7" fmla="*/ 9000 h 10647"/>
              <a:gd name="connsiteX8" fmla="*/ 2793 w 10293"/>
              <a:gd name="connsiteY8" fmla="*/ 10000 h 10647"/>
              <a:gd name="connsiteX9" fmla="*/ 0 w 10293"/>
              <a:gd name="connsiteY9" fmla="*/ 10486 h 10647"/>
              <a:gd name="connsiteX10" fmla="*/ 293 w 10293"/>
              <a:gd name="connsiteY10" fmla="*/ 1000 h 10647"/>
              <a:gd name="connsiteX0" fmla="*/ 293 w 10293"/>
              <a:gd name="connsiteY0" fmla="*/ 1000 h 11730"/>
              <a:gd name="connsiteX1" fmla="*/ 2793 w 10293"/>
              <a:gd name="connsiteY1" fmla="*/ 2000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000 h 11730"/>
              <a:gd name="connsiteX1" fmla="*/ 2696 w 10293"/>
              <a:gd name="connsiteY1" fmla="*/ 3414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293 w 10293"/>
              <a:gd name="connsiteY7" fmla="*/ 936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647 w 10293"/>
              <a:gd name="connsiteY7" fmla="*/ 795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93" h="12097">
                <a:moveTo>
                  <a:pt x="293" y="1367"/>
                </a:moveTo>
                <a:cubicBezTo>
                  <a:pt x="293" y="1919"/>
                  <a:pt x="1856" y="3964"/>
                  <a:pt x="2696" y="3781"/>
                </a:cubicBezTo>
                <a:cubicBezTo>
                  <a:pt x="3537" y="3598"/>
                  <a:pt x="4487" y="837"/>
                  <a:pt x="5336" y="268"/>
                </a:cubicBezTo>
                <a:cubicBezTo>
                  <a:pt x="6185" y="-301"/>
                  <a:pt x="6967" y="184"/>
                  <a:pt x="7793" y="367"/>
                </a:cubicBezTo>
                <a:cubicBezTo>
                  <a:pt x="8619" y="550"/>
                  <a:pt x="10293" y="815"/>
                  <a:pt x="10293" y="1367"/>
                </a:cubicBezTo>
                <a:lnTo>
                  <a:pt x="10293" y="9367"/>
                </a:lnTo>
                <a:cubicBezTo>
                  <a:pt x="10293" y="8815"/>
                  <a:pt x="8567" y="8602"/>
                  <a:pt x="7793" y="8367"/>
                </a:cubicBezTo>
                <a:cubicBezTo>
                  <a:pt x="7019" y="8132"/>
                  <a:pt x="6506" y="7335"/>
                  <a:pt x="5647" y="7957"/>
                </a:cubicBezTo>
                <a:cubicBezTo>
                  <a:pt x="4788" y="8579"/>
                  <a:pt x="4022" y="12097"/>
                  <a:pt x="2641" y="12097"/>
                </a:cubicBezTo>
                <a:cubicBezTo>
                  <a:pt x="1260" y="12097"/>
                  <a:pt x="0" y="11405"/>
                  <a:pt x="0" y="10853"/>
                </a:cubicBezTo>
                <a:cubicBezTo>
                  <a:pt x="0" y="8186"/>
                  <a:pt x="293" y="4034"/>
                  <a:pt x="293" y="13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 rot="21143372">
            <a:off x="3225252" y="3156354"/>
            <a:ext cx="1790315" cy="1763829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  <a:gd name="connsiteX0" fmla="*/ 1065277 w 2729456"/>
              <a:gd name="connsiteY0" fmla="*/ 0 h 943622"/>
              <a:gd name="connsiteX1" fmla="*/ 2729456 w 2729456"/>
              <a:gd name="connsiteY1" fmla="*/ 842374 h 943622"/>
              <a:gd name="connsiteX2" fmla="*/ 1828800 w 2729456"/>
              <a:gd name="connsiteY2" fmla="*/ 943622 h 943622"/>
              <a:gd name="connsiteX3" fmla="*/ 0 w 2729456"/>
              <a:gd name="connsiteY3" fmla="*/ 943622 h 943622"/>
              <a:gd name="connsiteX4" fmla="*/ 1065277 w 2729456"/>
              <a:gd name="connsiteY4" fmla="*/ 0 h 943622"/>
              <a:gd name="connsiteX0" fmla="*/ 1065277 w 2729456"/>
              <a:gd name="connsiteY0" fmla="*/ 0 h 1759275"/>
              <a:gd name="connsiteX1" fmla="*/ 2729456 w 2729456"/>
              <a:gd name="connsiteY1" fmla="*/ 842374 h 1759275"/>
              <a:gd name="connsiteX2" fmla="*/ 2570690 w 2729456"/>
              <a:gd name="connsiteY2" fmla="*/ 1759275 h 1759275"/>
              <a:gd name="connsiteX3" fmla="*/ 0 w 2729456"/>
              <a:gd name="connsiteY3" fmla="*/ 943622 h 1759275"/>
              <a:gd name="connsiteX4" fmla="*/ 1065277 w 2729456"/>
              <a:gd name="connsiteY4" fmla="*/ 0 h 1759275"/>
              <a:gd name="connsiteX0" fmla="*/ 181196 w 1845375"/>
              <a:gd name="connsiteY0" fmla="*/ 0 h 1759275"/>
              <a:gd name="connsiteX1" fmla="*/ 1845375 w 1845375"/>
              <a:gd name="connsiteY1" fmla="*/ 842374 h 1759275"/>
              <a:gd name="connsiteX2" fmla="*/ 1686609 w 1845375"/>
              <a:gd name="connsiteY2" fmla="*/ 1759275 h 1759275"/>
              <a:gd name="connsiteX3" fmla="*/ 0 w 1845375"/>
              <a:gd name="connsiteY3" fmla="*/ 963226 h 1759275"/>
              <a:gd name="connsiteX4" fmla="*/ 181196 w 1845375"/>
              <a:gd name="connsiteY4" fmla="*/ 0 h 1759275"/>
              <a:gd name="connsiteX0" fmla="*/ 181196 w 1827764"/>
              <a:gd name="connsiteY0" fmla="*/ 0 h 1759275"/>
              <a:gd name="connsiteX1" fmla="*/ 1827764 w 1827764"/>
              <a:gd name="connsiteY1" fmla="*/ 794375 h 1759275"/>
              <a:gd name="connsiteX2" fmla="*/ 1686609 w 1827764"/>
              <a:gd name="connsiteY2" fmla="*/ 1759275 h 1759275"/>
              <a:gd name="connsiteX3" fmla="*/ 0 w 1827764"/>
              <a:gd name="connsiteY3" fmla="*/ 963226 h 1759275"/>
              <a:gd name="connsiteX4" fmla="*/ 181196 w 1827764"/>
              <a:gd name="connsiteY4" fmla="*/ 0 h 1759275"/>
              <a:gd name="connsiteX0" fmla="*/ 181196 w 1827764"/>
              <a:gd name="connsiteY0" fmla="*/ 0 h 1719771"/>
              <a:gd name="connsiteX1" fmla="*/ 1827764 w 1827764"/>
              <a:gd name="connsiteY1" fmla="*/ 794375 h 1719771"/>
              <a:gd name="connsiteX2" fmla="*/ 1660657 w 1827764"/>
              <a:gd name="connsiteY2" fmla="*/ 1719771 h 1719771"/>
              <a:gd name="connsiteX3" fmla="*/ 0 w 1827764"/>
              <a:gd name="connsiteY3" fmla="*/ 963226 h 1719771"/>
              <a:gd name="connsiteX4" fmla="*/ 181196 w 1827764"/>
              <a:gd name="connsiteY4" fmla="*/ 0 h 1719771"/>
              <a:gd name="connsiteX0" fmla="*/ 143747 w 1790315"/>
              <a:gd name="connsiteY0" fmla="*/ 0 h 1719771"/>
              <a:gd name="connsiteX1" fmla="*/ 1790315 w 1790315"/>
              <a:gd name="connsiteY1" fmla="*/ 794375 h 1719771"/>
              <a:gd name="connsiteX2" fmla="*/ 1623208 w 1790315"/>
              <a:gd name="connsiteY2" fmla="*/ 1719771 h 1719771"/>
              <a:gd name="connsiteX3" fmla="*/ 0 w 1790315"/>
              <a:gd name="connsiteY3" fmla="*/ 970632 h 1719771"/>
              <a:gd name="connsiteX4" fmla="*/ 143747 w 1790315"/>
              <a:gd name="connsiteY4" fmla="*/ 0 h 1719771"/>
              <a:gd name="connsiteX0" fmla="*/ 143747 w 1790315"/>
              <a:gd name="connsiteY0" fmla="*/ 0 h 1763829"/>
              <a:gd name="connsiteX1" fmla="*/ 1790315 w 1790315"/>
              <a:gd name="connsiteY1" fmla="*/ 794375 h 1763829"/>
              <a:gd name="connsiteX2" fmla="*/ 1617321 w 1790315"/>
              <a:gd name="connsiteY2" fmla="*/ 1763829 h 1763829"/>
              <a:gd name="connsiteX3" fmla="*/ 0 w 1790315"/>
              <a:gd name="connsiteY3" fmla="*/ 970632 h 1763829"/>
              <a:gd name="connsiteX4" fmla="*/ 143747 w 1790315"/>
              <a:gd name="connsiteY4" fmla="*/ 0 h 176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315" h="1763829">
                <a:moveTo>
                  <a:pt x="143747" y="0"/>
                </a:moveTo>
                <a:lnTo>
                  <a:pt x="1790315" y="794375"/>
                </a:lnTo>
                <a:lnTo>
                  <a:pt x="1617321" y="1763829"/>
                </a:lnTo>
                <a:lnTo>
                  <a:pt x="0" y="970632"/>
                </a:lnTo>
                <a:lnTo>
                  <a:pt x="1437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4"/>
          <p:cNvSpPr/>
          <p:nvPr/>
        </p:nvSpPr>
        <p:spPr>
          <a:xfrm rot="21143372">
            <a:off x="4854908" y="3269676"/>
            <a:ext cx="1526623" cy="1451135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  <a:gd name="connsiteX0" fmla="*/ 1065277 w 2729456"/>
              <a:gd name="connsiteY0" fmla="*/ 0 h 943622"/>
              <a:gd name="connsiteX1" fmla="*/ 2729456 w 2729456"/>
              <a:gd name="connsiteY1" fmla="*/ 842374 h 943622"/>
              <a:gd name="connsiteX2" fmla="*/ 1828800 w 2729456"/>
              <a:gd name="connsiteY2" fmla="*/ 943622 h 943622"/>
              <a:gd name="connsiteX3" fmla="*/ 0 w 2729456"/>
              <a:gd name="connsiteY3" fmla="*/ 943622 h 943622"/>
              <a:gd name="connsiteX4" fmla="*/ 1065277 w 2729456"/>
              <a:gd name="connsiteY4" fmla="*/ 0 h 943622"/>
              <a:gd name="connsiteX0" fmla="*/ 1065277 w 2729456"/>
              <a:gd name="connsiteY0" fmla="*/ 0 h 1759275"/>
              <a:gd name="connsiteX1" fmla="*/ 2729456 w 2729456"/>
              <a:gd name="connsiteY1" fmla="*/ 842374 h 1759275"/>
              <a:gd name="connsiteX2" fmla="*/ 2570690 w 2729456"/>
              <a:gd name="connsiteY2" fmla="*/ 1759275 h 1759275"/>
              <a:gd name="connsiteX3" fmla="*/ 0 w 2729456"/>
              <a:gd name="connsiteY3" fmla="*/ 943622 h 1759275"/>
              <a:gd name="connsiteX4" fmla="*/ 1065277 w 2729456"/>
              <a:gd name="connsiteY4" fmla="*/ 0 h 1759275"/>
              <a:gd name="connsiteX0" fmla="*/ 181196 w 1845375"/>
              <a:gd name="connsiteY0" fmla="*/ 0 h 1759275"/>
              <a:gd name="connsiteX1" fmla="*/ 1845375 w 1845375"/>
              <a:gd name="connsiteY1" fmla="*/ 842374 h 1759275"/>
              <a:gd name="connsiteX2" fmla="*/ 1686609 w 1845375"/>
              <a:gd name="connsiteY2" fmla="*/ 1759275 h 1759275"/>
              <a:gd name="connsiteX3" fmla="*/ 0 w 1845375"/>
              <a:gd name="connsiteY3" fmla="*/ 963226 h 1759275"/>
              <a:gd name="connsiteX4" fmla="*/ 181196 w 1845375"/>
              <a:gd name="connsiteY4" fmla="*/ 0 h 1759275"/>
              <a:gd name="connsiteX0" fmla="*/ 181196 w 1827764"/>
              <a:gd name="connsiteY0" fmla="*/ 0 h 1759275"/>
              <a:gd name="connsiteX1" fmla="*/ 1827764 w 1827764"/>
              <a:gd name="connsiteY1" fmla="*/ 794375 h 1759275"/>
              <a:gd name="connsiteX2" fmla="*/ 1686609 w 1827764"/>
              <a:gd name="connsiteY2" fmla="*/ 1759275 h 1759275"/>
              <a:gd name="connsiteX3" fmla="*/ 0 w 1827764"/>
              <a:gd name="connsiteY3" fmla="*/ 963226 h 1759275"/>
              <a:gd name="connsiteX4" fmla="*/ 181196 w 1827764"/>
              <a:gd name="connsiteY4" fmla="*/ 0 h 1759275"/>
              <a:gd name="connsiteX0" fmla="*/ 181196 w 1827764"/>
              <a:gd name="connsiteY0" fmla="*/ 0 h 1719771"/>
              <a:gd name="connsiteX1" fmla="*/ 1827764 w 1827764"/>
              <a:gd name="connsiteY1" fmla="*/ 794375 h 1719771"/>
              <a:gd name="connsiteX2" fmla="*/ 1660657 w 1827764"/>
              <a:gd name="connsiteY2" fmla="*/ 1719771 h 1719771"/>
              <a:gd name="connsiteX3" fmla="*/ 0 w 1827764"/>
              <a:gd name="connsiteY3" fmla="*/ 963226 h 1719771"/>
              <a:gd name="connsiteX4" fmla="*/ 181196 w 1827764"/>
              <a:gd name="connsiteY4" fmla="*/ 0 h 1719771"/>
              <a:gd name="connsiteX0" fmla="*/ 143747 w 1790315"/>
              <a:gd name="connsiteY0" fmla="*/ 0 h 1719771"/>
              <a:gd name="connsiteX1" fmla="*/ 1790315 w 1790315"/>
              <a:gd name="connsiteY1" fmla="*/ 794375 h 1719771"/>
              <a:gd name="connsiteX2" fmla="*/ 1623208 w 1790315"/>
              <a:gd name="connsiteY2" fmla="*/ 1719771 h 1719771"/>
              <a:gd name="connsiteX3" fmla="*/ 0 w 1790315"/>
              <a:gd name="connsiteY3" fmla="*/ 970632 h 1719771"/>
              <a:gd name="connsiteX4" fmla="*/ 143747 w 1790315"/>
              <a:gd name="connsiteY4" fmla="*/ 0 h 1719771"/>
              <a:gd name="connsiteX0" fmla="*/ 143747 w 1790315"/>
              <a:gd name="connsiteY0" fmla="*/ 0 h 1763829"/>
              <a:gd name="connsiteX1" fmla="*/ 1790315 w 1790315"/>
              <a:gd name="connsiteY1" fmla="*/ 794375 h 1763829"/>
              <a:gd name="connsiteX2" fmla="*/ 1617321 w 1790315"/>
              <a:gd name="connsiteY2" fmla="*/ 1763829 h 1763829"/>
              <a:gd name="connsiteX3" fmla="*/ 0 w 1790315"/>
              <a:gd name="connsiteY3" fmla="*/ 970632 h 1763829"/>
              <a:gd name="connsiteX4" fmla="*/ 143747 w 1790315"/>
              <a:gd name="connsiteY4" fmla="*/ 0 h 1763829"/>
              <a:gd name="connsiteX0" fmla="*/ 0 w 1961908"/>
              <a:gd name="connsiteY0" fmla="*/ 0 h 1777134"/>
              <a:gd name="connsiteX1" fmla="*/ 1961908 w 1961908"/>
              <a:gd name="connsiteY1" fmla="*/ 807680 h 1777134"/>
              <a:gd name="connsiteX2" fmla="*/ 1788914 w 1961908"/>
              <a:gd name="connsiteY2" fmla="*/ 1777134 h 1777134"/>
              <a:gd name="connsiteX3" fmla="*/ 171593 w 1961908"/>
              <a:gd name="connsiteY3" fmla="*/ 983937 h 1777134"/>
              <a:gd name="connsiteX4" fmla="*/ 0 w 1961908"/>
              <a:gd name="connsiteY4" fmla="*/ 0 h 1777134"/>
              <a:gd name="connsiteX0" fmla="*/ 182353 w 2144261"/>
              <a:gd name="connsiteY0" fmla="*/ 0 h 1777134"/>
              <a:gd name="connsiteX1" fmla="*/ 2144261 w 2144261"/>
              <a:gd name="connsiteY1" fmla="*/ 807680 h 1777134"/>
              <a:gd name="connsiteX2" fmla="*/ 1971267 w 2144261"/>
              <a:gd name="connsiteY2" fmla="*/ 1777134 h 1777134"/>
              <a:gd name="connsiteX3" fmla="*/ 0 w 2144261"/>
              <a:gd name="connsiteY3" fmla="*/ 971880 h 1777134"/>
              <a:gd name="connsiteX4" fmla="*/ 182353 w 2144261"/>
              <a:gd name="connsiteY4" fmla="*/ 0 h 1777134"/>
              <a:gd name="connsiteX0" fmla="*/ 182353 w 1971267"/>
              <a:gd name="connsiteY0" fmla="*/ 488065 h 2265199"/>
              <a:gd name="connsiteX1" fmla="*/ 1532604 w 1971267"/>
              <a:gd name="connsiteY1" fmla="*/ 0 h 2265199"/>
              <a:gd name="connsiteX2" fmla="*/ 1971267 w 1971267"/>
              <a:gd name="connsiteY2" fmla="*/ 2265199 h 2265199"/>
              <a:gd name="connsiteX3" fmla="*/ 0 w 1971267"/>
              <a:gd name="connsiteY3" fmla="*/ 1459945 h 2265199"/>
              <a:gd name="connsiteX4" fmla="*/ 182353 w 1971267"/>
              <a:gd name="connsiteY4" fmla="*/ 488065 h 2265199"/>
              <a:gd name="connsiteX0" fmla="*/ 182353 w 1532604"/>
              <a:gd name="connsiteY0" fmla="*/ 488065 h 1459945"/>
              <a:gd name="connsiteX1" fmla="*/ 1532604 w 1532604"/>
              <a:gd name="connsiteY1" fmla="*/ 0 h 1459945"/>
              <a:gd name="connsiteX2" fmla="*/ 1361698 w 1532604"/>
              <a:gd name="connsiteY2" fmla="*/ 1001765 h 1459945"/>
              <a:gd name="connsiteX3" fmla="*/ 0 w 1532604"/>
              <a:gd name="connsiteY3" fmla="*/ 1459945 h 1459945"/>
              <a:gd name="connsiteX4" fmla="*/ 182353 w 1532604"/>
              <a:gd name="connsiteY4" fmla="*/ 488065 h 1459945"/>
              <a:gd name="connsiteX0" fmla="*/ 182353 w 1526623"/>
              <a:gd name="connsiteY0" fmla="*/ 479255 h 1451135"/>
              <a:gd name="connsiteX1" fmla="*/ 1526623 w 1526623"/>
              <a:gd name="connsiteY1" fmla="*/ 0 h 1451135"/>
              <a:gd name="connsiteX2" fmla="*/ 1361698 w 1526623"/>
              <a:gd name="connsiteY2" fmla="*/ 992955 h 1451135"/>
              <a:gd name="connsiteX3" fmla="*/ 0 w 1526623"/>
              <a:gd name="connsiteY3" fmla="*/ 1451135 h 1451135"/>
              <a:gd name="connsiteX4" fmla="*/ 182353 w 1526623"/>
              <a:gd name="connsiteY4" fmla="*/ 479255 h 14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623" h="1451135">
                <a:moveTo>
                  <a:pt x="182353" y="479255"/>
                </a:moveTo>
                <a:lnTo>
                  <a:pt x="1526623" y="0"/>
                </a:lnTo>
                <a:lnTo>
                  <a:pt x="1361698" y="992955"/>
                </a:lnTo>
                <a:lnTo>
                  <a:pt x="0" y="1451135"/>
                </a:lnTo>
                <a:lnTo>
                  <a:pt x="182353" y="479255"/>
                </a:lnTo>
                <a:close/>
              </a:path>
            </a:pathLst>
          </a:cu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/>
        </p:nvSpPr>
        <p:spPr>
          <a:xfrm rot="19813839">
            <a:off x="5370661" y="3918496"/>
            <a:ext cx="558468" cy="95460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  <a:gd name="connsiteX0" fmla="*/ 1065277 w 2729456"/>
              <a:gd name="connsiteY0" fmla="*/ 0 h 943622"/>
              <a:gd name="connsiteX1" fmla="*/ 2729456 w 2729456"/>
              <a:gd name="connsiteY1" fmla="*/ 842374 h 943622"/>
              <a:gd name="connsiteX2" fmla="*/ 1828800 w 2729456"/>
              <a:gd name="connsiteY2" fmla="*/ 943622 h 943622"/>
              <a:gd name="connsiteX3" fmla="*/ 0 w 2729456"/>
              <a:gd name="connsiteY3" fmla="*/ 943622 h 943622"/>
              <a:gd name="connsiteX4" fmla="*/ 1065277 w 2729456"/>
              <a:gd name="connsiteY4" fmla="*/ 0 h 943622"/>
              <a:gd name="connsiteX0" fmla="*/ 1065277 w 2729456"/>
              <a:gd name="connsiteY0" fmla="*/ 0 h 1759275"/>
              <a:gd name="connsiteX1" fmla="*/ 2729456 w 2729456"/>
              <a:gd name="connsiteY1" fmla="*/ 842374 h 1759275"/>
              <a:gd name="connsiteX2" fmla="*/ 2570690 w 2729456"/>
              <a:gd name="connsiteY2" fmla="*/ 1759275 h 1759275"/>
              <a:gd name="connsiteX3" fmla="*/ 0 w 2729456"/>
              <a:gd name="connsiteY3" fmla="*/ 943622 h 1759275"/>
              <a:gd name="connsiteX4" fmla="*/ 1065277 w 2729456"/>
              <a:gd name="connsiteY4" fmla="*/ 0 h 1759275"/>
              <a:gd name="connsiteX0" fmla="*/ 181196 w 1845375"/>
              <a:gd name="connsiteY0" fmla="*/ 0 h 1759275"/>
              <a:gd name="connsiteX1" fmla="*/ 1845375 w 1845375"/>
              <a:gd name="connsiteY1" fmla="*/ 842374 h 1759275"/>
              <a:gd name="connsiteX2" fmla="*/ 1686609 w 1845375"/>
              <a:gd name="connsiteY2" fmla="*/ 1759275 h 1759275"/>
              <a:gd name="connsiteX3" fmla="*/ 0 w 1845375"/>
              <a:gd name="connsiteY3" fmla="*/ 963226 h 1759275"/>
              <a:gd name="connsiteX4" fmla="*/ 181196 w 1845375"/>
              <a:gd name="connsiteY4" fmla="*/ 0 h 1759275"/>
              <a:gd name="connsiteX0" fmla="*/ 181196 w 1827764"/>
              <a:gd name="connsiteY0" fmla="*/ 0 h 1759275"/>
              <a:gd name="connsiteX1" fmla="*/ 1827764 w 1827764"/>
              <a:gd name="connsiteY1" fmla="*/ 794375 h 1759275"/>
              <a:gd name="connsiteX2" fmla="*/ 1686609 w 1827764"/>
              <a:gd name="connsiteY2" fmla="*/ 1759275 h 1759275"/>
              <a:gd name="connsiteX3" fmla="*/ 0 w 1827764"/>
              <a:gd name="connsiteY3" fmla="*/ 963226 h 1759275"/>
              <a:gd name="connsiteX4" fmla="*/ 181196 w 1827764"/>
              <a:gd name="connsiteY4" fmla="*/ 0 h 1759275"/>
              <a:gd name="connsiteX0" fmla="*/ 181196 w 1827764"/>
              <a:gd name="connsiteY0" fmla="*/ 0 h 1719771"/>
              <a:gd name="connsiteX1" fmla="*/ 1827764 w 1827764"/>
              <a:gd name="connsiteY1" fmla="*/ 794375 h 1719771"/>
              <a:gd name="connsiteX2" fmla="*/ 1660657 w 1827764"/>
              <a:gd name="connsiteY2" fmla="*/ 1719771 h 1719771"/>
              <a:gd name="connsiteX3" fmla="*/ 0 w 1827764"/>
              <a:gd name="connsiteY3" fmla="*/ 963226 h 1719771"/>
              <a:gd name="connsiteX4" fmla="*/ 181196 w 1827764"/>
              <a:gd name="connsiteY4" fmla="*/ 0 h 1719771"/>
              <a:gd name="connsiteX0" fmla="*/ 143747 w 1790315"/>
              <a:gd name="connsiteY0" fmla="*/ 0 h 1719771"/>
              <a:gd name="connsiteX1" fmla="*/ 1790315 w 1790315"/>
              <a:gd name="connsiteY1" fmla="*/ 794375 h 1719771"/>
              <a:gd name="connsiteX2" fmla="*/ 1623208 w 1790315"/>
              <a:gd name="connsiteY2" fmla="*/ 1719771 h 1719771"/>
              <a:gd name="connsiteX3" fmla="*/ 0 w 1790315"/>
              <a:gd name="connsiteY3" fmla="*/ 970632 h 1719771"/>
              <a:gd name="connsiteX4" fmla="*/ 143747 w 1790315"/>
              <a:gd name="connsiteY4" fmla="*/ 0 h 1719771"/>
              <a:gd name="connsiteX0" fmla="*/ 143747 w 1790315"/>
              <a:gd name="connsiteY0" fmla="*/ 0 h 1763829"/>
              <a:gd name="connsiteX1" fmla="*/ 1790315 w 1790315"/>
              <a:gd name="connsiteY1" fmla="*/ 794375 h 1763829"/>
              <a:gd name="connsiteX2" fmla="*/ 1617321 w 1790315"/>
              <a:gd name="connsiteY2" fmla="*/ 1763829 h 1763829"/>
              <a:gd name="connsiteX3" fmla="*/ 0 w 1790315"/>
              <a:gd name="connsiteY3" fmla="*/ 970632 h 1763829"/>
              <a:gd name="connsiteX4" fmla="*/ 143747 w 1790315"/>
              <a:gd name="connsiteY4" fmla="*/ 0 h 1763829"/>
              <a:gd name="connsiteX0" fmla="*/ 0 w 1961908"/>
              <a:gd name="connsiteY0" fmla="*/ 0 h 1777134"/>
              <a:gd name="connsiteX1" fmla="*/ 1961908 w 1961908"/>
              <a:gd name="connsiteY1" fmla="*/ 807680 h 1777134"/>
              <a:gd name="connsiteX2" fmla="*/ 1788914 w 1961908"/>
              <a:gd name="connsiteY2" fmla="*/ 1777134 h 1777134"/>
              <a:gd name="connsiteX3" fmla="*/ 171593 w 1961908"/>
              <a:gd name="connsiteY3" fmla="*/ 983937 h 1777134"/>
              <a:gd name="connsiteX4" fmla="*/ 0 w 1961908"/>
              <a:gd name="connsiteY4" fmla="*/ 0 h 1777134"/>
              <a:gd name="connsiteX0" fmla="*/ 182353 w 2144261"/>
              <a:gd name="connsiteY0" fmla="*/ 0 h 1777134"/>
              <a:gd name="connsiteX1" fmla="*/ 2144261 w 2144261"/>
              <a:gd name="connsiteY1" fmla="*/ 807680 h 1777134"/>
              <a:gd name="connsiteX2" fmla="*/ 1971267 w 2144261"/>
              <a:gd name="connsiteY2" fmla="*/ 1777134 h 1777134"/>
              <a:gd name="connsiteX3" fmla="*/ 0 w 2144261"/>
              <a:gd name="connsiteY3" fmla="*/ 971880 h 1777134"/>
              <a:gd name="connsiteX4" fmla="*/ 182353 w 2144261"/>
              <a:gd name="connsiteY4" fmla="*/ 0 h 1777134"/>
              <a:gd name="connsiteX0" fmla="*/ 182353 w 1971267"/>
              <a:gd name="connsiteY0" fmla="*/ 488065 h 2265199"/>
              <a:gd name="connsiteX1" fmla="*/ 1532604 w 1971267"/>
              <a:gd name="connsiteY1" fmla="*/ 0 h 2265199"/>
              <a:gd name="connsiteX2" fmla="*/ 1971267 w 1971267"/>
              <a:gd name="connsiteY2" fmla="*/ 2265199 h 2265199"/>
              <a:gd name="connsiteX3" fmla="*/ 0 w 1971267"/>
              <a:gd name="connsiteY3" fmla="*/ 1459945 h 2265199"/>
              <a:gd name="connsiteX4" fmla="*/ 182353 w 1971267"/>
              <a:gd name="connsiteY4" fmla="*/ 488065 h 2265199"/>
              <a:gd name="connsiteX0" fmla="*/ 182353 w 1532604"/>
              <a:gd name="connsiteY0" fmla="*/ 488065 h 1459945"/>
              <a:gd name="connsiteX1" fmla="*/ 1532604 w 1532604"/>
              <a:gd name="connsiteY1" fmla="*/ 0 h 1459945"/>
              <a:gd name="connsiteX2" fmla="*/ 1361698 w 1532604"/>
              <a:gd name="connsiteY2" fmla="*/ 1001765 h 1459945"/>
              <a:gd name="connsiteX3" fmla="*/ 0 w 1532604"/>
              <a:gd name="connsiteY3" fmla="*/ 1459945 h 1459945"/>
              <a:gd name="connsiteX4" fmla="*/ 182353 w 1532604"/>
              <a:gd name="connsiteY4" fmla="*/ 488065 h 1459945"/>
              <a:gd name="connsiteX0" fmla="*/ 182353 w 1810244"/>
              <a:gd name="connsiteY0" fmla="*/ 67404 h 1039284"/>
              <a:gd name="connsiteX1" fmla="*/ 1810246 w 1810244"/>
              <a:gd name="connsiteY1" fmla="*/ 2 h 1039284"/>
              <a:gd name="connsiteX2" fmla="*/ 1361698 w 1810244"/>
              <a:gd name="connsiteY2" fmla="*/ 581104 h 1039284"/>
              <a:gd name="connsiteX3" fmla="*/ 0 w 1810244"/>
              <a:gd name="connsiteY3" fmla="*/ 1039284 h 1039284"/>
              <a:gd name="connsiteX4" fmla="*/ 182353 w 1810244"/>
              <a:gd name="connsiteY4" fmla="*/ 67404 h 1039284"/>
              <a:gd name="connsiteX0" fmla="*/ 182353 w 1810247"/>
              <a:gd name="connsiteY0" fmla="*/ 67404 h 1039284"/>
              <a:gd name="connsiteX1" fmla="*/ 1810246 w 1810247"/>
              <a:gd name="connsiteY1" fmla="*/ 2 h 1039284"/>
              <a:gd name="connsiteX2" fmla="*/ 1584577 w 1810247"/>
              <a:gd name="connsiteY2" fmla="*/ 913004 h 1039284"/>
              <a:gd name="connsiteX3" fmla="*/ 0 w 1810247"/>
              <a:gd name="connsiteY3" fmla="*/ 1039284 h 1039284"/>
              <a:gd name="connsiteX4" fmla="*/ 182353 w 1810247"/>
              <a:gd name="connsiteY4" fmla="*/ 67404 h 1039284"/>
              <a:gd name="connsiteX0" fmla="*/ 182353 w 1810247"/>
              <a:gd name="connsiteY0" fmla="*/ 67404 h 1039284"/>
              <a:gd name="connsiteX1" fmla="*/ 1810246 w 1810247"/>
              <a:gd name="connsiteY1" fmla="*/ 2 h 1039284"/>
              <a:gd name="connsiteX2" fmla="*/ 1645699 w 1810247"/>
              <a:gd name="connsiteY2" fmla="*/ 1015758 h 1039284"/>
              <a:gd name="connsiteX3" fmla="*/ 0 w 1810247"/>
              <a:gd name="connsiteY3" fmla="*/ 1039284 h 1039284"/>
              <a:gd name="connsiteX4" fmla="*/ 182353 w 1810247"/>
              <a:gd name="connsiteY4" fmla="*/ 67404 h 1039284"/>
              <a:gd name="connsiteX0" fmla="*/ 182353 w 1810247"/>
              <a:gd name="connsiteY0" fmla="*/ 67404 h 1039284"/>
              <a:gd name="connsiteX1" fmla="*/ 1810246 w 1810247"/>
              <a:gd name="connsiteY1" fmla="*/ 2 h 1039284"/>
              <a:gd name="connsiteX2" fmla="*/ 1670093 w 1810247"/>
              <a:gd name="connsiteY2" fmla="*/ 816507 h 1039284"/>
              <a:gd name="connsiteX3" fmla="*/ 0 w 1810247"/>
              <a:gd name="connsiteY3" fmla="*/ 1039284 h 1039284"/>
              <a:gd name="connsiteX4" fmla="*/ 182353 w 1810247"/>
              <a:gd name="connsiteY4" fmla="*/ 67404 h 1039284"/>
              <a:gd name="connsiteX0" fmla="*/ 200837 w 1810247"/>
              <a:gd name="connsiteY0" fmla="*/ 0 h 1307468"/>
              <a:gd name="connsiteX1" fmla="*/ 1810246 w 1810247"/>
              <a:gd name="connsiteY1" fmla="*/ 268186 h 1307468"/>
              <a:gd name="connsiteX2" fmla="*/ 1670093 w 1810247"/>
              <a:gd name="connsiteY2" fmla="*/ 1084691 h 1307468"/>
              <a:gd name="connsiteX3" fmla="*/ 0 w 1810247"/>
              <a:gd name="connsiteY3" fmla="*/ 1307468 h 1307468"/>
              <a:gd name="connsiteX4" fmla="*/ 200837 w 1810247"/>
              <a:gd name="connsiteY4" fmla="*/ 0 h 1307468"/>
              <a:gd name="connsiteX0" fmla="*/ 134388 w 1743798"/>
              <a:gd name="connsiteY0" fmla="*/ 0 h 1084690"/>
              <a:gd name="connsiteX1" fmla="*/ 1743797 w 1743798"/>
              <a:gd name="connsiteY1" fmla="*/ 268186 h 1084690"/>
              <a:gd name="connsiteX2" fmla="*/ 1603644 w 1743798"/>
              <a:gd name="connsiteY2" fmla="*/ 1084691 h 1084690"/>
              <a:gd name="connsiteX3" fmla="*/ 0 w 1743798"/>
              <a:gd name="connsiteY3" fmla="*/ 884720 h 1084690"/>
              <a:gd name="connsiteX4" fmla="*/ 134388 w 1743798"/>
              <a:gd name="connsiteY4" fmla="*/ 0 h 10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798" h="1084690">
                <a:moveTo>
                  <a:pt x="134388" y="0"/>
                </a:moveTo>
                <a:lnTo>
                  <a:pt x="1743797" y="268186"/>
                </a:lnTo>
                <a:lnTo>
                  <a:pt x="1603644" y="1084691"/>
                </a:lnTo>
                <a:lnTo>
                  <a:pt x="0" y="884720"/>
                </a:lnTo>
                <a:lnTo>
                  <a:pt x="1343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unched Tape 8"/>
          <p:cNvSpPr/>
          <p:nvPr/>
        </p:nvSpPr>
        <p:spPr>
          <a:xfrm rot="3062654">
            <a:off x="5215732" y="4545323"/>
            <a:ext cx="2352980" cy="553075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293 w 10293"/>
              <a:gd name="connsiteY0" fmla="*/ 1000 h 10647"/>
              <a:gd name="connsiteX1" fmla="*/ 2793 w 10293"/>
              <a:gd name="connsiteY1" fmla="*/ 2000 h 10647"/>
              <a:gd name="connsiteX2" fmla="*/ 5293 w 10293"/>
              <a:gd name="connsiteY2" fmla="*/ 1000 h 10647"/>
              <a:gd name="connsiteX3" fmla="*/ 7793 w 10293"/>
              <a:gd name="connsiteY3" fmla="*/ 0 h 10647"/>
              <a:gd name="connsiteX4" fmla="*/ 10293 w 10293"/>
              <a:gd name="connsiteY4" fmla="*/ 1000 h 10647"/>
              <a:gd name="connsiteX5" fmla="*/ 10293 w 10293"/>
              <a:gd name="connsiteY5" fmla="*/ 9000 h 10647"/>
              <a:gd name="connsiteX6" fmla="*/ 7793 w 10293"/>
              <a:gd name="connsiteY6" fmla="*/ 8000 h 10647"/>
              <a:gd name="connsiteX7" fmla="*/ 5293 w 10293"/>
              <a:gd name="connsiteY7" fmla="*/ 9000 h 10647"/>
              <a:gd name="connsiteX8" fmla="*/ 2793 w 10293"/>
              <a:gd name="connsiteY8" fmla="*/ 10000 h 10647"/>
              <a:gd name="connsiteX9" fmla="*/ 0 w 10293"/>
              <a:gd name="connsiteY9" fmla="*/ 10486 h 10647"/>
              <a:gd name="connsiteX10" fmla="*/ 293 w 10293"/>
              <a:gd name="connsiteY10" fmla="*/ 1000 h 10647"/>
              <a:gd name="connsiteX0" fmla="*/ 293 w 10293"/>
              <a:gd name="connsiteY0" fmla="*/ 1000 h 11730"/>
              <a:gd name="connsiteX1" fmla="*/ 2793 w 10293"/>
              <a:gd name="connsiteY1" fmla="*/ 2000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000 h 11730"/>
              <a:gd name="connsiteX1" fmla="*/ 2696 w 10293"/>
              <a:gd name="connsiteY1" fmla="*/ 3414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293 w 10293"/>
              <a:gd name="connsiteY7" fmla="*/ 936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647 w 10293"/>
              <a:gd name="connsiteY7" fmla="*/ 795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93" h="12097">
                <a:moveTo>
                  <a:pt x="293" y="1367"/>
                </a:moveTo>
                <a:cubicBezTo>
                  <a:pt x="293" y="1919"/>
                  <a:pt x="1856" y="3964"/>
                  <a:pt x="2696" y="3781"/>
                </a:cubicBezTo>
                <a:cubicBezTo>
                  <a:pt x="3537" y="3598"/>
                  <a:pt x="4487" y="837"/>
                  <a:pt x="5336" y="268"/>
                </a:cubicBezTo>
                <a:cubicBezTo>
                  <a:pt x="6185" y="-301"/>
                  <a:pt x="6967" y="184"/>
                  <a:pt x="7793" y="367"/>
                </a:cubicBezTo>
                <a:cubicBezTo>
                  <a:pt x="8619" y="550"/>
                  <a:pt x="10293" y="815"/>
                  <a:pt x="10293" y="1367"/>
                </a:cubicBezTo>
                <a:lnTo>
                  <a:pt x="10293" y="9367"/>
                </a:lnTo>
                <a:cubicBezTo>
                  <a:pt x="10293" y="8815"/>
                  <a:pt x="8567" y="8602"/>
                  <a:pt x="7793" y="8367"/>
                </a:cubicBezTo>
                <a:cubicBezTo>
                  <a:pt x="7019" y="8132"/>
                  <a:pt x="6506" y="7335"/>
                  <a:pt x="5647" y="7957"/>
                </a:cubicBezTo>
                <a:cubicBezTo>
                  <a:pt x="4788" y="8579"/>
                  <a:pt x="4022" y="12097"/>
                  <a:pt x="2641" y="12097"/>
                </a:cubicBezTo>
                <a:cubicBezTo>
                  <a:pt x="1260" y="12097"/>
                  <a:pt x="0" y="11405"/>
                  <a:pt x="0" y="10853"/>
                </a:cubicBezTo>
                <a:cubicBezTo>
                  <a:pt x="0" y="8186"/>
                  <a:pt x="293" y="4034"/>
                  <a:pt x="293" y="13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993103" y="2307429"/>
            <a:ext cx="252412" cy="33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12191" y="2459828"/>
            <a:ext cx="252412" cy="33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57588" y="2933700"/>
            <a:ext cx="216694" cy="29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45566" y="2512216"/>
            <a:ext cx="252412" cy="33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17044" y="2638424"/>
            <a:ext cx="216694" cy="29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302794" y="2790824"/>
            <a:ext cx="216694" cy="29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086291">
            <a:off x="3345096" y="2702541"/>
            <a:ext cx="2842932" cy="1017569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2932" h="1017569">
                <a:moveTo>
                  <a:pt x="1065277" y="73947"/>
                </a:moveTo>
                <a:lnTo>
                  <a:pt x="2842932" y="0"/>
                </a:lnTo>
                <a:lnTo>
                  <a:pt x="1828800" y="1017569"/>
                </a:lnTo>
                <a:lnTo>
                  <a:pt x="0" y="1017569"/>
                </a:lnTo>
                <a:lnTo>
                  <a:pt x="1065277" y="739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673725" y="4136651"/>
            <a:ext cx="333375" cy="21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94387" y="4397807"/>
            <a:ext cx="333375" cy="21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85150" y="4601997"/>
            <a:ext cx="333375" cy="21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450014" y="4843463"/>
            <a:ext cx="333374" cy="202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3"/>
          </p:cNvCxnSpPr>
          <p:nvPr/>
        </p:nvCxnSpPr>
        <p:spPr>
          <a:xfrm flipH="1">
            <a:off x="6647657" y="5129004"/>
            <a:ext cx="326931" cy="187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847682" y="5374481"/>
            <a:ext cx="310356" cy="196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348627">
            <a:off x="1851425" y="216027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895753">
            <a:off x="2156615" y="2387197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225141">
            <a:off x="2475703" y="2473879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81899">
            <a:off x="3174815" y="2638980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912556">
            <a:off x="2851799" y="249876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2141758">
            <a:off x="3436938" y="281199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3277344">
            <a:off x="5635694" y="3903986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 rot="3002555">
            <a:off x="5847556" y="417184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2682393">
            <a:off x="6088062" y="438727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918707">
            <a:off x="6392222" y="459099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3346413">
            <a:off x="6634160" y="483605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3326456">
            <a:off x="6825060" y="511361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657606">
            <a:off x="6992538" y="536723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906939">
            <a:off x="3384942" y="3703536"/>
            <a:ext cx="147081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Read/Write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unched Tape 8"/>
          <p:cNvSpPr/>
          <p:nvPr/>
        </p:nvSpPr>
        <p:spPr>
          <a:xfrm rot="1600737">
            <a:off x="1675309" y="2479992"/>
            <a:ext cx="2352980" cy="553075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293 w 10293"/>
              <a:gd name="connsiteY0" fmla="*/ 1000 h 10647"/>
              <a:gd name="connsiteX1" fmla="*/ 2793 w 10293"/>
              <a:gd name="connsiteY1" fmla="*/ 2000 h 10647"/>
              <a:gd name="connsiteX2" fmla="*/ 5293 w 10293"/>
              <a:gd name="connsiteY2" fmla="*/ 1000 h 10647"/>
              <a:gd name="connsiteX3" fmla="*/ 7793 w 10293"/>
              <a:gd name="connsiteY3" fmla="*/ 0 h 10647"/>
              <a:gd name="connsiteX4" fmla="*/ 10293 w 10293"/>
              <a:gd name="connsiteY4" fmla="*/ 1000 h 10647"/>
              <a:gd name="connsiteX5" fmla="*/ 10293 w 10293"/>
              <a:gd name="connsiteY5" fmla="*/ 9000 h 10647"/>
              <a:gd name="connsiteX6" fmla="*/ 7793 w 10293"/>
              <a:gd name="connsiteY6" fmla="*/ 8000 h 10647"/>
              <a:gd name="connsiteX7" fmla="*/ 5293 w 10293"/>
              <a:gd name="connsiteY7" fmla="*/ 9000 h 10647"/>
              <a:gd name="connsiteX8" fmla="*/ 2793 w 10293"/>
              <a:gd name="connsiteY8" fmla="*/ 10000 h 10647"/>
              <a:gd name="connsiteX9" fmla="*/ 0 w 10293"/>
              <a:gd name="connsiteY9" fmla="*/ 10486 h 10647"/>
              <a:gd name="connsiteX10" fmla="*/ 293 w 10293"/>
              <a:gd name="connsiteY10" fmla="*/ 1000 h 10647"/>
              <a:gd name="connsiteX0" fmla="*/ 293 w 10293"/>
              <a:gd name="connsiteY0" fmla="*/ 1000 h 11730"/>
              <a:gd name="connsiteX1" fmla="*/ 2793 w 10293"/>
              <a:gd name="connsiteY1" fmla="*/ 2000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000 h 11730"/>
              <a:gd name="connsiteX1" fmla="*/ 2696 w 10293"/>
              <a:gd name="connsiteY1" fmla="*/ 3414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293 w 10293"/>
              <a:gd name="connsiteY7" fmla="*/ 936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647 w 10293"/>
              <a:gd name="connsiteY7" fmla="*/ 795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93" h="12097">
                <a:moveTo>
                  <a:pt x="293" y="1367"/>
                </a:moveTo>
                <a:cubicBezTo>
                  <a:pt x="293" y="1919"/>
                  <a:pt x="1856" y="3964"/>
                  <a:pt x="2696" y="3781"/>
                </a:cubicBezTo>
                <a:cubicBezTo>
                  <a:pt x="3537" y="3598"/>
                  <a:pt x="4487" y="837"/>
                  <a:pt x="5336" y="268"/>
                </a:cubicBezTo>
                <a:cubicBezTo>
                  <a:pt x="6185" y="-301"/>
                  <a:pt x="6967" y="184"/>
                  <a:pt x="7793" y="367"/>
                </a:cubicBezTo>
                <a:cubicBezTo>
                  <a:pt x="8619" y="550"/>
                  <a:pt x="10293" y="815"/>
                  <a:pt x="10293" y="1367"/>
                </a:cubicBezTo>
                <a:lnTo>
                  <a:pt x="10293" y="9367"/>
                </a:lnTo>
                <a:cubicBezTo>
                  <a:pt x="10293" y="8815"/>
                  <a:pt x="8567" y="8602"/>
                  <a:pt x="7793" y="8367"/>
                </a:cubicBezTo>
                <a:cubicBezTo>
                  <a:pt x="7019" y="8132"/>
                  <a:pt x="6506" y="7335"/>
                  <a:pt x="5647" y="7957"/>
                </a:cubicBezTo>
                <a:cubicBezTo>
                  <a:pt x="4788" y="8579"/>
                  <a:pt x="4022" y="12097"/>
                  <a:pt x="2641" y="12097"/>
                </a:cubicBezTo>
                <a:cubicBezTo>
                  <a:pt x="1260" y="12097"/>
                  <a:pt x="0" y="11405"/>
                  <a:pt x="0" y="10853"/>
                </a:cubicBezTo>
                <a:cubicBezTo>
                  <a:pt x="0" y="8186"/>
                  <a:pt x="293" y="4034"/>
                  <a:pt x="293" y="13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 rot="21143372">
            <a:off x="3225252" y="3156354"/>
            <a:ext cx="1790315" cy="1763829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  <a:gd name="connsiteX0" fmla="*/ 1065277 w 2729456"/>
              <a:gd name="connsiteY0" fmla="*/ 0 h 943622"/>
              <a:gd name="connsiteX1" fmla="*/ 2729456 w 2729456"/>
              <a:gd name="connsiteY1" fmla="*/ 842374 h 943622"/>
              <a:gd name="connsiteX2" fmla="*/ 1828800 w 2729456"/>
              <a:gd name="connsiteY2" fmla="*/ 943622 h 943622"/>
              <a:gd name="connsiteX3" fmla="*/ 0 w 2729456"/>
              <a:gd name="connsiteY3" fmla="*/ 943622 h 943622"/>
              <a:gd name="connsiteX4" fmla="*/ 1065277 w 2729456"/>
              <a:gd name="connsiteY4" fmla="*/ 0 h 943622"/>
              <a:gd name="connsiteX0" fmla="*/ 1065277 w 2729456"/>
              <a:gd name="connsiteY0" fmla="*/ 0 h 1759275"/>
              <a:gd name="connsiteX1" fmla="*/ 2729456 w 2729456"/>
              <a:gd name="connsiteY1" fmla="*/ 842374 h 1759275"/>
              <a:gd name="connsiteX2" fmla="*/ 2570690 w 2729456"/>
              <a:gd name="connsiteY2" fmla="*/ 1759275 h 1759275"/>
              <a:gd name="connsiteX3" fmla="*/ 0 w 2729456"/>
              <a:gd name="connsiteY3" fmla="*/ 943622 h 1759275"/>
              <a:gd name="connsiteX4" fmla="*/ 1065277 w 2729456"/>
              <a:gd name="connsiteY4" fmla="*/ 0 h 1759275"/>
              <a:gd name="connsiteX0" fmla="*/ 181196 w 1845375"/>
              <a:gd name="connsiteY0" fmla="*/ 0 h 1759275"/>
              <a:gd name="connsiteX1" fmla="*/ 1845375 w 1845375"/>
              <a:gd name="connsiteY1" fmla="*/ 842374 h 1759275"/>
              <a:gd name="connsiteX2" fmla="*/ 1686609 w 1845375"/>
              <a:gd name="connsiteY2" fmla="*/ 1759275 h 1759275"/>
              <a:gd name="connsiteX3" fmla="*/ 0 w 1845375"/>
              <a:gd name="connsiteY3" fmla="*/ 963226 h 1759275"/>
              <a:gd name="connsiteX4" fmla="*/ 181196 w 1845375"/>
              <a:gd name="connsiteY4" fmla="*/ 0 h 1759275"/>
              <a:gd name="connsiteX0" fmla="*/ 181196 w 1827764"/>
              <a:gd name="connsiteY0" fmla="*/ 0 h 1759275"/>
              <a:gd name="connsiteX1" fmla="*/ 1827764 w 1827764"/>
              <a:gd name="connsiteY1" fmla="*/ 794375 h 1759275"/>
              <a:gd name="connsiteX2" fmla="*/ 1686609 w 1827764"/>
              <a:gd name="connsiteY2" fmla="*/ 1759275 h 1759275"/>
              <a:gd name="connsiteX3" fmla="*/ 0 w 1827764"/>
              <a:gd name="connsiteY3" fmla="*/ 963226 h 1759275"/>
              <a:gd name="connsiteX4" fmla="*/ 181196 w 1827764"/>
              <a:gd name="connsiteY4" fmla="*/ 0 h 1759275"/>
              <a:gd name="connsiteX0" fmla="*/ 181196 w 1827764"/>
              <a:gd name="connsiteY0" fmla="*/ 0 h 1719771"/>
              <a:gd name="connsiteX1" fmla="*/ 1827764 w 1827764"/>
              <a:gd name="connsiteY1" fmla="*/ 794375 h 1719771"/>
              <a:gd name="connsiteX2" fmla="*/ 1660657 w 1827764"/>
              <a:gd name="connsiteY2" fmla="*/ 1719771 h 1719771"/>
              <a:gd name="connsiteX3" fmla="*/ 0 w 1827764"/>
              <a:gd name="connsiteY3" fmla="*/ 963226 h 1719771"/>
              <a:gd name="connsiteX4" fmla="*/ 181196 w 1827764"/>
              <a:gd name="connsiteY4" fmla="*/ 0 h 1719771"/>
              <a:gd name="connsiteX0" fmla="*/ 143747 w 1790315"/>
              <a:gd name="connsiteY0" fmla="*/ 0 h 1719771"/>
              <a:gd name="connsiteX1" fmla="*/ 1790315 w 1790315"/>
              <a:gd name="connsiteY1" fmla="*/ 794375 h 1719771"/>
              <a:gd name="connsiteX2" fmla="*/ 1623208 w 1790315"/>
              <a:gd name="connsiteY2" fmla="*/ 1719771 h 1719771"/>
              <a:gd name="connsiteX3" fmla="*/ 0 w 1790315"/>
              <a:gd name="connsiteY3" fmla="*/ 970632 h 1719771"/>
              <a:gd name="connsiteX4" fmla="*/ 143747 w 1790315"/>
              <a:gd name="connsiteY4" fmla="*/ 0 h 1719771"/>
              <a:gd name="connsiteX0" fmla="*/ 143747 w 1790315"/>
              <a:gd name="connsiteY0" fmla="*/ 0 h 1763829"/>
              <a:gd name="connsiteX1" fmla="*/ 1790315 w 1790315"/>
              <a:gd name="connsiteY1" fmla="*/ 794375 h 1763829"/>
              <a:gd name="connsiteX2" fmla="*/ 1617321 w 1790315"/>
              <a:gd name="connsiteY2" fmla="*/ 1763829 h 1763829"/>
              <a:gd name="connsiteX3" fmla="*/ 0 w 1790315"/>
              <a:gd name="connsiteY3" fmla="*/ 970632 h 1763829"/>
              <a:gd name="connsiteX4" fmla="*/ 143747 w 1790315"/>
              <a:gd name="connsiteY4" fmla="*/ 0 h 176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315" h="1763829">
                <a:moveTo>
                  <a:pt x="143747" y="0"/>
                </a:moveTo>
                <a:lnTo>
                  <a:pt x="1790315" y="794375"/>
                </a:lnTo>
                <a:lnTo>
                  <a:pt x="1617321" y="1763829"/>
                </a:lnTo>
                <a:lnTo>
                  <a:pt x="0" y="970632"/>
                </a:lnTo>
                <a:lnTo>
                  <a:pt x="1437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4"/>
          <p:cNvSpPr/>
          <p:nvPr/>
        </p:nvSpPr>
        <p:spPr>
          <a:xfrm rot="21143372">
            <a:off x="4854908" y="3269676"/>
            <a:ext cx="1526623" cy="1451135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  <a:gd name="connsiteX0" fmla="*/ 1065277 w 2729456"/>
              <a:gd name="connsiteY0" fmla="*/ 0 h 943622"/>
              <a:gd name="connsiteX1" fmla="*/ 2729456 w 2729456"/>
              <a:gd name="connsiteY1" fmla="*/ 842374 h 943622"/>
              <a:gd name="connsiteX2" fmla="*/ 1828800 w 2729456"/>
              <a:gd name="connsiteY2" fmla="*/ 943622 h 943622"/>
              <a:gd name="connsiteX3" fmla="*/ 0 w 2729456"/>
              <a:gd name="connsiteY3" fmla="*/ 943622 h 943622"/>
              <a:gd name="connsiteX4" fmla="*/ 1065277 w 2729456"/>
              <a:gd name="connsiteY4" fmla="*/ 0 h 943622"/>
              <a:gd name="connsiteX0" fmla="*/ 1065277 w 2729456"/>
              <a:gd name="connsiteY0" fmla="*/ 0 h 1759275"/>
              <a:gd name="connsiteX1" fmla="*/ 2729456 w 2729456"/>
              <a:gd name="connsiteY1" fmla="*/ 842374 h 1759275"/>
              <a:gd name="connsiteX2" fmla="*/ 2570690 w 2729456"/>
              <a:gd name="connsiteY2" fmla="*/ 1759275 h 1759275"/>
              <a:gd name="connsiteX3" fmla="*/ 0 w 2729456"/>
              <a:gd name="connsiteY3" fmla="*/ 943622 h 1759275"/>
              <a:gd name="connsiteX4" fmla="*/ 1065277 w 2729456"/>
              <a:gd name="connsiteY4" fmla="*/ 0 h 1759275"/>
              <a:gd name="connsiteX0" fmla="*/ 181196 w 1845375"/>
              <a:gd name="connsiteY0" fmla="*/ 0 h 1759275"/>
              <a:gd name="connsiteX1" fmla="*/ 1845375 w 1845375"/>
              <a:gd name="connsiteY1" fmla="*/ 842374 h 1759275"/>
              <a:gd name="connsiteX2" fmla="*/ 1686609 w 1845375"/>
              <a:gd name="connsiteY2" fmla="*/ 1759275 h 1759275"/>
              <a:gd name="connsiteX3" fmla="*/ 0 w 1845375"/>
              <a:gd name="connsiteY3" fmla="*/ 963226 h 1759275"/>
              <a:gd name="connsiteX4" fmla="*/ 181196 w 1845375"/>
              <a:gd name="connsiteY4" fmla="*/ 0 h 1759275"/>
              <a:gd name="connsiteX0" fmla="*/ 181196 w 1827764"/>
              <a:gd name="connsiteY0" fmla="*/ 0 h 1759275"/>
              <a:gd name="connsiteX1" fmla="*/ 1827764 w 1827764"/>
              <a:gd name="connsiteY1" fmla="*/ 794375 h 1759275"/>
              <a:gd name="connsiteX2" fmla="*/ 1686609 w 1827764"/>
              <a:gd name="connsiteY2" fmla="*/ 1759275 h 1759275"/>
              <a:gd name="connsiteX3" fmla="*/ 0 w 1827764"/>
              <a:gd name="connsiteY3" fmla="*/ 963226 h 1759275"/>
              <a:gd name="connsiteX4" fmla="*/ 181196 w 1827764"/>
              <a:gd name="connsiteY4" fmla="*/ 0 h 1759275"/>
              <a:gd name="connsiteX0" fmla="*/ 181196 w 1827764"/>
              <a:gd name="connsiteY0" fmla="*/ 0 h 1719771"/>
              <a:gd name="connsiteX1" fmla="*/ 1827764 w 1827764"/>
              <a:gd name="connsiteY1" fmla="*/ 794375 h 1719771"/>
              <a:gd name="connsiteX2" fmla="*/ 1660657 w 1827764"/>
              <a:gd name="connsiteY2" fmla="*/ 1719771 h 1719771"/>
              <a:gd name="connsiteX3" fmla="*/ 0 w 1827764"/>
              <a:gd name="connsiteY3" fmla="*/ 963226 h 1719771"/>
              <a:gd name="connsiteX4" fmla="*/ 181196 w 1827764"/>
              <a:gd name="connsiteY4" fmla="*/ 0 h 1719771"/>
              <a:gd name="connsiteX0" fmla="*/ 143747 w 1790315"/>
              <a:gd name="connsiteY0" fmla="*/ 0 h 1719771"/>
              <a:gd name="connsiteX1" fmla="*/ 1790315 w 1790315"/>
              <a:gd name="connsiteY1" fmla="*/ 794375 h 1719771"/>
              <a:gd name="connsiteX2" fmla="*/ 1623208 w 1790315"/>
              <a:gd name="connsiteY2" fmla="*/ 1719771 h 1719771"/>
              <a:gd name="connsiteX3" fmla="*/ 0 w 1790315"/>
              <a:gd name="connsiteY3" fmla="*/ 970632 h 1719771"/>
              <a:gd name="connsiteX4" fmla="*/ 143747 w 1790315"/>
              <a:gd name="connsiteY4" fmla="*/ 0 h 1719771"/>
              <a:gd name="connsiteX0" fmla="*/ 143747 w 1790315"/>
              <a:gd name="connsiteY0" fmla="*/ 0 h 1763829"/>
              <a:gd name="connsiteX1" fmla="*/ 1790315 w 1790315"/>
              <a:gd name="connsiteY1" fmla="*/ 794375 h 1763829"/>
              <a:gd name="connsiteX2" fmla="*/ 1617321 w 1790315"/>
              <a:gd name="connsiteY2" fmla="*/ 1763829 h 1763829"/>
              <a:gd name="connsiteX3" fmla="*/ 0 w 1790315"/>
              <a:gd name="connsiteY3" fmla="*/ 970632 h 1763829"/>
              <a:gd name="connsiteX4" fmla="*/ 143747 w 1790315"/>
              <a:gd name="connsiteY4" fmla="*/ 0 h 1763829"/>
              <a:gd name="connsiteX0" fmla="*/ 0 w 1961908"/>
              <a:gd name="connsiteY0" fmla="*/ 0 h 1777134"/>
              <a:gd name="connsiteX1" fmla="*/ 1961908 w 1961908"/>
              <a:gd name="connsiteY1" fmla="*/ 807680 h 1777134"/>
              <a:gd name="connsiteX2" fmla="*/ 1788914 w 1961908"/>
              <a:gd name="connsiteY2" fmla="*/ 1777134 h 1777134"/>
              <a:gd name="connsiteX3" fmla="*/ 171593 w 1961908"/>
              <a:gd name="connsiteY3" fmla="*/ 983937 h 1777134"/>
              <a:gd name="connsiteX4" fmla="*/ 0 w 1961908"/>
              <a:gd name="connsiteY4" fmla="*/ 0 h 1777134"/>
              <a:gd name="connsiteX0" fmla="*/ 182353 w 2144261"/>
              <a:gd name="connsiteY0" fmla="*/ 0 h 1777134"/>
              <a:gd name="connsiteX1" fmla="*/ 2144261 w 2144261"/>
              <a:gd name="connsiteY1" fmla="*/ 807680 h 1777134"/>
              <a:gd name="connsiteX2" fmla="*/ 1971267 w 2144261"/>
              <a:gd name="connsiteY2" fmla="*/ 1777134 h 1777134"/>
              <a:gd name="connsiteX3" fmla="*/ 0 w 2144261"/>
              <a:gd name="connsiteY3" fmla="*/ 971880 h 1777134"/>
              <a:gd name="connsiteX4" fmla="*/ 182353 w 2144261"/>
              <a:gd name="connsiteY4" fmla="*/ 0 h 1777134"/>
              <a:gd name="connsiteX0" fmla="*/ 182353 w 1971267"/>
              <a:gd name="connsiteY0" fmla="*/ 488065 h 2265199"/>
              <a:gd name="connsiteX1" fmla="*/ 1532604 w 1971267"/>
              <a:gd name="connsiteY1" fmla="*/ 0 h 2265199"/>
              <a:gd name="connsiteX2" fmla="*/ 1971267 w 1971267"/>
              <a:gd name="connsiteY2" fmla="*/ 2265199 h 2265199"/>
              <a:gd name="connsiteX3" fmla="*/ 0 w 1971267"/>
              <a:gd name="connsiteY3" fmla="*/ 1459945 h 2265199"/>
              <a:gd name="connsiteX4" fmla="*/ 182353 w 1971267"/>
              <a:gd name="connsiteY4" fmla="*/ 488065 h 2265199"/>
              <a:gd name="connsiteX0" fmla="*/ 182353 w 1532604"/>
              <a:gd name="connsiteY0" fmla="*/ 488065 h 1459945"/>
              <a:gd name="connsiteX1" fmla="*/ 1532604 w 1532604"/>
              <a:gd name="connsiteY1" fmla="*/ 0 h 1459945"/>
              <a:gd name="connsiteX2" fmla="*/ 1361698 w 1532604"/>
              <a:gd name="connsiteY2" fmla="*/ 1001765 h 1459945"/>
              <a:gd name="connsiteX3" fmla="*/ 0 w 1532604"/>
              <a:gd name="connsiteY3" fmla="*/ 1459945 h 1459945"/>
              <a:gd name="connsiteX4" fmla="*/ 182353 w 1532604"/>
              <a:gd name="connsiteY4" fmla="*/ 488065 h 1459945"/>
              <a:gd name="connsiteX0" fmla="*/ 182353 w 1526623"/>
              <a:gd name="connsiteY0" fmla="*/ 479255 h 1451135"/>
              <a:gd name="connsiteX1" fmla="*/ 1526623 w 1526623"/>
              <a:gd name="connsiteY1" fmla="*/ 0 h 1451135"/>
              <a:gd name="connsiteX2" fmla="*/ 1361698 w 1526623"/>
              <a:gd name="connsiteY2" fmla="*/ 992955 h 1451135"/>
              <a:gd name="connsiteX3" fmla="*/ 0 w 1526623"/>
              <a:gd name="connsiteY3" fmla="*/ 1451135 h 1451135"/>
              <a:gd name="connsiteX4" fmla="*/ 182353 w 1526623"/>
              <a:gd name="connsiteY4" fmla="*/ 479255 h 14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623" h="1451135">
                <a:moveTo>
                  <a:pt x="182353" y="479255"/>
                </a:moveTo>
                <a:lnTo>
                  <a:pt x="1526623" y="0"/>
                </a:lnTo>
                <a:lnTo>
                  <a:pt x="1361698" y="992955"/>
                </a:lnTo>
                <a:lnTo>
                  <a:pt x="0" y="1451135"/>
                </a:lnTo>
                <a:lnTo>
                  <a:pt x="182353" y="479255"/>
                </a:lnTo>
                <a:close/>
              </a:path>
            </a:pathLst>
          </a:cu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/>
        </p:nvSpPr>
        <p:spPr>
          <a:xfrm rot="19813839">
            <a:off x="5370661" y="3918496"/>
            <a:ext cx="558468" cy="95460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  <a:gd name="connsiteX0" fmla="*/ 1065277 w 2729456"/>
              <a:gd name="connsiteY0" fmla="*/ 0 h 943622"/>
              <a:gd name="connsiteX1" fmla="*/ 2729456 w 2729456"/>
              <a:gd name="connsiteY1" fmla="*/ 842374 h 943622"/>
              <a:gd name="connsiteX2" fmla="*/ 1828800 w 2729456"/>
              <a:gd name="connsiteY2" fmla="*/ 943622 h 943622"/>
              <a:gd name="connsiteX3" fmla="*/ 0 w 2729456"/>
              <a:gd name="connsiteY3" fmla="*/ 943622 h 943622"/>
              <a:gd name="connsiteX4" fmla="*/ 1065277 w 2729456"/>
              <a:gd name="connsiteY4" fmla="*/ 0 h 943622"/>
              <a:gd name="connsiteX0" fmla="*/ 1065277 w 2729456"/>
              <a:gd name="connsiteY0" fmla="*/ 0 h 1759275"/>
              <a:gd name="connsiteX1" fmla="*/ 2729456 w 2729456"/>
              <a:gd name="connsiteY1" fmla="*/ 842374 h 1759275"/>
              <a:gd name="connsiteX2" fmla="*/ 2570690 w 2729456"/>
              <a:gd name="connsiteY2" fmla="*/ 1759275 h 1759275"/>
              <a:gd name="connsiteX3" fmla="*/ 0 w 2729456"/>
              <a:gd name="connsiteY3" fmla="*/ 943622 h 1759275"/>
              <a:gd name="connsiteX4" fmla="*/ 1065277 w 2729456"/>
              <a:gd name="connsiteY4" fmla="*/ 0 h 1759275"/>
              <a:gd name="connsiteX0" fmla="*/ 181196 w 1845375"/>
              <a:gd name="connsiteY0" fmla="*/ 0 h 1759275"/>
              <a:gd name="connsiteX1" fmla="*/ 1845375 w 1845375"/>
              <a:gd name="connsiteY1" fmla="*/ 842374 h 1759275"/>
              <a:gd name="connsiteX2" fmla="*/ 1686609 w 1845375"/>
              <a:gd name="connsiteY2" fmla="*/ 1759275 h 1759275"/>
              <a:gd name="connsiteX3" fmla="*/ 0 w 1845375"/>
              <a:gd name="connsiteY3" fmla="*/ 963226 h 1759275"/>
              <a:gd name="connsiteX4" fmla="*/ 181196 w 1845375"/>
              <a:gd name="connsiteY4" fmla="*/ 0 h 1759275"/>
              <a:gd name="connsiteX0" fmla="*/ 181196 w 1827764"/>
              <a:gd name="connsiteY0" fmla="*/ 0 h 1759275"/>
              <a:gd name="connsiteX1" fmla="*/ 1827764 w 1827764"/>
              <a:gd name="connsiteY1" fmla="*/ 794375 h 1759275"/>
              <a:gd name="connsiteX2" fmla="*/ 1686609 w 1827764"/>
              <a:gd name="connsiteY2" fmla="*/ 1759275 h 1759275"/>
              <a:gd name="connsiteX3" fmla="*/ 0 w 1827764"/>
              <a:gd name="connsiteY3" fmla="*/ 963226 h 1759275"/>
              <a:gd name="connsiteX4" fmla="*/ 181196 w 1827764"/>
              <a:gd name="connsiteY4" fmla="*/ 0 h 1759275"/>
              <a:gd name="connsiteX0" fmla="*/ 181196 w 1827764"/>
              <a:gd name="connsiteY0" fmla="*/ 0 h 1719771"/>
              <a:gd name="connsiteX1" fmla="*/ 1827764 w 1827764"/>
              <a:gd name="connsiteY1" fmla="*/ 794375 h 1719771"/>
              <a:gd name="connsiteX2" fmla="*/ 1660657 w 1827764"/>
              <a:gd name="connsiteY2" fmla="*/ 1719771 h 1719771"/>
              <a:gd name="connsiteX3" fmla="*/ 0 w 1827764"/>
              <a:gd name="connsiteY3" fmla="*/ 963226 h 1719771"/>
              <a:gd name="connsiteX4" fmla="*/ 181196 w 1827764"/>
              <a:gd name="connsiteY4" fmla="*/ 0 h 1719771"/>
              <a:gd name="connsiteX0" fmla="*/ 143747 w 1790315"/>
              <a:gd name="connsiteY0" fmla="*/ 0 h 1719771"/>
              <a:gd name="connsiteX1" fmla="*/ 1790315 w 1790315"/>
              <a:gd name="connsiteY1" fmla="*/ 794375 h 1719771"/>
              <a:gd name="connsiteX2" fmla="*/ 1623208 w 1790315"/>
              <a:gd name="connsiteY2" fmla="*/ 1719771 h 1719771"/>
              <a:gd name="connsiteX3" fmla="*/ 0 w 1790315"/>
              <a:gd name="connsiteY3" fmla="*/ 970632 h 1719771"/>
              <a:gd name="connsiteX4" fmla="*/ 143747 w 1790315"/>
              <a:gd name="connsiteY4" fmla="*/ 0 h 1719771"/>
              <a:gd name="connsiteX0" fmla="*/ 143747 w 1790315"/>
              <a:gd name="connsiteY0" fmla="*/ 0 h 1763829"/>
              <a:gd name="connsiteX1" fmla="*/ 1790315 w 1790315"/>
              <a:gd name="connsiteY1" fmla="*/ 794375 h 1763829"/>
              <a:gd name="connsiteX2" fmla="*/ 1617321 w 1790315"/>
              <a:gd name="connsiteY2" fmla="*/ 1763829 h 1763829"/>
              <a:gd name="connsiteX3" fmla="*/ 0 w 1790315"/>
              <a:gd name="connsiteY3" fmla="*/ 970632 h 1763829"/>
              <a:gd name="connsiteX4" fmla="*/ 143747 w 1790315"/>
              <a:gd name="connsiteY4" fmla="*/ 0 h 1763829"/>
              <a:gd name="connsiteX0" fmla="*/ 0 w 1961908"/>
              <a:gd name="connsiteY0" fmla="*/ 0 h 1777134"/>
              <a:gd name="connsiteX1" fmla="*/ 1961908 w 1961908"/>
              <a:gd name="connsiteY1" fmla="*/ 807680 h 1777134"/>
              <a:gd name="connsiteX2" fmla="*/ 1788914 w 1961908"/>
              <a:gd name="connsiteY2" fmla="*/ 1777134 h 1777134"/>
              <a:gd name="connsiteX3" fmla="*/ 171593 w 1961908"/>
              <a:gd name="connsiteY3" fmla="*/ 983937 h 1777134"/>
              <a:gd name="connsiteX4" fmla="*/ 0 w 1961908"/>
              <a:gd name="connsiteY4" fmla="*/ 0 h 1777134"/>
              <a:gd name="connsiteX0" fmla="*/ 182353 w 2144261"/>
              <a:gd name="connsiteY0" fmla="*/ 0 h 1777134"/>
              <a:gd name="connsiteX1" fmla="*/ 2144261 w 2144261"/>
              <a:gd name="connsiteY1" fmla="*/ 807680 h 1777134"/>
              <a:gd name="connsiteX2" fmla="*/ 1971267 w 2144261"/>
              <a:gd name="connsiteY2" fmla="*/ 1777134 h 1777134"/>
              <a:gd name="connsiteX3" fmla="*/ 0 w 2144261"/>
              <a:gd name="connsiteY3" fmla="*/ 971880 h 1777134"/>
              <a:gd name="connsiteX4" fmla="*/ 182353 w 2144261"/>
              <a:gd name="connsiteY4" fmla="*/ 0 h 1777134"/>
              <a:gd name="connsiteX0" fmla="*/ 182353 w 1971267"/>
              <a:gd name="connsiteY0" fmla="*/ 488065 h 2265199"/>
              <a:gd name="connsiteX1" fmla="*/ 1532604 w 1971267"/>
              <a:gd name="connsiteY1" fmla="*/ 0 h 2265199"/>
              <a:gd name="connsiteX2" fmla="*/ 1971267 w 1971267"/>
              <a:gd name="connsiteY2" fmla="*/ 2265199 h 2265199"/>
              <a:gd name="connsiteX3" fmla="*/ 0 w 1971267"/>
              <a:gd name="connsiteY3" fmla="*/ 1459945 h 2265199"/>
              <a:gd name="connsiteX4" fmla="*/ 182353 w 1971267"/>
              <a:gd name="connsiteY4" fmla="*/ 488065 h 2265199"/>
              <a:gd name="connsiteX0" fmla="*/ 182353 w 1532604"/>
              <a:gd name="connsiteY0" fmla="*/ 488065 h 1459945"/>
              <a:gd name="connsiteX1" fmla="*/ 1532604 w 1532604"/>
              <a:gd name="connsiteY1" fmla="*/ 0 h 1459945"/>
              <a:gd name="connsiteX2" fmla="*/ 1361698 w 1532604"/>
              <a:gd name="connsiteY2" fmla="*/ 1001765 h 1459945"/>
              <a:gd name="connsiteX3" fmla="*/ 0 w 1532604"/>
              <a:gd name="connsiteY3" fmla="*/ 1459945 h 1459945"/>
              <a:gd name="connsiteX4" fmla="*/ 182353 w 1532604"/>
              <a:gd name="connsiteY4" fmla="*/ 488065 h 1459945"/>
              <a:gd name="connsiteX0" fmla="*/ 182353 w 1810244"/>
              <a:gd name="connsiteY0" fmla="*/ 67404 h 1039284"/>
              <a:gd name="connsiteX1" fmla="*/ 1810246 w 1810244"/>
              <a:gd name="connsiteY1" fmla="*/ 2 h 1039284"/>
              <a:gd name="connsiteX2" fmla="*/ 1361698 w 1810244"/>
              <a:gd name="connsiteY2" fmla="*/ 581104 h 1039284"/>
              <a:gd name="connsiteX3" fmla="*/ 0 w 1810244"/>
              <a:gd name="connsiteY3" fmla="*/ 1039284 h 1039284"/>
              <a:gd name="connsiteX4" fmla="*/ 182353 w 1810244"/>
              <a:gd name="connsiteY4" fmla="*/ 67404 h 1039284"/>
              <a:gd name="connsiteX0" fmla="*/ 182353 w 1810247"/>
              <a:gd name="connsiteY0" fmla="*/ 67404 h 1039284"/>
              <a:gd name="connsiteX1" fmla="*/ 1810246 w 1810247"/>
              <a:gd name="connsiteY1" fmla="*/ 2 h 1039284"/>
              <a:gd name="connsiteX2" fmla="*/ 1584577 w 1810247"/>
              <a:gd name="connsiteY2" fmla="*/ 913004 h 1039284"/>
              <a:gd name="connsiteX3" fmla="*/ 0 w 1810247"/>
              <a:gd name="connsiteY3" fmla="*/ 1039284 h 1039284"/>
              <a:gd name="connsiteX4" fmla="*/ 182353 w 1810247"/>
              <a:gd name="connsiteY4" fmla="*/ 67404 h 1039284"/>
              <a:gd name="connsiteX0" fmla="*/ 182353 w 1810247"/>
              <a:gd name="connsiteY0" fmla="*/ 67404 h 1039284"/>
              <a:gd name="connsiteX1" fmla="*/ 1810246 w 1810247"/>
              <a:gd name="connsiteY1" fmla="*/ 2 h 1039284"/>
              <a:gd name="connsiteX2" fmla="*/ 1645699 w 1810247"/>
              <a:gd name="connsiteY2" fmla="*/ 1015758 h 1039284"/>
              <a:gd name="connsiteX3" fmla="*/ 0 w 1810247"/>
              <a:gd name="connsiteY3" fmla="*/ 1039284 h 1039284"/>
              <a:gd name="connsiteX4" fmla="*/ 182353 w 1810247"/>
              <a:gd name="connsiteY4" fmla="*/ 67404 h 1039284"/>
              <a:gd name="connsiteX0" fmla="*/ 182353 w 1810247"/>
              <a:gd name="connsiteY0" fmla="*/ 67404 h 1039284"/>
              <a:gd name="connsiteX1" fmla="*/ 1810246 w 1810247"/>
              <a:gd name="connsiteY1" fmla="*/ 2 h 1039284"/>
              <a:gd name="connsiteX2" fmla="*/ 1670093 w 1810247"/>
              <a:gd name="connsiteY2" fmla="*/ 816507 h 1039284"/>
              <a:gd name="connsiteX3" fmla="*/ 0 w 1810247"/>
              <a:gd name="connsiteY3" fmla="*/ 1039284 h 1039284"/>
              <a:gd name="connsiteX4" fmla="*/ 182353 w 1810247"/>
              <a:gd name="connsiteY4" fmla="*/ 67404 h 1039284"/>
              <a:gd name="connsiteX0" fmla="*/ 200837 w 1810247"/>
              <a:gd name="connsiteY0" fmla="*/ 0 h 1307468"/>
              <a:gd name="connsiteX1" fmla="*/ 1810246 w 1810247"/>
              <a:gd name="connsiteY1" fmla="*/ 268186 h 1307468"/>
              <a:gd name="connsiteX2" fmla="*/ 1670093 w 1810247"/>
              <a:gd name="connsiteY2" fmla="*/ 1084691 h 1307468"/>
              <a:gd name="connsiteX3" fmla="*/ 0 w 1810247"/>
              <a:gd name="connsiteY3" fmla="*/ 1307468 h 1307468"/>
              <a:gd name="connsiteX4" fmla="*/ 200837 w 1810247"/>
              <a:gd name="connsiteY4" fmla="*/ 0 h 1307468"/>
              <a:gd name="connsiteX0" fmla="*/ 134388 w 1743798"/>
              <a:gd name="connsiteY0" fmla="*/ 0 h 1084690"/>
              <a:gd name="connsiteX1" fmla="*/ 1743797 w 1743798"/>
              <a:gd name="connsiteY1" fmla="*/ 268186 h 1084690"/>
              <a:gd name="connsiteX2" fmla="*/ 1603644 w 1743798"/>
              <a:gd name="connsiteY2" fmla="*/ 1084691 h 1084690"/>
              <a:gd name="connsiteX3" fmla="*/ 0 w 1743798"/>
              <a:gd name="connsiteY3" fmla="*/ 884720 h 1084690"/>
              <a:gd name="connsiteX4" fmla="*/ 134388 w 1743798"/>
              <a:gd name="connsiteY4" fmla="*/ 0 h 10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798" h="1084690">
                <a:moveTo>
                  <a:pt x="134388" y="0"/>
                </a:moveTo>
                <a:lnTo>
                  <a:pt x="1743797" y="268186"/>
                </a:lnTo>
                <a:lnTo>
                  <a:pt x="1603644" y="1084691"/>
                </a:lnTo>
                <a:lnTo>
                  <a:pt x="0" y="884720"/>
                </a:lnTo>
                <a:lnTo>
                  <a:pt x="1343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unched Tape 8"/>
          <p:cNvSpPr/>
          <p:nvPr/>
        </p:nvSpPr>
        <p:spPr>
          <a:xfrm rot="3062654">
            <a:off x="5215732" y="4545323"/>
            <a:ext cx="2352980" cy="553075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293 w 10293"/>
              <a:gd name="connsiteY0" fmla="*/ 1000 h 10647"/>
              <a:gd name="connsiteX1" fmla="*/ 2793 w 10293"/>
              <a:gd name="connsiteY1" fmla="*/ 2000 h 10647"/>
              <a:gd name="connsiteX2" fmla="*/ 5293 w 10293"/>
              <a:gd name="connsiteY2" fmla="*/ 1000 h 10647"/>
              <a:gd name="connsiteX3" fmla="*/ 7793 w 10293"/>
              <a:gd name="connsiteY3" fmla="*/ 0 h 10647"/>
              <a:gd name="connsiteX4" fmla="*/ 10293 w 10293"/>
              <a:gd name="connsiteY4" fmla="*/ 1000 h 10647"/>
              <a:gd name="connsiteX5" fmla="*/ 10293 w 10293"/>
              <a:gd name="connsiteY5" fmla="*/ 9000 h 10647"/>
              <a:gd name="connsiteX6" fmla="*/ 7793 w 10293"/>
              <a:gd name="connsiteY6" fmla="*/ 8000 h 10647"/>
              <a:gd name="connsiteX7" fmla="*/ 5293 w 10293"/>
              <a:gd name="connsiteY7" fmla="*/ 9000 h 10647"/>
              <a:gd name="connsiteX8" fmla="*/ 2793 w 10293"/>
              <a:gd name="connsiteY8" fmla="*/ 10000 h 10647"/>
              <a:gd name="connsiteX9" fmla="*/ 0 w 10293"/>
              <a:gd name="connsiteY9" fmla="*/ 10486 h 10647"/>
              <a:gd name="connsiteX10" fmla="*/ 293 w 10293"/>
              <a:gd name="connsiteY10" fmla="*/ 1000 h 10647"/>
              <a:gd name="connsiteX0" fmla="*/ 293 w 10293"/>
              <a:gd name="connsiteY0" fmla="*/ 1000 h 11730"/>
              <a:gd name="connsiteX1" fmla="*/ 2793 w 10293"/>
              <a:gd name="connsiteY1" fmla="*/ 2000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000 h 11730"/>
              <a:gd name="connsiteX1" fmla="*/ 2696 w 10293"/>
              <a:gd name="connsiteY1" fmla="*/ 3414 h 11730"/>
              <a:gd name="connsiteX2" fmla="*/ 5293 w 10293"/>
              <a:gd name="connsiteY2" fmla="*/ 1000 h 11730"/>
              <a:gd name="connsiteX3" fmla="*/ 7793 w 10293"/>
              <a:gd name="connsiteY3" fmla="*/ 0 h 11730"/>
              <a:gd name="connsiteX4" fmla="*/ 10293 w 10293"/>
              <a:gd name="connsiteY4" fmla="*/ 1000 h 11730"/>
              <a:gd name="connsiteX5" fmla="*/ 10293 w 10293"/>
              <a:gd name="connsiteY5" fmla="*/ 9000 h 11730"/>
              <a:gd name="connsiteX6" fmla="*/ 7793 w 10293"/>
              <a:gd name="connsiteY6" fmla="*/ 8000 h 11730"/>
              <a:gd name="connsiteX7" fmla="*/ 5293 w 10293"/>
              <a:gd name="connsiteY7" fmla="*/ 9000 h 11730"/>
              <a:gd name="connsiteX8" fmla="*/ 2641 w 10293"/>
              <a:gd name="connsiteY8" fmla="*/ 11730 h 11730"/>
              <a:gd name="connsiteX9" fmla="*/ 0 w 10293"/>
              <a:gd name="connsiteY9" fmla="*/ 10486 h 11730"/>
              <a:gd name="connsiteX10" fmla="*/ 293 w 10293"/>
              <a:gd name="connsiteY10" fmla="*/ 1000 h 11730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293 w 10293"/>
              <a:gd name="connsiteY7" fmla="*/ 936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  <a:gd name="connsiteX0" fmla="*/ 293 w 10293"/>
              <a:gd name="connsiteY0" fmla="*/ 1367 h 12097"/>
              <a:gd name="connsiteX1" fmla="*/ 2696 w 10293"/>
              <a:gd name="connsiteY1" fmla="*/ 3781 h 12097"/>
              <a:gd name="connsiteX2" fmla="*/ 5336 w 10293"/>
              <a:gd name="connsiteY2" fmla="*/ 268 h 12097"/>
              <a:gd name="connsiteX3" fmla="*/ 7793 w 10293"/>
              <a:gd name="connsiteY3" fmla="*/ 367 h 12097"/>
              <a:gd name="connsiteX4" fmla="*/ 10293 w 10293"/>
              <a:gd name="connsiteY4" fmla="*/ 1367 h 12097"/>
              <a:gd name="connsiteX5" fmla="*/ 10293 w 10293"/>
              <a:gd name="connsiteY5" fmla="*/ 9367 h 12097"/>
              <a:gd name="connsiteX6" fmla="*/ 7793 w 10293"/>
              <a:gd name="connsiteY6" fmla="*/ 8367 h 12097"/>
              <a:gd name="connsiteX7" fmla="*/ 5647 w 10293"/>
              <a:gd name="connsiteY7" fmla="*/ 7957 h 12097"/>
              <a:gd name="connsiteX8" fmla="*/ 2641 w 10293"/>
              <a:gd name="connsiteY8" fmla="*/ 12097 h 12097"/>
              <a:gd name="connsiteX9" fmla="*/ 0 w 10293"/>
              <a:gd name="connsiteY9" fmla="*/ 10853 h 12097"/>
              <a:gd name="connsiteX10" fmla="*/ 293 w 10293"/>
              <a:gd name="connsiteY10" fmla="*/ 1367 h 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93" h="12097">
                <a:moveTo>
                  <a:pt x="293" y="1367"/>
                </a:moveTo>
                <a:cubicBezTo>
                  <a:pt x="293" y="1919"/>
                  <a:pt x="1856" y="3964"/>
                  <a:pt x="2696" y="3781"/>
                </a:cubicBezTo>
                <a:cubicBezTo>
                  <a:pt x="3537" y="3598"/>
                  <a:pt x="4487" y="837"/>
                  <a:pt x="5336" y="268"/>
                </a:cubicBezTo>
                <a:cubicBezTo>
                  <a:pt x="6185" y="-301"/>
                  <a:pt x="6967" y="184"/>
                  <a:pt x="7793" y="367"/>
                </a:cubicBezTo>
                <a:cubicBezTo>
                  <a:pt x="8619" y="550"/>
                  <a:pt x="10293" y="815"/>
                  <a:pt x="10293" y="1367"/>
                </a:cubicBezTo>
                <a:lnTo>
                  <a:pt x="10293" y="9367"/>
                </a:lnTo>
                <a:cubicBezTo>
                  <a:pt x="10293" y="8815"/>
                  <a:pt x="8567" y="8602"/>
                  <a:pt x="7793" y="8367"/>
                </a:cubicBezTo>
                <a:cubicBezTo>
                  <a:pt x="7019" y="8132"/>
                  <a:pt x="6506" y="7335"/>
                  <a:pt x="5647" y="7957"/>
                </a:cubicBezTo>
                <a:cubicBezTo>
                  <a:pt x="4788" y="8579"/>
                  <a:pt x="4022" y="12097"/>
                  <a:pt x="2641" y="12097"/>
                </a:cubicBezTo>
                <a:cubicBezTo>
                  <a:pt x="1260" y="12097"/>
                  <a:pt x="0" y="11405"/>
                  <a:pt x="0" y="10853"/>
                </a:cubicBezTo>
                <a:cubicBezTo>
                  <a:pt x="0" y="8186"/>
                  <a:pt x="293" y="4034"/>
                  <a:pt x="293" y="136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993103" y="2307429"/>
            <a:ext cx="252412" cy="33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12191" y="2459828"/>
            <a:ext cx="252412" cy="33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57588" y="2933700"/>
            <a:ext cx="216694" cy="29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45566" y="2512216"/>
            <a:ext cx="252412" cy="33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17044" y="2638424"/>
            <a:ext cx="216694" cy="29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302794" y="2790824"/>
            <a:ext cx="216694" cy="295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086291">
            <a:off x="3345096" y="2702541"/>
            <a:ext cx="2842932" cy="1017569"/>
          </a:xfrm>
          <a:custGeom>
            <a:avLst/>
            <a:gdLst>
              <a:gd name="connsiteX0" fmla="*/ 0 w 1828800"/>
              <a:gd name="connsiteY0" fmla="*/ 0 h 1143000"/>
              <a:gd name="connsiteX1" fmla="*/ 1828800 w 1828800"/>
              <a:gd name="connsiteY1" fmla="*/ 0 h 1143000"/>
              <a:gd name="connsiteX2" fmla="*/ 1828800 w 1828800"/>
              <a:gd name="connsiteY2" fmla="*/ 1143000 h 1143000"/>
              <a:gd name="connsiteX3" fmla="*/ 0 w 1828800"/>
              <a:gd name="connsiteY3" fmla="*/ 1143000 h 1143000"/>
              <a:gd name="connsiteX4" fmla="*/ 0 w 1828800"/>
              <a:gd name="connsiteY4" fmla="*/ 0 h 1143000"/>
              <a:gd name="connsiteX0" fmla="*/ 0 w 2512380"/>
              <a:gd name="connsiteY0" fmla="*/ 0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0 w 2512380"/>
              <a:gd name="connsiteY4" fmla="*/ 0 h 1143000"/>
              <a:gd name="connsiteX0" fmla="*/ 648070 w 2512380"/>
              <a:gd name="connsiteY0" fmla="*/ 8878 h 1143000"/>
              <a:gd name="connsiteX1" fmla="*/ 2512380 w 2512380"/>
              <a:gd name="connsiteY1" fmla="*/ 0 h 1143000"/>
              <a:gd name="connsiteX2" fmla="*/ 1828800 w 2512380"/>
              <a:gd name="connsiteY2" fmla="*/ 1143000 h 1143000"/>
              <a:gd name="connsiteX3" fmla="*/ 0 w 2512380"/>
              <a:gd name="connsiteY3" fmla="*/ 1143000 h 1143000"/>
              <a:gd name="connsiteX4" fmla="*/ 648070 w 2512380"/>
              <a:gd name="connsiteY4" fmla="*/ 8878 h 1143000"/>
              <a:gd name="connsiteX0" fmla="*/ 648070 w 2842932"/>
              <a:gd name="connsiteY0" fmla="*/ 0 h 1134122"/>
              <a:gd name="connsiteX1" fmla="*/ 2842932 w 2842932"/>
              <a:gd name="connsiteY1" fmla="*/ 116553 h 1134122"/>
              <a:gd name="connsiteX2" fmla="*/ 1828800 w 2842932"/>
              <a:gd name="connsiteY2" fmla="*/ 1134122 h 1134122"/>
              <a:gd name="connsiteX3" fmla="*/ 0 w 2842932"/>
              <a:gd name="connsiteY3" fmla="*/ 1134122 h 1134122"/>
              <a:gd name="connsiteX4" fmla="*/ 648070 w 2842932"/>
              <a:gd name="connsiteY4" fmla="*/ 0 h 1134122"/>
              <a:gd name="connsiteX0" fmla="*/ 1065277 w 2842932"/>
              <a:gd name="connsiteY0" fmla="*/ 73947 h 1017569"/>
              <a:gd name="connsiteX1" fmla="*/ 2842932 w 2842932"/>
              <a:gd name="connsiteY1" fmla="*/ 0 h 1017569"/>
              <a:gd name="connsiteX2" fmla="*/ 1828800 w 2842932"/>
              <a:gd name="connsiteY2" fmla="*/ 1017569 h 1017569"/>
              <a:gd name="connsiteX3" fmla="*/ 0 w 2842932"/>
              <a:gd name="connsiteY3" fmla="*/ 1017569 h 1017569"/>
              <a:gd name="connsiteX4" fmla="*/ 1065277 w 2842932"/>
              <a:gd name="connsiteY4" fmla="*/ 73947 h 10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2932" h="1017569">
                <a:moveTo>
                  <a:pt x="1065277" y="73947"/>
                </a:moveTo>
                <a:lnTo>
                  <a:pt x="2842932" y="0"/>
                </a:lnTo>
                <a:lnTo>
                  <a:pt x="1828800" y="1017569"/>
                </a:lnTo>
                <a:lnTo>
                  <a:pt x="0" y="1017569"/>
                </a:lnTo>
                <a:lnTo>
                  <a:pt x="1065277" y="739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673725" y="4136651"/>
            <a:ext cx="333375" cy="21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94387" y="4397807"/>
            <a:ext cx="333375" cy="21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85150" y="4601997"/>
            <a:ext cx="333375" cy="21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450014" y="4843463"/>
            <a:ext cx="333374" cy="202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3"/>
          </p:cNvCxnSpPr>
          <p:nvPr/>
        </p:nvCxnSpPr>
        <p:spPr>
          <a:xfrm flipH="1">
            <a:off x="6647657" y="5129004"/>
            <a:ext cx="326931" cy="187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847682" y="5374481"/>
            <a:ext cx="310356" cy="196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348627">
            <a:off x="1851425" y="216027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895753">
            <a:off x="2156615" y="2387197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225141">
            <a:off x="2475703" y="2473879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81899">
            <a:off x="3174815" y="2638980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912556">
            <a:off x="2851799" y="249876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2141758">
            <a:off x="3436938" y="2811994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3277344">
            <a:off x="5635694" y="3903986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 rot="3002555">
            <a:off x="5847556" y="417184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2682393">
            <a:off x="6088062" y="438727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918707">
            <a:off x="6392222" y="4590991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3346413">
            <a:off x="6634160" y="4836058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3326456">
            <a:off x="6825060" y="511361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657606">
            <a:off x="6992538" y="5367235"/>
            <a:ext cx="17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906939">
            <a:off x="3384942" y="3842035"/>
            <a:ext cx="14708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Universe?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30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2015-05-07T07:29:25Z</dcterms:created>
  <dcterms:modified xsi:type="dcterms:W3CDTF">2015-05-09T02:21:52Z</dcterms:modified>
</cp:coreProperties>
</file>