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9171-B802-450D-86E4-4790CD805593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031D-A190-4A3D-B358-BE262378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86" y="4697093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87" y="3353558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4" y="5086157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24" y="3349925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68" y="2580441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54248" y="1593766"/>
            <a:ext cx="663976" cy="952265"/>
            <a:chOff x="1828800" y="609600"/>
            <a:chExt cx="1981200" cy="4680012"/>
          </a:xfrm>
          <a:solidFill>
            <a:srgbClr val="FFFF00"/>
          </a:solidFill>
        </p:grpSpPr>
        <p:sp>
          <p:nvSpPr>
            <p:cNvPr id="15" name="Rounded Rectangle 14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18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8817" y="3669805"/>
            <a:ext cx="663976" cy="952265"/>
            <a:chOff x="1828800" y="609600"/>
            <a:chExt cx="1981200" cy="4680012"/>
          </a:xfrm>
          <a:solidFill>
            <a:srgbClr val="00B050"/>
          </a:solidFill>
        </p:grpSpPr>
        <p:sp>
          <p:nvSpPr>
            <p:cNvPr id="24" name="Rounded Rectangle 23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27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28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96086" y="2312645"/>
            <a:ext cx="663976" cy="952265"/>
            <a:chOff x="1828800" y="609600"/>
            <a:chExt cx="1981200" cy="4680012"/>
          </a:xfrm>
          <a:solidFill>
            <a:srgbClr val="00B0F0"/>
          </a:solidFill>
        </p:grpSpPr>
        <p:sp>
          <p:nvSpPr>
            <p:cNvPr id="33" name="Rounded Rectangle 32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36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ie 37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92" y="2607236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60" y="3311272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49" y="4691747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59" y="3704431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1" y="5013475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5" y="5086157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2" y="255030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14" y="3727121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4" y="2991608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4" y="260240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89" y="5059043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93" y="3761368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0" y="299101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6" y="465272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15" y="3365171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82" y="370163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44" y="465467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29" y="301331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9" y="302707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rad\AppData\Local\Microsoft\Windows\INetCache\IE\OZX7KXLW\Sad-Fac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88" y="3207076"/>
            <a:ext cx="932905" cy="7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8817" y="1066800"/>
            <a:ext cx="15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Trading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48400" y="1066800"/>
            <a:ext cx="14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Trading</a:t>
            </a:r>
            <a:endParaRPr lang="en-US" dirty="0"/>
          </a:p>
        </p:txBody>
      </p:sp>
      <p:pic>
        <p:nvPicPr>
          <p:cNvPr id="1037" name="Picture 13" descr="C:\Users\Conrad\AppData\Local\Microsoft\Windows\INetCache\IE\AHBI8KZ4\smiley-silhouette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54" y="3063690"/>
            <a:ext cx="795337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7924800" y="1639145"/>
            <a:ext cx="663976" cy="952265"/>
            <a:chOff x="1828800" y="609600"/>
            <a:chExt cx="1981200" cy="4680012"/>
          </a:xfrm>
          <a:solidFill>
            <a:srgbClr val="00B0F0"/>
          </a:solidFill>
        </p:grpSpPr>
        <p:sp>
          <p:nvSpPr>
            <p:cNvPr id="68" name="Rounded Rectangle 67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ie 71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Pie 72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2539558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12" y="2585183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484" y="2602242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" descr="C:\Users\Conrad\AppData\Local\Microsoft\Windows\INetCache\IE\OZX7KXLW\large-Candy-icon-33.3-12254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220" y="2602242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827" y="2908300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96" y="2942391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63" y="2915086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Conrad\AppData\Local\Microsoft\Windows\INetCache\IE\DHPJK2U0\large-Candy-icon-66.6-12254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7" y="2913816"/>
            <a:ext cx="360362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6247054" y="3907516"/>
            <a:ext cx="663976" cy="952265"/>
            <a:chOff x="1828800" y="609600"/>
            <a:chExt cx="1981200" cy="4680012"/>
          </a:xfrm>
          <a:solidFill>
            <a:srgbClr val="00B050"/>
          </a:solidFill>
        </p:grpSpPr>
        <p:sp>
          <p:nvSpPr>
            <p:cNvPr id="85" name="Rounded Rectangle 84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3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27" y="4922707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98" y="4878068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85" y="4932789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C:\Users\Conrad\AppData\Local\Microsoft\Windows\INetCache\IE\AHBI8KZ4\large-Candy-icon-166.6-12254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60" y="4922707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16" y="5357713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19" y="5357713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16" y="531334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:\Users\Conrad\AppData\Local\Microsoft\Windows\INetCache\IE\Y8QY80RH\large-Candy-icon-0-1225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46" y="531334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/>
          <p:cNvGrpSpPr/>
          <p:nvPr/>
        </p:nvGrpSpPr>
        <p:grpSpPr>
          <a:xfrm>
            <a:off x="5181600" y="1600516"/>
            <a:ext cx="663976" cy="952265"/>
            <a:chOff x="1828800" y="609600"/>
            <a:chExt cx="1981200" cy="4680012"/>
          </a:xfrm>
          <a:solidFill>
            <a:srgbClr val="FFFF00"/>
          </a:solidFill>
        </p:grpSpPr>
        <p:sp>
          <p:nvSpPr>
            <p:cNvPr id="102" name="Rounded Rectangle 101"/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Pie 105"/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Pie 106"/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01" y="2684722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97" y="2678783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72" y="270174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C:\Users\Conrad\AppData\Local\Microsoft\Windows\INetCache\IE\AHBI8KZ4\Candy-icon-12254-larg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18" y="2701740"/>
            <a:ext cx="3603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756" y="313052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68" y="31464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56" y="308258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0" descr="C:\Users\Conrad\AppData\Local\Microsoft\Windows\INetCache\IE\Y8QY80RH\Peppermint-Candy-3564-larg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56" y="309634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0" y="958439"/>
            <a:ext cx="0" cy="548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5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5</cp:revision>
  <dcterms:created xsi:type="dcterms:W3CDTF">2016-10-23T11:42:09Z</dcterms:created>
  <dcterms:modified xsi:type="dcterms:W3CDTF">2016-10-24T00:04:49Z</dcterms:modified>
</cp:coreProperties>
</file>