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282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E40B-A0FE-4BD0-9DE2-B0487B41AF0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1F3F-7ECE-48F9-A5A1-1D105E30C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2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E40B-A0FE-4BD0-9DE2-B0487B41AF0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1F3F-7ECE-48F9-A5A1-1D105E30C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E40B-A0FE-4BD0-9DE2-B0487B41AF0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1F3F-7ECE-48F9-A5A1-1D105E30C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5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E40B-A0FE-4BD0-9DE2-B0487B41AF0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1F3F-7ECE-48F9-A5A1-1D105E30C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9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E40B-A0FE-4BD0-9DE2-B0487B41AF0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1F3F-7ECE-48F9-A5A1-1D105E30C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3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E40B-A0FE-4BD0-9DE2-B0487B41AF0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1F3F-7ECE-48F9-A5A1-1D105E30C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85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E40B-A0FE-4BD0-9DE2-B0487B41AF0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1F3F-7ECE-48F9-A5A1-1D105E30C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6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E40B-A0FE-4BD0-9DE2-B0487B41AF0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1F3F-7ECE-48F9-A5A1-1D105E30C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E40B-A0FE-4BD0-9DE2-B0487B41AF0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1F3F-7ECE-48F9-A5A1-1D105E30C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6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E40B-A0FE-4BD0-9DE2-B0487B41AF0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1F3F-7ECE-48F9-A5A1-1D105E30C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7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E40B-A0FE-4BD0-9DE2-B0487B41AF0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1F3F-7ECE-48F9-A5A1-1D105E30C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8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8E40B-A0FE-4BD0-9DE2-B0487B41AF0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11F3F-7ECE-48F9-A5A1-1D105E30C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9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28"/>
          <p:cNvSpPr/>
          <p:nvPr/>
        </p:nvSpPr>
        <p:spPr>
          <a:xfrm rot="10800000">
            <a:off x="4868274" y="2039794"/>
            <a:ext cx="381000" cy="533400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143000" y="1295400"/>
            <a:ext cx="1219200" cy="76200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62200" y="2743200"/>
            <a:ext cx="1219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2657812" y="21336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9600" y="4800600"/>
            <a:ext cx="7391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7760" y="48122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013058" y="2740241"/>
            <a:ext cx="1219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938" y="2441508"/>
            <a:ext cx="614639" cy="561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5486400" y="1372099"/>
            <a:ext cx="1219200" cy="76200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66" y="1689723"/>
            <a:ext cx="528359" cy="431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756897" y="4191000"/>
            <a:ext cx="1037707" cy="4572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3D=2U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13022" y="4191000"/>
            <a:ext cx="882978" cy="4572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2D=2U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17" y="1905499"/>
            <a:ext cx="528359" cy="431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08" y="2009955"/>
            <a:ext cx="528359" cy="431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247" y="2994142"/>
            <a:ext cx="614639" cy="561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561" y="3262248"/>
            <a:ext cx="614639" cy="561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739" y="1410096"/>
            <a:ext cx="528359" cy="431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990" y="1625872"/>
            <a:ext cx="528359" cy="431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738" y="3262248"/>
            <a:ext cx="614639" cy="561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3" descr="C:\Users\Conrad\AppData\Local\Microsoft\Windows\Temporary Internet Files\Content.IE5\KOF4USGI\large-classic-car-blue-66.6-14393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247" y="1396040"/>
            <a:ext cx="908366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" descr="C:\Users\Conrad\AppData\Local\Microsoft\Windows\Temporary Internet Files\Content.IE5\KOF4USGI\large-classic-car-blue-66.6-14393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252" y="1287734"/>
            <a:ext cx="908366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" descr="C:\Users\Conrad\AppData\Local\Microsoft\Windows\Temporary Internet Files\Content.IE5\KOF4USGI\large-classic-car-blue-66.6-14393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957" y="1780123"/>
            <a:ext cx="908366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" descr="C:\Users\Conrad\AppData\Local\Microsoft\Windows\Temporary Internet Files\Content.IE5\KOF4USGI\large-classic-car-blue-66.6-14393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243" y="3045288"/>
            <a:ext cx="908366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78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28"/>
          <p:cNvSpPr/>
          <p:nvPr/>
        </p:nvSpPr>
        <p:spPr>
          <a:xfrm rot="10800000">
            <a:off x="4868274" y="2039794"/>
            <a:ext cx="381000" cy="533400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143000" y="1295400"/>
            <a:ext cx="1219200" cy="76200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62200" y="2743200"/>
            <a:ext cx="1219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2657812" y="21336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9600" y="4800600"/>
            <a:ext cx="7391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7760" y="48122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013058" y="2740241"/>
            <a:ext cx="1219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938" y="2441508"/>
            <a:ext cx="614639" cy="561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5486400" y="1372099"/>
            <a:ext cx="1219200" cy="76200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66" y="1689723"/>
            <a:ext cx="528359" cy="431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756897" y="4191000"/>
            <a:ext cx="1037707" cy="4572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3D=2U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13022" y="4191000"/>
            <a:ext cx="882978" cy="4572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D=2U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17" y="1905499"/>
            <a:ext cx="528359" cy="431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08" y="2009955"/>
            <a:ext cx="528359" cy="431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247" y="2994142"/>
            <a:ext cx="614639" cy="561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561" y="3262248"/>
            <a:ext cx="614639" cy="561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739" y="1410096"/>
            <a:ext cx="528359" cy="431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990" y="1625872"/>
            <a:ext cx="528359" cy="431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738" y="3262248"/>
            <a:ext cx="614639" cy="561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ounded Rectangle 30"/>
          <p:cNvSpPr/>
          <p:nvPr/>
        </p:nvSpPr>
        <p:spPr>
          <a:xfrm>
            <a:off x="1143000" y="304800"/>
            <a:ext cx="1219200" cy="76200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6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81" y="685800"/>
            <a:ext cx="528359" cy="431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Rounded Rectangle 48"/>
          <p:cNvSpPr/>
          <p:nvPr/>
        </p:nvSpPr>
        <p:spPr>
          <a:xfrm>
            <a:off x="5487906" y="304800"/>
            <a:ext cx="1219200" cy="76200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2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772" y="1150420"/>
            <a:ext cx="528359" cy="431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Down Arrow 53"/>
          <p:cNvSpPr/>
          <p:nvPr/>
        </p:nvSpPr>
        <p:spPr>
          <a:xfrm rot="2498134">
            <a:off x="4987767" y="800099"/>
            <a:ext cx="381000" cy="533400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 descr="C:\Users\Conrad\AppData\Local\Microsoft\Windows\Temporary Internet Files\Content.IE5\KOF4USGI\large-classic-car-blue-66.6-14393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247" y="1396040"/>
            <a:ext cx="908366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3" descr="C:\Users\Conrad\AppData\Local\Microsoft\Windows\Temporary Internet Files\Content.IE5\KOF4USGI\large-classic-car-blue-66.6-14393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252" y="1287734"/>
            <a:ext cx="908366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" descr="C:\Users\Conrad\AppData\Local\Microsoft\Windows\Temporary Internet Files\Content.IE5\KOF4USGI\large-classic-car-blue-66.6-14393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660777"/>
            <a:ext cx="908366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" descr="C:\Users\Conrad\AppData\Local\Microsoft\Windows\Temporary Internet Files\Content.IE5\KOF4USGI\large-classic-car-blue-66.6-14393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274" y="3003464"/>
            <a:ext cx="908366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9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16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4</cp:revision>
  <dcterms:created xsi:type="dcterms:W3CDTF">2016-03-05T03:44:58Z</dcterms:created>
  <dcterms:modified xsi:type="dcterms:W3CDTF">2016-03-05T10:25:59Z</dcterms:modified>
</cp:coreProperties>
</file>