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22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2E02-5F2B-4BB5-92DA-CDE3441DFD7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00B0-B17A-4BBC-BE73-4CE2C60A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2E02-5F2B-4BB5-92DA-CDE3441DFD7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00B0-B17A-4BBC-BE73-4CE2C60A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2E02-5F2B-4BB5-92DA-CDE3441DFD7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00B0-B17A-4BBC-BE73-4CE2C60A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2E02-5F2B-4BB5-92DA-CDE3441DFD7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00B0-B17A-4BBC-BE73-4CE2C60A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5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2E02-5F2B-4BB5-92DA-CDE3441DFD7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00B0-B17A-4BBC-BE73-4CE2C60A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2E02-5F2B-4BB5-92DA-CDE3441DFD7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00B0-B17A-4BBC-BE73-4CE2C60A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0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2E02-5F2B-4BB5-92DA-CDE3441DFD7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00B0-B17A-4BBC-BE73-4CE2C60A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2E02-5F2B-4BB5-92DA-CDE3441DFD7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00B0-B17A-4BBC-BE73-4CE2C60A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1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2E02-5F2B-4BB5-92DA-CDE3441DFD7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00B0-B17A-4BBC-BE73-4CE2C60A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2E02-5F2B-4BB5-92DA-CDE3441DFD7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00B0-B17A-4BBC-BE73-4CE2C60A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3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2E02-5F2B-4BB5-92DA-CDE3441DFD7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00B0-B17A-4BBC-BE73-4CE2C60A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7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2E02-5F2B-4BB5-92DA-CDE3441DFD7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00B0-B17A-4BBC-BE73-4CE2C60A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8081" y="2107580"/>
            <a:ext cx="4572000" cy="13909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21983" y="2107580"/>
            <a:ext cx="4572000" cy="13909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21983" y="1617786"/>
            <a:ext cx="609507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58081" y="1420840"/>
            <a:ext cx="0" cy="35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573806" y="1434907"/>
            <a:ext cx="0" cy="35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117058" y="1441938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058" y="1441938"/>
                <a:ext cx="386388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6154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291964" y="1756007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964" y="1756007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341242" y="1741324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42" y="1741324"/>
                <a:ext cx="46512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6806369" y="1430978"/>
            <a:ext cx="0" cy="35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42304" y="1434906"/>
            <a:ext cx="0" cy="35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759030" y="725497"/>
                <a:ext cx="71583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030" y="725497"/>
                <a:ext cx="715837" cy="610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806369" y="898323"/>
                <a:ext cx="100752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369" y="898323"/>
                <a:ext cx="1007520" cy="610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840265" y="2618373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 plasma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4010" y="261837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46355" y="261513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30000" dirty="0" smtClean="0"/>
              <a:t>-</a:t>
            </a:r>
            <a:endParaRPr lang="en-US" baseline="30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76708" y="3082155"/>
            <a:ext cx="5621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138541" y="3105015"/>
            <a:ext cx="5621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5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01800" y="2781300"/>
            <a:ext cx="6604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endParaRPr lang="en-US" sz="28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4498314" y="2000250"/>
            <a:ext cx="2222500" cy="222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362200" y="2781299"/>
            <a:ext cx="2164250" cy="481601"/>
            <a:chOff x="4222482" y="3850982"/>
            <a:chExt cx="5858078" cy="1690885"/>
          </a:xfrm>
        </p:grpSpPr>
        <p:grpSp>
          <p:nvGrpSpPr>
            <p:cNvPr id="15" name="Group 14"/>
            <p:cNvGrpSpPr/>
            <p:nvPr/>
          </p:nvGrpSpPr>
          <p:grpSpPr>
            <a:xfrm>
              <a:off x="6919578" y="3892973"/>
              <a:ext cx="3160982" cy="1648894"/>
              <a:chOff x="6833917" y="3889022"/>
              <a:chExt cx="3160982" cy="164889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6833917" y="3889030"/>
                <a:ext cx="1614637" cy="1566036"/>
              </a:xfrm>
              <a:custGeom>
                <a:avLst/>
                <a:gdLst>
                  <a:gd name="connsiteX0" fmla="*/ 0 w 2073498"/>
                  <a:gd name="connsiteY0" fmla="*/ 1713488 h 1819796"/>
                  <a:gd name="connsiteX1" fmla="*/ 759853 w 2073498"/>
                  <a:gd name="connsiteY1" fmla="*/ 1752124 h 1819796"/>
                  <a:gd name="connsiteX2" fmla="*/ 1596980 w 2073498"/>
                  <a:gd name="connsiteY2" fmla="*/ 927876 h 1819796"/>
                  <a:gd name="connsiteX3" fmla="*/ 1223493 w 2073498"/>
                  <a:gd name="connsiteY3" fmla="*/ 597 h 1819796"/>
                  <a:gd name="connsiteX4" fmla="*/ 631064 w 2073498"/>
                  <a:gd name="connsiteY4" fmla="*/ 799088 h 1819796"/>
                  <a:gd name="connsiteX5" fmla="*/ 940157 w 2073498"/>
                  <a:gd name="connsiteY5" fmla="*/ 1546062 h 1819796"/>
                  <a:gd name="connsiteX6" fmla="*/ 1854557 w 2073498"/>
                  <a:gd name="connsiteY6" fmla="*/ 1777882 h 1819796"/>
                  <a:gd name="connsiteX7" fmla="*/ 2073498 w 2073498"/>
                  <a:gd name="connsiteY7" fmla="*/ 1765003 h 1819796"/>
                  <a:gd name="connsiteX0" fmla="*/ 0 w 2073498"/>
                  <a:gd name="connsiteY0" fmla="*/ 1713488 h 1819796"/>
                  <a:gd name="connsiteX1" fmla="*/ 759853 w 2073498"/>
                  <a:gd name="connsiteY1" fmla="*/ 1752124 h 1819796"/>
                  <a:gd name="connsiteX2" fmla="*/ 1596980 w 2073498"/>
                  <a:gd name="connsiteY2" fmla="*/ 927876 h 1819796"/>
                  <a:gd name="connsiteX3" fmla="*/ 1223493 w 2073498"/>
                  <a:gd name="connsiteY3" fmla="*/ 597 h 1819796"/>
                  <a:gd name="connsiteX4" fmla="*/ 631064 w 2073498"/>
                  <a:gd name="connsiteY4" fmla="*/ 799088 h 1819796"/>
                  <a:gd name="connsiteX5" fmla="*/ 940157 w 2073498"/>
                  <a:gd name="connsiteY5" fmla="*/ 1546062 h 1819796"/>
                  <a:gd name="connsiteX6" fmla="*/ 1854557 w 2073498"/>
                  <a:gd name="connsiteY6" fmla="*/ 1777882 h 1819796"/>
                  <a:gd name="connsiteX7" fmla="*/ 2073498 w 2073498"/>
                  <a:gd name="connsiteY7" fmla="*/ 1765003 h 1819796"/>
                  <a:gd name="connsiteX0" fmla="*/ 0 w 2073498"/>
                  <a:gd name="connsiteY0" fmla="*/ 1713488 h 1819796"/>
                  <a:gd name="connsiteX1" fmla="*/ 759853 w 2073498"/>
                  <a:gd name="connsiteY1" fmla="*/ 1752124 h 1819796"/>
                  <a:gd name="connsiteX2" fmla="*/ 1596980 w 2073498"/>
                  <a:gd name="connsiteY2" fmla="*/ 927876 h 1819796"/>
                  <a:gd name="connsiteX3" fmla="*/ 1223493 w 2073498"/>
                  <a:gd name="connsiteY3" fmla="*/ 597 h 1819796"/>
                  <a:gd name="connsiteX4" fmla="*/ 631064 w 2073498"/>
                  <a:gd name="connsiteY4" fmla="*/ 799088 h 1819796"/>
                  <a:gd name="connsiteX5" fmla="*/ 940157 w 2073498"/>
                  <a:gd name="connsiteY5" fmla="*/ 1546062 h 1819796"/>
                  <a:gd name="connsiteX6" fmla="*/ 1854557 w 2073498"/>
                  <a:gd name="connsiteY6" fmla="*/ 1777882 h 1819796"/>
                  <a:gd name="connsiteX7" fmla="*/ 2073498 w 2073498"/>
                  <a:gd name="connsiteY7" fmla="*/ 1765003 h 1819796"/>
                  <a:gd name="connsiteX0" fmla="*/ 0 w 2073498"/>
                  <a:gd name="connsiteY0" fmla="*/ 1713727 h 1820035"/>
                  <a:gd name="connsiteX1" fmla="*/ 759853 w 2073498"/>
                  <a:gd name="connsiteY1" fmla="*/ 1752363 h 1820035"/>
                  <a:gd name="connsiteX2" fmla="*/ 1596980 w 2073498"/>
                  <a:gd name="connsiteY2" fmla="*/ 928115 h 1820035"/>
                  <a:gd name="connsiteX3" fmla="*/ 1223493 w 2073498"/>
                  <a:gd name="connsiteY3" fmla="*/ 836 h 1820035"/>
                  <a:gd name="connsiteX4" fmla="*/ 631064 w 2073498"/>
                  <a:gd name="connsiteY4" fmla="*/ 799327 h 1820035"/>
                  <a:gd name="connsiteX5" fmla="*/ 940157 w 2073498"/>
                  <a:gd name="connsiteY5" fmla="*/ 1546301 h 1820035"/>
                  <a:gd name="connsiteX6" fmla="*/ 1854557 w 2073498"/>
                  <a:gd name="connsiteY6" fmla="*/ 1778121 h 1820035"/>
                  <a:gd name="connsiteX7" fmla="*/ 2073498 w 2073498"/>
                  <a:gd name="connsiteY7" fmla="*/ 1765242 h 1820035"/>
                  <a:gd name="connsiteX0" fmla="*/ 0 w 2073498"/>
                  <a:gd name="connsiteY0" fmla="*/ 1714401 h 1820709"/>
                  <a:gd name="connsiteX1" fmla="*/ 759853 w 2073498"/>
                  <a:gd name="connsiteY1" fmla="*/ 1753037 h 1820709"/>
                  <a:gd name="connsiteX2" fmla="*/ 1596980 w 2073498"/>
                  <a:gd name="connsiteY2" fmla="*/ 928789 h 1820709"/>
                  <a:gd name="connsiteX3" fmla="*/ 1223493 w 2073498"/>
                  <a:gd name="connsiteY3" fmla="*/ 1510 h 1820709"/>
                  <a:gd name="connsiteX4" fmla="*/ 528033 w 2073498"/>
                  <a:gd name="connsiteY4" fmla="*/ 761364 h 1820709"/>
                  <a:gd name="connsiteX5" fmla="*/ 940157 w 2073498"/>
                  <a:gd name="connsiteY5" fmla="*/ 1546975 h 1820709"/>
                  <a:gd name="connsiteX6" fmla="*/ 1854557 w 2073498"/>
                  <a:gd name="connsiteY6" fmla="*/ 1778795 h 1820709"/>
                  <a:gd name="connsiteX7" fmla="*/ 2073498 w 2073498"/>
                  <a:gd name="connsiteY7" fmla="*/ 1765916 h 1820709"/>
                  <a:gd name="connsiteX0" fmla="*/ 0 w 2073498"/>
                  <a:gd name="connsiteY0" fmla="*/ 1713358 h 1819666"/>
                  <a:gd name="connsiteX1" fmla="*/ 759853 w 2073498"/>
                  <a:gd name="connsiteY1" fmla="*/ 1751994 h 1819666"/>
                  <a:gd name="connsiteX2" fmla="*/ 1596980 w 2073498"/>
                  <a:gd name="connsiteY2" fmla="*/ 927746 h 1819666"/>
                  <a:gd name="connsiteX3" fmla="*/ 1223493 w 2073498"/>
                  <a:gd name="connsiteY3" fmla="*/ 467 h 1819666"/>
                  <a:gd name="connsiteX4" fmla="*/ 528033 w 2073498"/>
                  <a:gd name="connsiteY4" fmla="*/ 760321 h 1819666"/>
                  <a:gd name="connsiteX5" fmla="*/ 940157 w 2073498"/>
                  <a:gd name="connsiteY5" fmla="*/ 1545932 h 1819666"/>
                  <a:gd name="connsiteX6" fmla="*/ 1854557 w 2073498"/>
                  <a:gd name="connsiteY6" fmla="*/ 1777752 h 1819666"/>
                  <a:gd name="connsiteX7" fmla="*/ 2073498 w 2073498"/>
                  <a:gd name="connsiteY7" fmla="*/ 1764873 h 1819666"/>
                  <a:gd name="connsiteX0" fmla="*/ 0 w 2073498"/>
                  <a:gd name="connsiteY0" fmla="*/ 1713358 h 1819666"/>
                  <a:gd name="connsiteX1" fmla="*/ 759853 w 2073498"/>
                  <a:gd name="connsiteY1" fmla="*/ 1751994 h 1819666"/>
                  <a:gd name="connsiteX2" fmla="*/ 1596980 w 2073498"/>
                  <a:gd name="connsiteY2" fmla="*/ 927746 h 1819666"/>
                  <a:gd name="connsiteX3" fmla="*/ 1223493 w 2073498"/>
                  <a:gd name="connsiteY3" fmla="*/ 467 h 1819666"/>
                  <a:gd name="connsiteX4" fmla="*/ 528033 w 2073498"/>
                  <a:gd name="connsiteY4" fmla="*/ 760321 h 1819666"/>
                  <a:gd name="connsiteX5" fmla="*/ 940157 w 2073498"/>
                  <a:gd name="connsiteY5" fmla="*/ 1545932 h 1819666"/>
                  <a:gd name="connsiteX6" fmla="*/ 1854557 w 2073498"/>
                  <a:gd name="connsiteY6" fmla="*/ 1777752 h 1819666"/>
                  <a:gd name="connsiteX7" fmla="*/ 2073498 w 2073498"/>
                  <a:gd name="connsiteY7" fmla="*/ 1764873 h 1819666"/>
                  <a:gd name="connsiteX0" fmla="*/ 0 w 2073498"/>
                  <a:gd name="connsiteY0" fmla="*/ 1713358 h 1857805"/>
                  <a:gd name="connsiteX1" fmla="*/ 708338 w 2073498"/>
                  <a:gd name="connsiteY1" fmla="*/ 1803509 h 1857805"/>
                  <a:gd name="connsiteX2" fmla="*/ 1596980 w 2073498"/>
                  <a:gd name="connsiteY2" fmla="*/ 927746 h 1857805"/>
                  <a:gd name="connsiteX3" fmla="*/ 1223493 w 2073498"/>
                  <a:gd name="connsiteY3" fmla="*/ 467 h 1857805"/>
                  <a:gd name="connsiteX4" fmla="*/ 528033 w 2073498"/>
                  <a:gd name="connsiteY4" fmla="*/ 760321 h 1857805"/>
                  <a:gd name="connsiteX5" fmla="*/ 940157 w 2073498"/>
                  <a:gd name="connsiteY5" fmla="*/ 1545932 h 1857805"/>
                  <a:gd name="connsiteX6" fmla="*/ 1854557 w 2073498"/>
                  <a:gd name="connsiteY6" fmla="*/ 1777752 h 1857805"/>
                  <a:gd name="connsiteX7" fmla="*/ 2073498 w 2073498"/>
                  <a:gd name="connsiteY7" fmla="*/ 1764873 h 1857805"/>
                  <a:gd name="connsiteX0" fmla="*/ 0 w 2073498"/>
                  <a:gd name="connsiteY0" fmla="*/ 1713358 h 1840831"/>
                  <a:gd name="connsiteX1" fmla="*/ 708338 w 2073498"/>
                  <a:gd name="connsiteY1" fmla="*/ 1803509 h 1840831"/>
                  <a:gd name="connsiteX2" fmla="*/ 1596980 w 2073498"/>
                  <a:gd name="connsiteY2" fmla="*/ 927746 h 1840831"/>
                  <a:gd name="connsiteX3" fmla="*/ 1223493 w 2073498"/>
                  <a:gd name="connsiteY3" fmla="*/ 467 h 1840831"/>
                  <a:gd name="connsiteX4" fmla="*/ 528033 w 2073498"/>
                  <a:gd name="connsiteY4" fmla="*/ 760321 h 1840831"/>
                  <a:gd name="connsiteX5" fmla="*/ 940157 w 2073498"/>
                  <a:gd name="connsiteY5" fmla="*/ 1545932 h 1840831"/>
                  <a:gd name="connsiteX6" fmla="*/ 1854557 w 2073498"/>
                  <a:gd name="connsiteY6" fmla="*/ 1777752 h 1840831"/>
                  <a:gd name="connsiteX7" fmla="*/ 2073498 w 2073498"/>
                  <a:gd name="connsiteY7" fmla="*/ 1764873 h 1840831"/>
                  <a:gd name="connsiteX0" fmla="*/ 0 w 2073498"/>
                  <a:gd name="connsiteY0" fmla="*/ 1713358 h 1865930"/>
                  <a:gd name="connsiteX1" fmla="*/ 708338 w 2073498"/>
                  <a:gd name="connsiteY1" fmla="*/ 1803509 h 1865930"/>
                  <a:gd name="connsiteX2" fmla="*/ 1596980 w 2073498"/>
                  <a:gd name="connsiteY2" fmla="*/ 927746 h 1865930"/>
                  <a:gd name="connsiteX3" fmla="*/ 1223493 w 2073498"/>
                  <a:gd name="connsiteY3" fmla="*/ 467 h 1865930"/>
                  <a:gd name="connsiteX4" fmla="*/ 528033 w 2073498"/>
                  <a:gd name="connsiteY4" fmla="*/ 760321 h 1865930"/>
                  <a:gd name="connsiteX5" fmla="*/ 940157 w 2073498"/>
                  <a:gd name="connsiteY5" fmla="*/ 1545932 h 1865930"/>
                  <a:gd name="connsiteX6" fmla="*/ 1854557 w 2073498"/>
                  <a:gd name="connsiteY6" fmla="*/ 1777752 h 1865930"/>
                  <a:gd name="connsiteX7" fmla="*/ 2073498 w 2073498"/>
                  <a:gd name="connsiteY7" fmla="*/ 1764873 h 1865930"/>
                  <a:gd name="connsiteX0" fmla="*/ 0 w 2086377"/>
                  <a:gd name="connsiteY0" fmla="*/ 1597448 h 1844833"/>
                  <a:gd name="connsiteX1" fmla="*/ 721217 w 2086377"/>
                  <a:gd name="connsiteY1" fmla="*/ 1803509 h 1844833"/>
                  <a:gd name="connsiteX2" fmla="*/ 1609859 w 2086377"/>
                  <a:gd name="connsiteY2" fmla="*/ 927746 h 1844833"/>
                  <a:gd name="connsiteX3" fmla="*/ 1236372 w 2086377"/>
                  <a:gd name="connsiteY3" fmla="*/ 467 h 1844833"/>
                  <a:gd name="connsiteX4" fmla="*/ 540912 w 2086377"/>
                  <a:gd name="connsiteY4" fmla="*/ 760321 h 1844833"/>
                  <a:gd name="connsiteX5" fmla="*/ 953036 w 2086377"/>
                  <a:gd name="connsiteY5" fmla="*/ 1545932 h 1844833"/>
                  <a:gd name="connsiteX6" fmla="*/ 1867436 w 2086377"/>
                  <a:gd name="connsiteY6" fmla="*/ 1777752 h 1844833"/>
                  <a:gd name="connsiteX7" fmla="*/ 2086377 w 2086377"/>
                  <a:gd name="connsiteY7" fmla="*/ 1764873 h 1844833"/>
                  <a:gd name="connsiteX0" fmla="*/ 0 w 1867436"/>
                  <a:gd name="connsiteY0" fmla="*/ 1597448 h 1844833"/>
                  <a:gd name="connsiteX1" fmla="*/ 721217 w 1867436"/>
                  <a:gd name="connsiteY1" fmla="*/ 1803509 h 1844833"/>
                  <a:gd name="connsiteX2" fmla="*/ 1609859 w 1867436"/>
                  <a:gd name="connsiteY2" fmla="*/ 927746 h 1844833"/>
                  <a:gd name="connsiteX3" fmla="*/ 1236372 w 1867436"/>
                  <a:gd name="connsiteY3" fmla="*/ 467 h 1844833"/>
                  <a:gd name="connsiteX4" fmla="*/ 540912 w 1867436"/>
                  <a:gd name="connsiteY4" fmla="*/ 760321 h 1844833"/>
                  <a:gd name="connsiteX5" fmla="*/ 953036 w 1867436"/>
                  <a:gd name="connsiteY5" fmla="*/ 1545932 h 1844833"/>
                  <a:gd name="connsiteX6" fmla="*/ 1867436 w 1867436"/>
                  <a:gd name="connsiteY6" fmla="*/ 1777752 h 1844833"/>
                  <a:gd name="connsiteX0" fmla="*/ 0 w 1867436"/>
                  <a:gd name="connsiteY0" fmla="*/ 1597448 h 1777752"/>
                  <a:gd name="connsiteX1" fmla="*/ 734096 w 1867436"/>
                  <a:gd name="connsiteY1" fmla="*/ 1661842 h 1777752"/>
                  <a:gd name="connsiteX2" fmla="*/ 1609859 w 1867436"/>
                  <a:gd name="connsiteY2" fmla="*/ 927746 h 1777752"/>
                  <a:gd name="connsiteX3" fmla="*/ 1236372 w 1867436"/>
                  <a:gd name="connsiteY3" fmla="*/ 467 h 1777752"/>
                  <a:gd name="connsiteX4" fmla="*/ 540912 w 1867436"/>
                  <a:gd name="connsiteY4" fmla="*/ 760321 h 1777752"/>
                  <a:gd name="connsiteX5" fmla="*/ 953036 w 1867436"/>
                  <a:gd name="connsiteY5" fmla="*/ 1545932 h 1777752"/>
                  <a:gd name="connsiteX6" fmla="*/ 1867436 w 1867436"/>
                  <a:gd name="connsiteY6" fmla="*/ 1777752 h 1777752"/>
                  <a:gd name="connsiteX0" fmla="*/ 0 w 1867436"/>
                  <a:gd name="connsiteY0" fmla="*/ 1468594 h 1648898"/>
                  <a:gd name="connsiteX1" fmla="*/ 734096 w 1867436"/>
                  <a:gd name="connsiteY1" fmla="*/ 1532988 h 1648898"/>
                  <a:gd name="connsiteX2" fmla="*/ 1609859 w 1867436"/>
                  <a:gd name="connsiteY2" fmla="*/ 798892 h 1648898"/>
                  <a:gd name="connsiteX3" fmla="*/ 1107583 w 1867436"/>
                  <a:gd name="connsiteY3" fmla="*/ 402 h 1648898"/>
                  <a:gd name="connsiteX4" fmla="*/ 540912 w 1867436"/>
                  <a:gd name="connsiteY4" fmla="*/ 631467 h 1648898"/>
                  <a:gd name="connsiteX5" fmla="*/ 953036 w 1867436"/>
                  <a:gd name="connsiteY5" fmla="*/ 1417078 h 1648898"/>
                  <a:gd name="connsiteX6" fmla="*/ 1867436 w 1867436"/>
                  <a:gd name="connsiteY6" fmla="*/ 1648898 h 1648898"/>
                  <a:gd name="connsiteX0" fmla="*/ 0 w 1867436"/>
                  <a:gd name="connsiteY0" fmla="*/ 1468590 h 1648894"/>
                  <a:gd name="connsiteX1" fmla="*/ 734096 w 1867436"/>
                  <a:gd name="connsiteY1" fmla="*/ 1532984 h 1648894"/>
                  <a:gd name="connsiteX2" fmla="*/ 1609859 w 1867436"/>
                  <a:gd name="connsiteY2" fmla="*/ 798888 h 1648894"/>
                  <a:gd name="connsiteX3" fmla="*/ 1107583 w 1867436"/>
                  <a:gd name="connsiteY3" fmla="*/ 398 h 1648894"/>
                  <a:gd name="connsiteX4" fmla="*/ 540912 w 1867436"/>
                  <a:gd name="connsiteY4" fmla="*/ 631463 h 1648894"/>
                  <a:gd name="connsiteX5" fmla="*/ 850005 w 1867436"/>
                  <a:gd name="connsiteY5" fmla="*/ 1391316 h 1648894"/>
                  <a:gd name="connsiteX6" fmla="*/ 1867436 w 1867436"/>
                  <a:gd name="connsiteY6" fmla="*/ 1648894 h 1648894"/>
                  <a:gd name="connsiteX0" fmla="*/ 0 w 1867436"/>
                  <a:gd name="connsiteY0" fmla="*/ 1468590 h 1648894"/>
                  <a:gd name="connsiteX1" fmla="*/ 1120462 w 1867436"/>
                  <a:gd name="connsiteY1" fmla="*/ 1442832 h 1648894"/>
                  <a:gd name="connsiteX2" fmla="*/ 1609859 w 1867436"/>
                  <a:gd name="connsiteY2" fmla="*/ 798888 h 1648894"/>
                  <a:gd name="connsiteX3" fmla="*/ 1107583 w 1867436"/>
                  <a:gd name="connsiteY3" fmla="*/ 398 h 1648894"/>
                  <a:gd name="connsiteX4" fmla="*/ 540912 w 1867436"/>
                  <a:gd name="connsiteY4" fmla="*/ 631463 h 1648894"/>
                  <a:gd name="connsiteX5" fmla="*/ 850005 w 1867436"/>
                  <a:gd name="connsiteY5" fmla="*/ 1391316 h 1648894"/>
                  <a:gd name="connsiteX6" fmla="*/ 1867436 w 1867436"/>
                  <a:gd name="connsiteY6" fmla="*/ 1648894 h 1648894"/>
                  <a:gd name="connsiteX0" fmla="*/ 0 w 1609874"/>
                  <a:gd name="connsiteY0" fmla="*/ 1468590 h 1572808"/>
                  <a:gd name="connsiteX1" fmla="*/ 1120462 w 1609874"/>
                  <a:gd name="connsiteY1" fmla="*/ 1442832 h 1572808"/>
                  <a:gd name="connsiteX2" fmla="*/ 1609859 w 1609874"/>
                  <a:gd name="connsiteY2" fmla="*/ 798888 h 1572808"/>
                  <a:gd name="connsiteX3" fmla="*/ 1107583 w 1609874"/>
                  <a:gd name="connsiteY3" fmla="*/ 398 h 1572808"/>
                  <a:gd name="connsiteX4" fmla="*/ 540912 w 1609874"/>
                  <a:gd name="connsiteY4" fmla="*/ 631463 h 1572808"/>
                  <a:gd name="connsiteX5" fmla="*/ 850005 w 1609874"/>
                  <a:gd name="connsiteY5" fmla="*/ 1391316 h 1572808"/>
                  <a:gd name="connsiteX6" fmla="*/ 1400711 w 1609874"/>
                  <a:gd name="connsiteY6" fmla="*/ 1563169 h 1572808"/>
                  <a:gd name="connsiteX0" fmla="*/ 0 w 1609874"/>
                  <a:gd name="connsiteY0" fmla="*/ 1468582 h 1572800"/>
                  <a:gd name="connsiteX1" fmla="*/ 1120462 w 1609874"/>
                  <a:gd name="connsiteY1" fmla="*/ 1442824 h 1572800"/>
                  <a:gd name="connsiteX2" fmla="*/ 1609859 w 1609874"/>
                  <a:gd name="connsiteY2" fmla="*/ 798880 h 1572800"/>
                  <a:gd name="connsiteX3" fmla="*/ 1107583 w 1609874"/>
                  <a:gd name="connsiteY3" fmla="*/ 390 h 1572800"/>
                  <a:gd name="connsiteX4" fmla="*/ 540912 w 1609874"/>
                  <a:gd name="connsiteY4" fmla="*/ 631455 h 1572800"/>
                  <a:gd name="connsiteX5" fmla="*/ 707130 w 1609874"/>
                  <a:gd name="connsiteY5" fmla="*/ 1334158 h 1572800"/>
                  <a:gd name="connsiteX6" fmla="*/ 1400711 w 1609874"/>
                  <a:gd name="connsiteY6" fmla="*/ 1563161 h 1572800"/>
                  <a:gd name="connsiteX0" fmla="*/ 0 w 1638449"/>
                  <a:gd name="connsiteY0" fmla="*/ 1516207 h 1607409"/>
                  <a:gd name="connsiteX1" fmla="*/ 1149037 w 1638449"/>
                  <a:gd name="connsiteY1" fmla="*/ 1442824 h 1607409"/>
                  <a:gd name="connsiteX2" fmla="*/ 1638434 w 1638449"/>
                  <a:gd name="connsiteY2" fmla="*/ 798880 h 1607409"/>
                  <a:gd name="connsiteX3" fmla="*/ 1136158 w 1638449"/>
                  <a:gd name="connsiteY3" fmla="*/ 390 h 1607409"/>
                  <a:gd name="connsiteX4" fmla="*/ 569487 w 1638449"/>
                  <a:gd name="connsiteY4" fmla="*/ 631455 h 1607409"/>
                  <a:gd name="connsiteX5" fmla="*/ 735705 w 1638449"/>
                  <a:gd name="connsiteY5" fmla="*/ 1334158 h 1607409"/>
                  <a:gd name="connsiteX6" fmla="*/ 1429286 w 1638449"/>
                  <a:gd name="connsiteY6" fmla="*/ 1563161 h 1607409"/>
                  <a:gd name="connsiteX0" fmla="*/ 0 w 1638449"/>
                  <a:gd name="connsiteY0" fmla="*/ 1516207 h 1569435"/>
                  <a:gd name="connsiteX1" fmla="*/ 1149037 w 1638449"/>
                  <a:gd name="connsiteY1" fmla="*/ 1442824 h 1569435"/>
                  <a:gd name="connsiteX2" fmla="*/ 1638434 w 1638449"/>
                  <a:gd name="connsiteY2" fmla="*/ 798880 h 1569435"/>
                  <a:gd name="connsiteX3" fmla="*/ 1136158 w 1638449"/>
                  <a:gd name="connsiteY3" fmla="*/ 390 h 1569435"/>
                  <a:gd name="connsiteX4" fmla="*/ 569487 w 1638449"/>
                  <a:gd name="connsiteY4" fmla="*/ 631455 h 1569435"/>
                  <a:gd name="connsiteX5" fmla="*/ 735705 w 1638449"/>
                  <a:gd name="connsiteY5" fmla="*/ 1334158 h 1569435"/>
                  <a:gd name="connsiteX6" fmla="*/ 1429286 w 1638449"/>
                  <a:gd name="connsiteY6" fmla="*/ 1563161 h 1569435"/>
                  <a:gd name="connsiteX0" fmla="*/ 0 w 1614637"/>
                  <a:gd name="connsiteY0" fmla="*/ 1525732 h 1576603"/>
                  <a:gd name="connsiteX1" fmla="*/ 1125225 w 1614637"/>
                  <a:gd name="connsiteY1" fmla="*/ 1442824 h 1576603"/>
                  <a:gd name="connsiteX2" fmla="*/ 1614622 w 1614637"/>
                  <a:gd name="connsiteY2" fmla="*/ 798880 h 1576603"/>
                  <a:gd name="connsiteX3" fmla="*/ 1112346 w 1614637"/>
                  <a:gd name="connsiteY3" fmla="*/ 390 h 1576603"/>
                  <a:gd name="connsiteX4" fmla="*/ 545675 w 1614637"/>
                  <a:gd name="connsiteY4" fmla="*/ 631455 h 1576603"/>
                  <a:gd name="connsiteX5" fmla="*/ 711893 w 1614637"/>
                  <a:gd name="connsiteY5" fmla="*/ 1334158 h 1576603"/>
                  <a:gd name="connsiteX6" fmla="*/ 1405474 w 1614637"/>
                  <a:gd name="connsiteY6" fmla="*/ 1563161 h 1576603"/>
                  <a:gd name="connsiteX0" fmla="*/ 0 w 1614637"/>
                  <a:gd name="connsiteY0" fmla="*/ 1525732 h 1566036"/>
                  <a:gd name="connsiteX1" fmla="*/ 1125225 w 1614637"/>
                  <a:gd name="connsiteY1" fmla="*/ 1442824 h 1566036"/>
                  <a:gd name="connsiteX2" fmla="*/ 1614622 w 1614637"/>
                  <a:gd name="connsiteY2" fmla="*/ 798880 h 1566036"/>
                  <a:gd name="connsiteX3" fmla="*/ 1112346 w 1614637"/>
                  <a:gd name="connsiteY3" fmla="*/ 390 h 1566036"/>
                  <a:gd name="connsiteX4" fmla="*/ 545675 w 1614637"/>
                  <a:gd name="connsiteY4" fmla="*/ 631455 h 1566036"/>
                  <a:gd name="connsiteX5" fmla="*/ 711893 w 1614637"/>
                  <a:gd name="connsiteY5" fmla="*/ 1334158 h 1566036"/>
                  <a:gd name="connsiteX6" fmla="*/ 1405474 w 1614637"/>
                  <a:gd name="connsiteY6" fmla="*/ 1563161 h 1566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4637" h="1566036">
                    <a:moveTo>
                      <a:pt x="0" y="1525732"/>
                    </a:moveTo>
                    <a:cubicBezTo>
                      <a:pt x="412124" y="1604010"/>
                      <a:pt x="856121" y="1563966"/>
                      <a:pt x="1125225" y="1442824"/>
                    </a:cubicBezTo>
                    <a:cubicBezTo>
                      <a:pt x="1394329" y="1321682"/>
                      <a:pt x="1616768" y="1039286"/>
                      <a:pt x="1614622" y="798880"/>
                    </a:cubicBezTo>
                    <a:cubicBezTo>
                      <a:pt x="1612476" y="558474"/>
                      <a:pt x="1509444" y="15415"/>
                      <a:pt x="1112346" y="390"/>
                    </a:cubicBezTo>
                    <a:cubicBezTo>
                      <a:pt x="715248" y="-14635"/>
                      <a:pt x="612417" y="409160"/>
                      <a:pt x="545675" y="631455"/>
                    </a:cubicBezTo>
                    <a:cubicBezTo>
                      <a:pt x="478933" y="853750"/>
                      <a:pt x="568593" y="1178874"/>
                      <a:pt x="711893" y="1334158"/>
                    </a:cubicBezTo>
                    <a:cubicBezTo>
                      <a:pt x="855193" y="1489442"/>
                      <a:pt x="1216584" y="1526671"/>
                      <a:pt x="1405474" y="156316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8217615" y="3889022"/>
                <a:ext cx="1777284" cy="1648894"/>
              </a:xfrm>
              <a:custGeom>
                <a:avLst/>
                <a:gdLst>
                  <a:gd name="connsiteX0" fmla="*/ 0 w 2073498"/>
                  <a:gd name="connsiteY0" fmla="*/ 1713488 h 1819796"/>
                  <a:gd name="connsiteX1" fmla="*/ 759853 w 2073498"/>
                  <a:gd name="connsiteY1" fmla="*/ 1752124 h 1819796"/>
                  <a:gd name="connsiteX2" fmla="*/ 1596980 w 2073498"/>
                  <a:gd name="connsiteY2" fmla="*/ 927876 h 1819796"/>
                  <a:gd name="connsiteX3" fmla="*/ 1223493 w 2073498"/>
                  <a:gd name="connsiteY3" fmla="*/ 597 h 1819796"/>
                  <a:gd name="connsiteX4" fmla="*/ 631064 w 2073498"/>
                  <a:gd name="connsiteY4" fmla="*/ 799088 h 1819796"/>
                  <a:gd name="connsiteX5" fmla="*/ 940157 w 2073498"/>
                  <a:gd name="connsiteY5" fmla="*/ 1546062 h 1819796"/>
                  <a:gd name="connsiteX6" fmla="*/ 1854557 w 2073498"/>
                  <a:gd name="connsiteY6" fmla="*/ 1777882 h 1819796"/>
                  <a:gd name="connsiteX7" fmla="*/ 2073498 w 2073498"/>
                  <a:gd name="connsiteY7" fmla="*/ 1765003 h 1819796"/>
                  <a:gd name="connsiteX0" fmla="*/ 0 w 2073498"/>
                  <a:gd name="connsiteY0" fmla="*/ 1713488 h 1819796"/>
                  <a:gd name="connsiteX1" fmla="*/ 759853 w 2073498"/>
                  <a:gd name="connsiteY1" fmla="*/ 1752124 h 1819796"/>
                  <a:gd name="connsiteX2" fmla="*/ 1596980 w 2073498"/>
                  <a:gd name="connsiteY2" fmla="*/ 927876 h 1819796"/>
                  <a:gd name="connsiteX3" fmla="*/ 1223493 w 2073498"/>
                  <a:gd name="connsiteY3" fmla="*/ 597 h 1819796"/>
                  <a:gd name="connsiteX4" fmla="*/ 631064 w 2073498"/>
                  <a:gd name="connsiteY4" fmla="*/ 799088 h 1819796"/>
                  <a:gd name="connsiteX5" fmla="*/ 940157 w 2073498"/>
                  <a:gd name="connsiteY5" fmla="*/ 1546062 h 1819796"/>
                  <a:gd name="connsiteX6" fmla="*/ 1854557 w 2073498"/>
                  <a:gd name="connsiteY6" fmla="*/ 1777882 h 1819796"/>
                  <a:gd name="connsiteX7" fmla="*/ 2073498 w 2073498"/>
                  <a:gd name="connsiteY7" fmla="*/ 1765003 h 1819796"/>
                  <a:gd name="connsiteX0" fmla="*/ 0 w 2073498"/>
                  <a:gd name="connsiteY0" fmla="*/ 1713488 h 1819796"/>
                  <a:gd name="connsiteX1" fmla="*/ 759853 w 2073498"/>
                  <a:gd name="connsiteY1" fmla="*/ 1752124 h 1819796"/>
                  <a:gd name="connsiteX2" fmla="*/ 1596980 w 2073498"/>
                  <a:gd name="connsiteY2" fmla="*/ 927876 h 1819796"/>
                  <a:gd name="connsiteX3" fmla="*/ 1223493 w 2073498"/>
                  <a:gd name="connsiteY3" fmla="*/ 597 h 1819796"/>
                  <a:gd name="connsiteX4" fmla="*/ 631064 w 2073498"/>
                  <a:gd name="connsiteY4" fmla="*/ 799088 h 1819796"/>
                  <a:gd name="connsiteX5" fmla="*/ 940157 w 2073498"/>
                  <a:gd name="connsiteY5" fmla="*/ 1546062 h 1819796"/>
                  <a:gd name="connsiteX6" fmla="*/ 1854557 w 2073498"/>
                  <a:gd name="connsiteY6" fmla="*/ 1777882 h 1819796"/>
                  <a:gd name="connsiteX7" fmla="*/ 2073498 w 2073498"/>
                  <a:gd name="connsiteY7" fmla="*/ 1765003 h 1819796"/>
                  <a:gd name="connsiteX0" fmla="*/ 0 w 2073498"/>
                  <a:gd name="connsiteY0" fmla="*/ 1713727 h 1820035"/>
                  <a:gd name="connsiteX1" fmla="*/ 759853 w 2073498"/>
                  <a:gd name="connsiteY1" fmla="*/ 1752363 h 1820035"/>
                  <a:gd name="connsiteX2" fmla="*/ 1596980 w 2073498"/>
                  <a:gd name="connsiteY2" fmla="*/ 928115 h 1820035"/>
                  <a:gd name="connsiteX3" fmla="*/ 1223493 w 2073498"/>
                  <a:gd name="connsiteY3" fmla="*/ 836 h 1820035"/>
                  <a:gd name="connsiteX4" fmla="*/ 631064 w 2073498"/>
                  <a:gd name="connsiteY4" fmla="*/ 799327 h 1820035"/>
                  <a:gd name="connsiteX5" fmla="*/ 940157 w 2073498"/>
                  <a:gd name="connsiteY5" fmla="*/ 1546301 h 1820035"/>
                  <a:gd name="connsiteX6" fmla="*/ 1854557 w 2073498"/>
                  <a:gd name="connsiteY6" fmla="*/ 1778121 h 1820035"/>
                  <a:gd name="connsiteX7" fmla="*/ 2073498 w 2073498"/>
                  <a:gd name="connsiteY7" fmla="*/ 1765242 h 1820035"/>
                  <a:gd name="connsiteX0" fmla="*/ 0 w 2073498"/>
                  <a:gd name="connsiteY0" fmla="*/ 1714401 h 1820709"/>
                  <a:gd name="connsiteX1" fmla="*/ 759853 w 2073498"/>
                  <a:gd name="connsiteY1" fmla="*/ 1753037 h 1820709"/>
                  <a:gd name="connsiteX2" fmla="*/ 1596980 w 2073498"/>
                  <a:gd name="connsiteY2" fmla="*/ 928789 h 1820709"/>
                  <a:gd name="connsiteX3" fmla="*/ 1223493 w 2073498"/>
                  <a:gd name="connsiteY3" fmla="*/ 1510 h 1820709"/>
                  <a:gd name="connsiteX4" fmla="*/ 528033 w 2073498"/>
                  <a:gd name="connsiteY4" fmla="*/ 761364 h 1820709"/>
                  <a:gd name="connsiteX5" fmla="*/ 940157 w 2073498"/>
                  <a:gd name="connsiteY5" fmla="*/ 1546975 h 1820709"/>
                  <a:gd name="connsiteX6" fmla="*/ 1854557 w 2073498"/>
                  <a:gd name="connsiteY6" fmla="*/ 1778795 h 1820709"/>
                  <a:gd name="connsiteX7" fmla="*/ 2073498 w 2073498"/>
                  <a:gd name="connsiteY7" fmla="*/ 1765916 h 1820709"/>
                  <a:gd name="connsiteX0" fmla="*/ 0 w 2073498"/>
                  <a:gd name="connsiteY0" fmla="*/ 1713358 h 1819666"/>
                  <a:gd name="connsiteX1" fmla="*/ 759853 w 2073498"/>
                  <a:gd name="connsiteY1" fmla="*/ 1751994 h 1819666"/>
                  <a:gd name="connsiteX2" fmla="*/ 1596980 w 2073498"/>
                  <a:gd name="connsiteY2" fmla="*/ 927746 h 1819666"/>
                  <a:gd name="connsiteX3" fmla="*/ 1223493 w 2073498"/>
                  <a:gd name="connsiteY3" fmla="*/ 467 h 1819666"/>
                  <a:gd name="connsiteX4" fmla="*/ 528033 w 2073498"/>
                  <a:gd name="connsiteY4" fmla="*/ 760321 h 1819666"/>
                  <a:gd name="connsiteX5" fmla="*/ 940157 w 2073498"/>
                  <a:gd name="connsiteY5" fmla="*/ 1545932 h 1819666"/>
                  <a:gd name="connsiteX6" fmla="*/ 1854557 w 2073498"/>
                  <a:gd name="connsiteY6" fmla="*/ 1777752 h 1819666"/>
                  <a:gd name="connsiteX7" fmla="*/ 2073498 w 2073498"/>
                  <a:gd name="connsiteY7" fmla="*/ 1764873 h 1819666"/>
                  <a:gd name="connsiteX0" fmla="*/ 0 w 2073498"/>
                  <a:gd name="connsiteY0" fmla="*/ 1713358 h 1819666"/>
                  <a:gd name="connsiteX1" fmla="*/ 759853 w 2073498"/>
                  <a:gd name="connsiteY1" fmla="*/ 1751994 h 1819666"/>
                  <a:gd name="connsiteX2" fmla="*/ 1596980 w 2073498"/>
                  <a:gd name="connsiteY2" fmla="*/ 927746 h 1819666"/>
                  <a:gd name="connsiteX3" fmla="*/ 1223493 w 2073498"/>
                  <a:gd name="connsiteY3" fmla="*/ 467 h 1819666"/>
                  <a:gd name="connsiteX4" fmla="*/ 528033 w 2073498"/>
                  <a:gd name="connsiteY4" fmla="*/ 760321 h 1819666"/>
                  <a:gd name="connsiteX5" fmla="*/ 940157 w 2073498"/>
                  <a:gd name="connsiteY5" fmla="*/ 1545932 h 1819666"/>
                  <a:gd name="connsiteX6" fmla="*/ 1854557 w 2073498"/>
                  <a:gd name="connsiteY6" fmla="*/ 1777752 h 1819666"/>
                  <a:gd name="connsiteX7" fmla="*/ 2073498 w 2073498"/>
                  <a:gd name="connsiteY7" fmla="*/ 1764873 h 1819666"/>
                  <a:gd name="connsiteX0" fmla="*/ 0 w 2073498"/>
                  <a:gd name="connsiteY0" fmla="*/ 1713358 h 1857805"/>
                  <a:gd name="connsiteX1" fmla="*/ 708338 w 2073498"/>
                  <a:gd name="connsiteY1" fmla="*/ 1803509 h 1857805"/>
                  <a:gd name="connsiteX2" fmla="*/ 1596980 w 2073498"/>
                  <a:gd name="connsiteY2" fmla="*/ 927746 h 1857805"/>
                  <a:gd name="connsiteX3" fmla="*/ 1223493 w 2073498"/>
                  <a:gd name="connsiteY3" fmla="*/ 467 h 1857805"/>
                  <a:gd name="connsiteX4" fmla="*/ 528033 w 2073498"/>
                  <a:gd name="connsiteY4" fmla="*/ 760321 h 1857805"/>
                  <a:gd name="connsiteX5" fmla="*/ 940157 w 2073498"/>
                  <a:gd name="connsiteY5" fmla="*/ 1545932 h 1857805"/>
                  <a:gd name="connsiteX6" fmla="*/ 1854557 w 2073498"/>
                  <a:gd name="connsiteY6" fmla="*/ 1777752 h 1857805"/>
                  <a:gd name="connsiteX7" fmla="*/ 2073498 w 2073498"/>
                  <a:gd name="connsiteY7" fmla="*/ 1764873 h 1857805"/>
                  <a:gd name="connsiteX0" fmla="*/ 0 w 2073498"/>
                  <a:gd name="connsiteY0" fmla="*/ 1713358 h 1840831"/>
                  <a:gd name="connsiteX1" fmla="*/ 708338 w 2073498"/>
                  <a:gd name="connsiteY1" fmla="*/ 1803509 h 1840831"/>
                  <a:gd name="connsiteX2" fmla="*/ 1596980 w 2073498"/>
                  <a:gd name="connsiteY2" fmla="*/ 927746 h 1840831"/>
                  <a:gd name="connsiteX3" fmla="*/ 1223493 w 2073498"/>
                  <a:gd name="connsiteY3" fmla="*/ 467 h 1840831"/>
                  <a:gd name="connsiteX4" fmla="*/ 528033 w 2073498"/>
                  <a:gd name="connsiteY4" fmla="*/ 760321 h 1840831"/>
                  <a:gd name="connsiteX5" fmla="*/ 940157 w 2073498"/>
                  <a:gd name="connsiteY5" fmla="*/ 1545932 h 1840831"/>
                  <a:gd name="connsiteX6" fmla="*/ 1854557 w 2073498"/>
                  <a:gd name="connsiteY6" fmla="*/ 1777752 h 1840831"/>
                  <a:gd name="connsiteX7" fmla="*/ 2073498 w 2073498"/>
                  <a:gd name="connsiteY7" fmla="*/ 1764873 h 1840831"/>
                  <a:gd name="connsiteX0" fmla="*/ 0 w 2073498"/>
                  <a:gd name="connsiteY0" fmla="*/ 1713358 h 1865930"/>
                  <a:gd name="connsiteX1" fmla="*/ 708338 w 2073498"/>
                  <a:gd name="connsiteY1" fmla="*/ 1803509 h 1865930"/>
                  <a:gd name="connsiteX2" fmla="*/ 1596980 w 2073498"/>
                  <a:gd name="connsiteY2" fmla="*/ 927746 h 1865930"/>
                  <a:gd name="connsiteX3" fmla="*/ 1223493 w 2073498"/>
                  <a:gd name="connsiteY3" fmla="*/ 467 h 1865930"/>
                  <a:gd name="connsiteX4" fmla="*/ 528033 w 2073498"/>
                  <a:gd name="connsiteY4" fmla="*/ 760321 h 1865930"/>
                  <a:gd name="connsiteX5" fmla="*/ 940157 w 2073498"/>
                  <a:gd name="connsiteY5" fmla="*/ 1545932 h 1865930"/>
                  <a:gd name="connsiteX6" fmla="*/ 1854557 w 2073498"/>
                  <a:gd name="connsiteY6" fmla="*/ 1777752 h 1865930"/>
                  <a:gd name="connsiteX7" fmla="*/ 2073498 w 2073498"/>
                  <a:gd name="connsiteY7" fmla="*/ 1764873 h 1865930"/>
                  <a:gd name="connsiteX0" fmla="*/ 0 w 2086377"/>
                  <a:gd name="connsiteY0" fmla="*/ 1597448 h 1844833"/>
                  <a:gd name="connsiteX1" fmla="*/ 721217 w 2086377"/>
                  <a:gd name="connsiteY1" fmla="*/ 1803509 h 1844833"/>
                  <a:gd name="connsiteX2" fmla="*/ 1609859 w 2086377"/>
                  <a:gd name="connsiteY2" fmla="*/ 927746 h 1844833"/>
                  <a:gd name="connsiteX3" fmla="*/ 1236372 w 2086377"/>
                  <a:gd name="connsiteY3" fmla="*/ 467 h 1844833"/>
                  <a:gd name="connsiteX4" fmla="*/ 540912 w 2086377"/>
                  <a:gd name="connsiteY4" fmla="*/ 760321 h 1844833"/>
                  <a:gd name="connsiteX5" fmla="*/ 953036 w 2086377"/>
                  <a:gd name="connsiteY5" fmla="*/ 1545932 h 1844833"/>
                  <a:gd name="connsiteX6" fmla="*/ 1867436 w 2086377"/>
                  <a:gd name="connsiteY6" fmla="*/ 1777752 h 1844833"/>
                  <a:gd name="connsiteX7" fmla="*/ 2086377 w 2086377"/>
                  <a:gd name="connsiteY7" fmla="*/ 1764873 h 1844833"/>
                  <a:gd name="connsiteX0" fmla="*/ 0 w 1867436"/>
                  <a:gd name="connsiteY0" fmla="*/ 1597448 h 1844833"/>
                  <a:gd name="connsiteX1" fmla="*/ 721217 w 1867436"/>
                  <a:gd name="connsiteY1" fmla="*/ 1803509 h 1844833"/>
                  <a:gd name="connsiteX2" fmla="*/ 1609859 w 1867436"/>
                  <a:gd name="connsiteY2" fmla="*/ 927746 h 1844833"/>
                  <a:gd name="connsiteX3" fmla="*/ 1236372 w 1867436"/>
                  <a:gd name="connsiteY3" fmla="*/ 467 h 1844833"/>
                  <a:gd name="connsiteX4" fmla="*/ 540912 w 1867436"/>
                  <a:gd name="connsiteY4" fmla="*/ 760321 h 1844833"/>
                  <a:gd name="connsiteX5" fmla="*/ 953036 w 1867436"/>
                  <a:gd name="connsiteY5" fmla="*/ 1545932 h 1844833"/>
                  <a:gd name="connsiteX6" fmla="*/ 1867436 w 1867436"/>
                  <a:gd name="connsiteY6" fmla="*/ 1777752 h 1844833"/>
                  <a:gd name="connsiteX0" fmla="*/ 0 w 1867436"/>
                  <a:gd name="connsiteY0" fmla="*/ 1597448 h 1777752"/>
                  <a:gd name="connsiteX1" fmla="*/ 734096 w 1867436"/>
                  <a:gd name="connsiteY1" fmla="*/ 1661842 h 1777752"/>
                  <a:gd name="connsiteX2" fmla="*/ 1609859 w 1867436"/>
                  <a:gd name="connsiteY2" fmla="*/ 927746 h 1777752"/>
                  <a:gd name="connsiteX3" fmla="*/ 1236372 w 1867436"/>
                  <a:gd name="connsiteY3" fmla="*/ 467 h 1777752"/>
                  <a:gd name="connsiteX4" fmla="*/ 540912 w 1867436"/>
                  <a:gd name="connsiteY4" fmla="*/ 760321 h 1777752"/>
                  <a:gd name="connsiteX5" fmla="*/ 953036 w 1867436"/>
                  <a:gd name="connsiteY5" fmla="*/ 1545932 h 1777752"/>
                  <a:gd name="connsiteX6" fmla="*/ 1867436 w 1867436"/>
                  <a:gd name="connsiteY6" fmla="*/ 1777752 h 1777752"/>
                  <a:gd name="connsiteX0" fmla="*/ 0 w 1867436"/>
                  <a:gd name="connsiteY0" fmla="*/ 1468594 h 1648898"/>
                  <a:gd name="connsiteX1" fmla="*/ 734096 w 1867436"/>
                  <a:gd name="connsiteY1" fmla="*/ 1532988 h 1648898"/>
                  <a:gd name="connsiteX2" fmla="*/ 1609859 w 1867436"/>
                  <a:gd name="connsiteY2" fmla="*/ 798892 h 1648898"/>
                  <a:gd name="connsiteX3" fmla="*/ 1107583 w 1867436"/>
                  <a:gd name="connsiteY3" fmla="*/ 402 h 1648898"/>
                  <a:gd name="connsiteX4" fmla="*/ 540912 w 1867436"/>
                  <a:gd name="connsiteY4" fmla="*/ 631467 h 1648898"/>
                  <a:gd name="connsiteX5" fmla="*/ 953036 w 1867436"/>
                  <a:gd name="connsiteY5" fmla="*/ 1417078 h 1648898"/>
                  <a:gd name="connsiteX6" fmla="*/ 1867436 w 1867436"/>
                  <a:gd name="connsiteY6" fmla="*/ 1648898 h 1648898"/>
                  <a:gd name="connsiteX0" fmla="*/ 0 w 1867436"/>
                  <a:gd name="connsiteY0" fmla="*/ 1468590 h 1648894"/>
                  <a:gd name="connsiteX1" fmla="*/ 734096 w 1867436"/>
                  <a:gd name="connsiteY1" fmla="*/ 1532984 h 1648894"/>
                  <a:gd name="connsiteX2" fmla="*/ 1609859 w 1867436"/>
                  <a:gd name="connsiteY2" fmla="*/ 798888 h 1648894"/>
                  <a:gd name="connsiteX3" fmla="*/ 1107583 w 1867436"/>
                  <a:gd name="connsiteY3" fmla="*/ 398 h 1648894"/>
                  <a:gd name="connsiteX4" fmla="*/ 540912 w 1867436"/>
                  <a:gd name="connsiteY4" fmla="*/ 631463 h 1648894"/>
                  <a:gd name="connsiteX5" fmla="*/ 850005 w 1867436"/>
                  <a:gd name="connsiteY5" fmla="*/ 1391316 h 1648894"/>
                  <a:gd name="connsiteX6" fmla="*/ 1867436 w 1867436"/>
                  <a:gd name="connsiteY6" fmla="*/ 1648894 h 1648894"/>
                  <a:gd name="connsiteX0" fmla="*/ 0 w 1867436"/>
                  <a:gd name="connsiteY0" fmla="*/ 1468590 h 1648894"/>
                  <a:gd name="connsiteX1" fmla="*/ 1120462 w 1867436"/>
                  <a:gd name="connsiteY1" fmla="*/ 1442832 h 1648894"/>
                  <a:gd name="connsiteX2" fmla="*/ 1609859 w 1867436"/>
                  <a:gd name="connsiteY2" fmla="*/ 798888 h 1648894"/>
                  <a:gd name="connsiteX3" fmla="*/ 1107583 w 1867436"/>
                  <a:gd name="connsiteY3" fmla="*/ 398 h 1648894"/>
                  <a:gd name="connsiteX4" fmla="*/ 540912 w 1867436"/>
                  <a:gd name="connsiteY4" fmla="*/ 631463 h 1648894"/>
                  <a:gd name="connsiteX5" fmla="*/ 850005 w 1867436"/>
                  <a:gd name="connsiteY5" fmla="*/ 1391316 h 1648894"/>
                  <a:gd name="connsiteX6" fmla="*/ 1867436 w 1867436"/>
                  <a:gd name="connsiteY6" fmla="*/ 1648894 h 1648894"/>
                  <a:gd name="connsiteX0" fmla="*/ 0 w 1777284"/>
                  <a:gd name="connsiteY0" fmla="*/ 1558742 h 1648894"/>
                  <a:gd name="connsiteX1" fmla="*/ 1030310 w 1777284"/>
                  <a:gd name="connsiteY1" fmla="*/ 1442832 h 1648894"/>
                  <a:gd name="connsiteX2" fmla="*/ 1519707 w 1777284"/>
                  <a:gd name="connsiteY2" fmla="*/ 798888 h 1648894"/>
                  <a:gd name="connsiteX3" fmla="*/ 1017431 w 1777284"/>
                  <a:gd name="connsiteY3" fmla="*/ 398 h 1648894"/>
                  <a:gd name="connsiteX4" fmla="*/ 450760 w 1777284"/>
                  <a:gd name="connsiteY4" fmla="*/ 631463 h 1648894"/>
                  <a:gd name="connsiteX5" fmla="*/ 759853 w 1777284"/>
                  <a:gd name="connsiteY5" fmla="*/ 1391316 h 1648894"/>
                  <a:gd name="connsiteX6" fmla="*/ 1777284 w 1777284"/>
                  <a:gd name="connsiteY6" fmla="*/ 1648894 h 1648894"/>
                  <a:gd name="connsiteX0" fmla="*/ 0 w 1777284"/>
                  <a:gd name="connsiteY0" fmla="*/ 1558742 h 1648894"/>
                  <a:gd name="connsiteX1" fmla="*/ 1030310 w 1777284"/>
                  <a:gd name="connsiteY1" fmla="*/ 1442832 h 1648894"/>
                  <a:gd name="connsiteX2" fmla="*/ 1519707 w 1777284"/>
                  <a:gd name="connsiteY2" fmla="*/ 798888 h 1648894"/>
                  <a:gd name="connsiteX3" fmla="*/ 1017431 w 1777284"/>
                  <a:gd name="connsiteY3" fmla="*/ 398 h 1648894"/>
                  <a:gd name="connsiteX4" fmla="*/ 450760 w 1777284"/>
                  <a:gd name="connsiteY4" fmla="*/ 631463 h 1648894"/>
                  <a:gd name="connsiteX5" fmla="*/ 759853 w 1777284"/>
                  <a:gd name="connsiteY5" fmla="*/ 1391316 h 1648894"/>
                  <a:gd name="connsiteX6" fmla="*/ 1777284 w 1777284"/>
                  <a:gd name="connsiteY6" fmla="*/ 1648894 h 1648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7284" h="1648894">
                    <a:moveTo>
                      <a:pt x="0" y="1558742"/>
                    </a:moveTo>
                    <a:cubicBezTo>
                      <a:pt x="440028" y="1630649"/>
                      <a:pt x="777026" y="1569474"/>
                      <a:pt x="1030310" y="1442832"/>
                    </a:cubicBezTo>
                    <a:cubicBezTo>
                      <a:pt x="1283594" y="1316190"/>
                      <a:pt x="1521853" y="1039294"/>
                      <a:pt x="1519707" y="798888"/>
                    </a:cubicBezTo>
                    <a:cubicBezTo>
                      <a:pt x="1517561" y="558482"/>
                      <a:pt x="1414529" y="15423"/>
                      <a:pt x="1017431" y="398"/>
                    </a:cubicBezTo>
                    <a:cubicBezTo>
                      <a:pt x="620333" y="-14627"/>
                      <a:pt x="493690" y="399643"/>
                      <a:pt x="450760" y="631463"/>
                    </a:cubicBezTo>
                    <a:cubicBezTo>
                      <a:pt x="407830" y="863283"/>
                      <a:pt x="538766" y="1221744"/>
                      <a:pt x="759853" y="1391316"/>
                    </a:cubicBezTo>
                    <a:cubicBezTo>
                      <a:pt x="980940" y="1560888"/>
                      <a:pt x="1588394" y="1612404"/>
                      <a:pt x="1777284" y="164889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22482" y="3850982"/>
              <a:ext cx="2898654" cy="1598887"/>
              <a:chOff x="6838681" y="3889021"/>
              <a:chExt cx="2898654" cy="1598887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838681" y="3889030"/>
                <a:ext cx="1609874" cy="1572800"/>
              </a:xfrm>
              <a:custGeom>
                <a:avLst/>
                <a:gdLst>
                  <a:gd name="connsiteX0" fmla="*/ 0 w 2073498"/>
                  <a:gd name="connsiteY0" fmla="*/ 1713488 h 1819796"/>
                  <a:gd name="connsiteX1" fmla="*/ 759853 w 2073498"/>
                  <a:gd name="connsiteY1" fmla="*/ 1752124 h 1819796"/>
                  <a:gd name="connsiteX2" fmla="*/ 1596980 w 2073498"/>
                  <a:gd name="connsiteY2" fmla="*/ 927876 h 1819796"/>
                  <a:gd name="connsiteX3" fmla="*/ 1223493 w 2073498"/>
                  <a:gd name="connsiteY3" fmla="*/ 597 h 1819796"/>
                  <a:gd name="connsiteX4" fmla="*/ 631064 w 2073498"/>
                  <a:gd name="connsiteY4" fmla="*/ 799088 h 1819796"/>
                  <a:gd name="connsiteX5" fmla="*/ 940157 w 2073498"/>
                  <a:gd name="connsiteY5" fmla="*/ 1546062 h 1819796"/>
                  <a:gd name="connsiteX6" fmla="*/ 1854557 w 2073498"/>
                  <a:gd name="connsiteY6" fmla="*/ 1777882 h 1819796"/>
                  <a:gd name="connsiteX7" fmla="*/ 2073498 w 2073498"/>
                  <a:gd name="connsiteY7" fmla="*/ 1765003 h 1819796"/>
                  <a:gd name="connsiteX0" fmla="*/ 0 w 2073498"/>
                  <a:gd name="connsiteY0" fmla="*/ 1713488 h 1819796"/>
                  <a:gd name="connsiteX1" fmla="*/ 759853 w 2073498"/>
                  <a:gd name="connsiteY1" fmla="*/ 1752124 h 1819796"/>
                  <a:gd name="connsiteX2" fmla="*/ 1596980 w 2073498"/>
                  <a:gd name="connsiteY2" fmla="*/ 927876 h 1819796"/>
                  <a:gd name="connsiteX3" fmla="*/ 1223493 w 2073498"/>
                  <a:gd name="connsiteY3" fmla="*/ 597 h 1819796"/>
                  <a:gd name="connsiteX4" fmla="*/ 631064 w 2073498"/>
                  <a:gd name="connsiteY4" fmla="*/ 799088 h 1819796"/>
                  <a:gd name="connsiteX5" fmla="*/ 940157 w 2073498"/>
                  <a:gd name="connsiteY5" fmla="*/ 1546062 h 1819796"/>
                  <a:gd name="connsiteX6" fmla="*/ 1854557 w 2073498"/>
                  <a:gd name="connsiteY6" fmla="*/ 1777882 h 1819796"/>
                  <a:gd name="connsiteX7" fmla="*/ 2073498 w 2073498"/>
                  <a:gd name="connsiteY7" fmla="*/ 1765003 h 1819796"/>
                  <a:gd name="connsiteX0" fmla="*/ 0 w 2073498"/>
                  <a:gd name="connsiteY0" fmla="*/ 1713488 h 1819796"/>
                  <a:gd name="connsiteX1" fmla="*/ 759853 w 2073498"/>
                  <a:gd name="connsiteY1" fmla="*/ 1752124 h 1819796"/>
                  <a:gd name="connsiteX2" fmla="*/ 1596980 w 2073498"/>
                  <a:gd name="connsiteY2" fmla="*/ 927876 h 1819796"/>
                  <a:gd name="connsiteX3" fmla="*/ 1223493 w 2073498"/>
                  <a:gd name="connsiteY3" fmla="*/ 597 h 1819796"/>
                  <a:gd name="connsiteX4" fmla="*/ 631064 w 2073498"/>
                  <a:gd name="connsiteY4" fmla="*/ 799088 h 1819796"/>
                  <a:gd name="connsiteX5" fmla="*/ 940157 w 2073498"/>
                  <a:gd name="connsiteY5" fmla="*/ 1546062 h 1819796"/>
                  <a:gd name="connsiteX6" fmla="*/ 1854557 w 2073498"/>
                  <a:gd name="connsiteY6" fmla="*/ 1777882 h 1819796"/>
                  <a:gd name="connsiteX7" fmla="*/ 2073498 w 2073498"/>
                  <a:gd name="connsiteY7" fmla="*/ 1765003 h 1819796"/>
                  <a:gd name="connsiteX0" fmla="*/ 0 w 2073498"/>
                  <a:gd name="connsiteY0" fmla="*/ 1713727 h 1820035"/>
                  <a:gd name="connsiteX1" fmla="*/ 759853 w 2073498"/>
                  <a:gd name="connsiteY1" fmla="*/ 1752363 h 1820035"/>
                  <a:gd name="connsiteX2" fmla="*/ 1596980 w 2073498"/>
                  <a:gd name="connsiteY2" fmla="*/ 928115 h 1820035"/>
                  <a:gd name="connsiteX3" fmla="*/ 1223493 w 2073498"/>
                  <a:gd name="connsiteY3" fmla="*/ 836 h 1820035"/>
                  <a:gd name="connsiteX4" fmla="*/ 631064 w 2073498"/>
                  <a:gd name="connsiteY4" fmla="*/ 799327 h 1820035"/>
                  <a:gd name="connsiteX5" fmla="*/ 940157 w 2073498"/>
                  <a:gd name="connsiteY5" fmla="*/ 1546301 h 1820035"/>
                  <a:gd name="connsiteX6" fmla="*/ 1854557 w 2073498"/>
                  <a:gd name="connsiteY6" fmla="*/ 1778121 h 1820035"/>
                  <a:gd name="connsiteX7" fmla="*/ 2073498 w 2073498"/>
                  <a:gd name="connsiteY7" fmla="*/ 1765242 h 1820035"/>
                  <a:gd name="connsiteX0" fmla="*/ 0 w 2073498"/>
                  <a:gd name="connsiteY0" fmla="*/ 1714401 h 1820709"/>
                  <a:gd name="connsiteX1" fmla="*/ 759853 w 2073498"/>
                  <a:gd name="connsiteY1" fmla="*/ 1753037 h 1820709"/>
                  <a:gd name="connsiteX2" fmla="*/ 1596980 w 2073498"/>
                  <a:gd name="connsiteY2" fmla="*/ 928789 h 1820709"/>
                  <a:gd name="connsiteX3" fmla="*/ 1223493 w 2073498"/>
                  <a:gd name="connsiteY3" fmla="*/ 1510 h 1820709"/>
                  <a:gd name="connsiteX4" fmla="*/ 528033 w 2073498"/>
                  <a:gd name="connsiteY4" fmla="*/ 761364 h 1820709"/>
                  <a:gd name="connsiteX5" fmla="*/ 940157 w 2073498"/>
                  <a:gd name="connsiteY5" fmla="*/ 1546975 h 1820709"/>
                  <a:gd name="connsiteX6" fmla="*/ 1854557 w 2073498"/>
                  <a:gd name="connsiteY6" fmla="*/ 1778795 h 1820709"/>
                  <a:gd name="connsiteX7" fmla="*/ 2073498 w 2073498"/>
                  <a:gd name="connsiteY7" fmla="*/ 1765916 h 1820709"/>
                  <a:gd name="connsiteX0" fmla="*/ 0 w 2073498"/>
                  <a:gd name="connsiteY0" fmla="*/ 1713358 h 1819666"/>
                  <a:gd name="connsiteX1" fmla="*/ 759853 w 2073498"/>
                  <a:gd name="connsiteY1" fmla="*/ 1751994 h 1819666"/>
                  <a:gd name="connsiteX2" fmla="*/ 1596980 w 2073498"/>
                  <a:gd name="connsiteY2" fmla="*/ 927746 h 1819666"/>
                  <a:gd name="connsiteX3" fmla="*/ 1223493 w 2073498"/>
                  <a:gd name="connsiteY3" fmla="*/ 467 h 1819666"/>
                  <a:gd name="connsiteX4" fmla="*/ 528033 w 2073498"/>
                  <a:gd name="connsiteY4" fmla="*/ 760321 h 1819666"/>
                  <a:gd name="connsiteX5" fmla="*/ 940157 w 2073498"/>
                  <a:gd name="connsiteY5" fmla="*/ 1545932 h 1819666"/>
                  <a:gd name="connsiteX6" fmla="*/ 1854557 w 2073498"/>
                  <a:gd name="connsiteY6" fmla="*/ 1777752 h 1819666"/>
                  <a:gd name="connsiteX7" fmla="*/ 2073498 w 2073498"/>
                  <a:gd name="connsiteY7" fmla="*/ 1764873 h 1819666"/>
                  <a:gd name="connsiteX0" fmla="*/ 0 w 2073498"/>
                  <a:gd name="connsiteY0" fmla="*/ 1713358 h 1819666"/>
                  <a:gd name="connsiteX1" fmla="*/ 759853 w 2073498"/>
                  <a:gd name="connsiteY1" fmla="*/ 1751994 h 1819666"/>
                  <a:gd name="connsiteX2" fmla="*/ 1596980 w 2073498"/>
                  <a:gd name="connsiteY2" fmla="*/ 927746 h 1819666"/>
                  <a:gd name="connsiteX3" fmla="*/ 1223493 w 2073498"/>
                  <a:gd name="connsiteY3" fmla="*/ 467 h 1819666"/>
                  <a:gd name="connsiteX4" fmla="*/ 528033 w 2073498"/>
                  <a:gd name="connsiteY4" fmla="*/ 760321 h 1819666"/>
                  <a:gd name="connsiteX5" fmla="*/ 940157 w 2073498"/>
                  <a:gd name="connsiteY5" fmla="*/ 1545932 h 1819666"/>
                  <a:gd name="connsiteX6" fmla="*/ 1854557 w 2073498"/>
                  <a:gd name="connsiteY6" fmla="*/ 1777752 h 1819666"/>
                  <a:gd name="connsiteX7" fmla="*/ 2073498 w 2073498"/>
                  <a:gd name="connsiteY7" fmla="*/ 1764873 h 1819666"/>
                  <a:gd name="connsiteX0" fmla="*/ 0 w 2073498"/>
                  <a:gd name="connsiteY0" fmla="*/ 1713358 h 1857805"/>
                  <a:gd name="connsiteX1" fmla="*/ 708338 w 2073498"/>
                  <a:gd name="connsiteY1" fmla="*/ 1803509 h 1857805"/>
                  <a:gd name="connsiteX2" fmla="*/ 1596980 w 2073498"/>
                  <a:gd name="connsiteY2" fmla="*/ 927746 h 1857805"/>
                  <a:gd name="connsiteX3" fmla="*/ 1223493 w 2073498"/>
                  <a:gd name="connsiteY3" fmla="*/ 467 h 1857805"/>
                  <a:gd name="connsiteX4" fmla="*/ 528033 w 2073498"/>
                  <a:gd name="connsiteY4" fmla="*/ 760321 h 1857805"/>
                  <a:gd name="connsiteX5" fmla="*/ 940157 w 2073498"/>
                  <a:gd name="connsiteY5" fmla="*/ 1545932 h 1857805"/>
                  <a:gd name="connsiteX6" fmla="*/ 1854557 w 2073498"/>
                  <a:gd name="connsiteY6" fmla="*/ 1777752 h 1857805"/>
                  <a:gd name="connsiteX7" fmla="*/ 2073498 w 2073498"/>
                  <a:gd name="connsiteY7" fmla="*/ 1764873 h 1857805"/>
                  <a:gd name="connsiteX0" fmla="*/ 0 w 2073498"/>
                  <a:gd name="connsiteY0" fmla="*/ 1713358 h 1840831"/>
                  <a:gd name="connsiteX1" fmla="*/ 708338 w 2073498"/>
                  <a:gd name="connsiteY1" fmla="*/ 1803509 h 1840831"/>
                  <a:gd name="connsiteX2" fmla="*/ 1596980 w 2073498"/>
                  <a:gd name="connsiteY2" fmla="*/ 927746 h 1840831"/>
                  <a:gd name="connsiteX3" fmla="*/ 1223493 w 2073498"/>
                  <a:gd name="connsiteY3" fmla="*/ 467 h 1840831"/>
                  <a:gd name="connsiteX4" fmla="*/ 528033 w 2073498"/>
                  <a:gd name="connsiteY4" fmla="*/ 760321 h 1840831"/>
                  <a:gd name="connsiteX5" fmla="*/ 940157 w 2073498"/>
                  <a:gd name="connsiteY5" fmla="*/ 1545932 h 1840831"/>
                  <a:gd name="connsiteX6" fmla="*/ 1854557 w 2073498"/>
                  <a:gd name="connsiteY6" fmla="*/ 1777752 h 1840831"/>
                  <a:gd name="connsiteX7" fmla="*/ 2073498 w 2073498"/>
                  <a:gd name="connsiteY7" fmla="*/ 1764873 h 1840831"/>
                  <a:gd name="connsiteX0" fmla="*/ 0 w 2073498"/>
                  <a:gd name="connsiteY0" fmla="*/ 1713358 h 1865930"/>
                  <a:gd name="connsiteX1" fmla="*/ 708338 w 2073498"/>
                  <a:gd name="connsiteY1" fmla="*/ 1803509 h 1865930"/>
                  <a:gd name="connsiteX2" fmla="*/ 1596980 w 2073498"/>
                  <a:gd name="connsiteY2" fmla="*/ 927746 h 1865930"/>
                  <a:gd name="connsiteX3" fmla="*/ 1223493 w 2073498"/>
                  <a:gd name="connsiteY3" fmla="*/ 467 h 1865930"/>
                  <a:gd name="connsiteX4" fmla="*/ 528033 w 2073498"/>
                  <a:gd name="connsiteY4" fmla="*/ 760321 h 1865930"/>
                  <a:gd name="connsiteX5" fmla="*/ 940157 w 2073498"/>
                  <a:gd name="connsiteY5" fmla="*/ 1545932 h 1865930"/>
                  <a:gd name="connsiteX6" fmla="*/ 1854557 w 2073498"/>
                  <a:gd name="connsiteY6" fmla="*/ 1777752 h 1865930"/>
                  <a:gd name="connsiteX7" fmla="*/ 2073498 w 2073498"/>
                  <a:gd name="connsiteY7" fmla="*/ 1764873 h 1865930"/>
                  <a:gd name="connsiteX0" fmla="*/ 0 w 2086377"/>
                  <a:gd name="connsiteY0" fmla="*/ 1597448 h 1844833"/>
                  <a:gd name="connsiteX1" fmla="*/ 721217 w 2086377"/>
                  <a:gd name="connsiteY1" fmla="*/ 1803509 h 1844833"/>
                  <a:gd name="connsiteX2" fmla="*/ 1609859 w 2086377"/>
                  <a:gd name="connsiteY2" fmla="*/ 927746 h 1844833"/>
                  <a:gd name="connsiteX3" fmla="*/ 1236372 w 2086377"/>
                  <a:gd name="connsiteY3" fmla="*/ 467 h 1844833"/>
                  <a:gd name="connsiteX4" fmla="*/ 540912 w 2086377"/>
                  <a:gd name="connsiteY4" fmla="*/ 760321 h 1844833"/>
                  <a:gd name="connsiteX5" fmla="*/ 953036 w 2086377"/>
                  <a:gd name="connsiteY5" fmla="*/ 1545932 h 1844833"/>
                  <a:gd name="connsiteX6" fmla="*/ 1867436 w 2086377"/>
                  <a:gd name="connsiteY6" fmla="*/ 1777752 h 1844833"/>
                  <a:gd name="connsiteX7" fmla="*/ 2086377 w 2086377"/>
                  <a:gd name="connsiteY7" fmla="*/ 1764873 h 1844833"/>
                  <a:gd name="connsiteX0" fmla="*/ 0 w 1867436"/>
                  <a:gd name="connsiteY0" fmla="*/ 1597448 h 1844833"/>
                  <a:gd name="connsiteX1" fmla="*/ 721217 w 1867436"/>
                  <a:gd name="connsiteY1" fmla="*/ 1803509 h 1844833"/>
                  <a:gd name="connsiteX2" fmla="*/ 1609859 w 1867436"/>
                  <a:gd name="connsiteY2" fmla="*/ 927746 h 1844833"/>
                  <a:gd name="connsiteX3" fmla="*/ 1236372 w 1867436"/>
                  <a:gd name="connsiteY3" fmla="*/ 467 h 1844833"/>
                  <a:gd name="connsiteX4" fmla="*/ 540912 w 1867436"/>
                  <a:gd name="connsiteY4" fmla="*/ 760321 h 1844833"/>
                  <a:gd name="connsiteX5" fmla="*/ 953036 w 1867436"/>
                  <a:gd name="connsiteY5" fmla="*/ 1545932 h 1844833"/>
                  <a:gd name="connsiteX6" fmla="*/ 1867436 w 1867436"/>
                  <a:gd name="connsiteY6" fmla="*/ 1777752 h 1844833"/>
                  <a:gd name="connsiteX0" fmla="*/ 0 w 1867436"/>
                  <a:gd name="connsiteY0" fmla="*/ 1597448 h 1777752"/>
                  <a:gd name="connsiteX1" fmla="*/ 734096 w 1867436"/>
                  <a:gd name="connsiteY1" fmla="*/ 1661842 h 1777752"/>
                  <a:gd name="connsiteX2" fmla="*/ 1609859 w 1867436"/>
                  <a:gd name="connsiteY2" fmla="*/ 927746 h 1777752"/>
                  <a:gd name="connsiteX3" fmla="*/ 1236372 w 1867436"/>
                  <a:gd name="connsiteY3" fmla="*/ 467 h 1777752"/>
                  <a:gd name="connsiteX4" fmla="*/ 540912 w 1867436"/>
                  <a:gd name="connsiteY4" fmla="*/ 760321 h 1777752"/>
                  <a:gd name="connsiteX5" fmla="*/ 953036 w 1867436"/>
                  <a:gd name="connsiteY5" fmla="*/ 1545932 h 1777752"/>
                  <a:gd name="connsiteX6" fmla="*/ 1867436 w 1867436"/>
                  <a:gd name="connsiteY6" fmla="*/ 1777752 h 1777752"/>
                  <a:gd name="connsiteX0" fmla="*/ 0 w 1867436"/>
                  <a:gd name="connsiteY0" fmla="*/ 1468594 h 1648898"/>
                  <a:gd name="connsiteX1" fmla="*/ 734096 w 1867436"/>
                  <a:gd name="connsiteY1" fmla="*/ 1532988 h 1648898"/>
                  <a:gd name="connsiteX2" fmla="*/ 1609859 w 1867436"/>
                  <a:gd name="connsiteY2" fmla="*/ 798892 h 1648898"/>
                  <a:gd name="connsiteX3" fmla="*/ 1107583 w 1867436"/>
                  <a:gd name="connsiteY3" fmla="*/ 402 h 1648898"/>
                  <a:gd name="connsiteX4" fmla="*/ 540912 w 1867436"/>
                  <a:gd name="connsiteY4" fmla="*/ 631467 h 1648898"/>
                  <a:gd name="connsiteX5" fmla="*/ 953036 w 1867436"/>
                  <a:gd name="connsiteY5" fmla="*/ 1417078 h 1648898"/>
                  <a:gd name="connsiteX6" fmla="*/ 1867436 w 1867436"/>
                  <a:gd name="connsiteY6" fmla="*/ 1648898 h 1648898"/>
                  <a:gd name="connsiteX0" fmla="*/ 0 w 1867436"/>
                  <a:gd name="connsiteY0" fmla="*/ 1468590 h 1648894"/>
                  <a:gd name="connsiteX1" fmla="*/ 734096 w 1867436"/>
                  <a:gd name="connsiteY1" fmla="*/ 1532984 h 1648894"/>
                  <a:gd name="connsiteX2" fmla="*/ 1609859 w 1867436"/>
                  <a:gd name="connsiteY2" fmla="*/ 798888 h 1648894"/>
                  <a:gd name="connsiteX3" fmla="*/ 1107583 w 1867436"/>
                  <a:gd name="connsiteY3" fmla="*/ 398 h 1648894"/>
                  <a:gd name="connsiteX4" fmla="*/ 540912 w 1867436"/>
                  <a:gd name="connsiteY4" fmla="*/ 631463 h 1648894"/>
                  <a:gd name="connsiteX5" fmla="*/ 850005 w 1867436"/>
                  <a:gd name="connsiteY5" fmla="*/ 1391316 h 1648894"/>
                  <a:gd name="connsiteX6" fmla="*/ 1867436 w 1867436"/>
                  <a:gd name="connsiteY6" fmla="*/ 1648894 h 1648894"/>
                  <a:gd name="connsiteX0" fmla="*/ 0 w 1867436"/>
                  <a:gd name="connsiteY0" fmla="*/ 1468590 h 1648894"/>
                  <a:gd name="connsiteX1" fmla="*/ 1120462 w 1867436"/>
                  <a:gd name="connsiteY1" fmla="*/ 1442832 h 1648894"/>
                  <a:gd name="connsiteX2" fmla="*/ 1609859 w 1867436"/>
                  <a:gd name="connsiteY2" fmla="*/ 798888 h 1648894"/>
                  <a:gd name="connsiteX3" fmla="*/ 1107583 w 1867436"/>
                  <a:gd name="connsiteY3" fmla="*/ 398 h 1648894"/>
                  <a:gd name="connsiteX4" fmla="*/ 540912 w 1867436"/>
                  <a:gd name="connsiteY4" fmla="*/ 631463 h 1648894"/>
                  <a:gd name="connsiteX5" fmla="*/ 850005 w 1867436"/>
                  <a:gd name="connsiteY5" fmla="*/ 1391316 h 1648894"/>
                  <a:gd name="connsiteX6" fmla="*/ 1867436 w 1867436"/>
                  <a:gd name="connsiteY6" fmla="*/ 1648894 h 1648894"/>
                  <a:gd name="connsiteX0" fmla="*/ 0 w 1609874"/>
                  <a:gd name="connsiteY0" fmla="*/ 1468590 h 1572808"/>
                  <a:gd name="connsiteX1" fmla="*/ 1120462 w 1609874"/>
                  <a:gd name="connsiteY1" fmla="*/ 1442832 h 1572808"/>
                  <a:gd name="connsiteX2" fmla="*/ 1609859 w 1609874"/>
                  <a:gd name="connsiteY2" fmla="*/ 798888 h 1572808"/>
                  <a:gd name="connsiteX3" fmla="*/ 1107583 w 1609874"/>
                  <a:gd name="connsiteY3" fmla="*/ 398 h 1572808"/>
                  <a:gd name="connsiteX4" fmla="*/ 540912 w 1609874"/>
                  <a:gd name="connsiteY4" fmla="*/ 631463 h 1572808"/>
                  <a:gd name="connsiteX5" fmla="*/ 850005 w 1609874"/>
                  <a:gd name="connsiteY5" fmla="*/ 1391316 h 1572808"/>
                  <a:gd name="connsiteX6" fmla="*/ 1400711 w 1609874"/>
                  <a:gd name="connsiteY6" fmla="*/ 1563169 h 1572808"/>
                  <a:gd name="connsiteX0" fmla="*/ 0 w 1609874"/>
                  <a:gd name="connsiteY0" fmla="*/ 1468582 h 1572800"/>
                  <a:gd name="connsiteX1" fmla="*/ 1120462 w 1609874"/>
                  <a:gd name="connsiteY1" fmla="*/ 1442824 h 1572800"/>
                  <a:gd name="connsiteX2" fmla="*/ 1609859 w 1609874"/>
                  <a:gd name="connsiteY2" fmla="*/ 798880 h 1572800"/>
                  <a:gd name="connsiteX3" fmla="*/ 1107583 w 1609874"/>
                  <a:gd name="connsiteY3" fmla="*/ 390 h 1572800"/>
                  <a:gd name="connsiteX4" fmla="*/ 540912 w 1609874"/>
                  <a:gd name="connsiteY4" fmla="*/ 631455 h 1572800"/>
                  <a:gd name="connsiteX5" fmla="*/ 707130 w 1609874"/>
                  <a:gd name="connsiteY5" fmla="*/ 1334158 h 1572800"/>
                  <a:gd name="connsiteX6" fmla="*/ 1400711 w 1609874"/>
                  <a:gd name="connsiteY6" fmla="*/ 1563161 h 157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9874" h="1572800">
                    <a:moveTo>
                      <a:pt x="0" y="1468582"/>
                    </a:moveTo>
                    <a:cubicBezTo>
                      <a:pt x="259724" y="1656398"/>
                      <a:pt x="852152" y="1554441"/>
                      <a:pt x="1120462" y="1442824"/>
                    </a:cubicBezTo>
                    <a:cubicBezTo>
                      <a:pt x="1388772" y="1331207"/>
                      <a:pt x="1612005" y="1039286"/>
                      <a:pt x="1609859" y="798880"/>
                    </a:cubicBezTo>
                    <a:cubicBezTo>
                      <a:pt x="1607713" y="558474"/>
                      <a:pt x="1504681" y="15415"/>
                      <a:pt x="1107583" y="390"/>
                    </a:cubicBezTo>
                    <a:cubicBezTo>
                      <a:pt x="710485" y="-14635"/>
                      <a:pt x="607654" y="409160"/>
                      <a:pt x="540912" y="631455"/>
                    </a:cubicBezTo>
                    <a:cubicBezTo>
                      <a:pt x="474170" y="853750"/>
                      <a:pt x="563830" y="1178874"/>
                      <a:pt x="707130" y="1334158"/>
                    </a:cubicBezTo>
                    <a:cubicBezTo>
                      <a:pt x="850430" y="1489442"/>
                      <a:pt x="1211821" y="1526671"/>
                      <a:pt x="1400711" y="156316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8217614" y="3889021"/>
                <a:ext cx="1519721" cy="1598887"/>
              </a:xfrm>
              <a:custGeom>
                <a:avLst/>
                <a:gdLst>
                  <a:gd name="connsiteX0" fmla="*/ 0 w 2073498"/>
                  <a:gd name="connsiteY0" fmla="*/ 1713488 h 1819796"/>
                  <a:gd name="connsiteX1" fmla="*/ 759853 w 2073498"/>
                  <a:gd name="connsiteY1" fmla="*/ 1752124 h 1819796"/>
                  <a:gd name="connsiteX2" fmla="*/ 1596980 w 2073498"/>
                  <a:gd name="connsiteY2" fmla="*/ 927876 h 1819796"/>
                  <a:gd name="connsiteX3" fmla="*/ 1223493 w 2073498"/>
                  <a:gd name="connsiteY3" fmla="*/ 597 h 1819796"/>
                  <a:gd name="connsiteX4" fmla="*/ 631064 w 2073498"/>
                  <a:gd name="connsiteY4" fmla="*/ 799088 h 1819796"/>
                  <a:gd name="connsiteX5" fmla="*/ 940157 w 2073498"/>
                  <a:gd name="connsiteY5" fmla="*/ 1546062 h 1819796"/>
                  <a:gd name="connsiteX6" fmla="*/ 1854557 w 2073498"/>
                  <a:gd name="connsiteY6" fmla="*/ 1777882 h 1819796"/>
                  <a:gd name="connsiteX7" fmla="*/ 2073498 w 2073498"/>
                  <a:gd name="connsiteY7" fmla="*/ 1765003 h 1819796"/>
                  <a:gd name="connsiteX0" fmla="*/ 0 w 2073498"/>
                  <a:gd name="connsiteY0" fmla="*/ 1713488 h 1819796"/>
                  <a:gd name="connsiteX1" fmla="*/ 759853 w 2073498"/>
                  <a:gd name="connsiteY1" fmla="*/ 1752124 h 1819796"/>
                  <a:gd name="connsiteX2" fmla="*/ 1596980 w 2073498"/>
                  <a:gd name="connsiteY2" fmla="*/ 927876 h 1819796"/>
                  <a:gd name="connsiteX3" fmla="*/ 1223493 w 2073498"/>
                  <a:gd name="connsiteY3" fmla="*/ 597 h 1819796"/>
                  <a:gd name="connsiteX4" fmla="*/ 631064 w 2073498"/>
                  <a:gd name="connsiteY4" fmla="*/ 799088 h 1819796"/>
                  <a:gd name="connsiteX5" fmla="*/ 940157 w 2073498"/>
                  <a:gd name="connsiteY5" fmla="*/ 1546062 h 1819796"/>
                  <a:gd name="connsiteX6" fmla="*/ 1854557 w 2073498"/>
                  <a:gd name="connsiteY6" fmla="*/ 1777882 h 1819796"/>
                  <a:gd name="connsiteX7" fmla="*/ 2073498 w 2073498"/>
                  <a:gd name="connsiteY7" fmla="*/ 1765003 h 1819796"/>
                  <a:gd name="connsiteX0" fmla="*/ 0 w 2073498"/>
                  <a:gd name="connsiteY0" fmla="*/ 1713488 h 1819796"/>
                  <a:gd name="connsiteX1" fmla="*/ 759853 w 2073498"/>
                  <a:gd name="connsiteY1" fmla="*/ 1752124 h 1819796"/>
                  <a:gd name="connsiteX2" fmla="*/ 1596980 w 2073498"/>
                  <a:gd name="connsiteY2" fmla="*/ 927876 h 1819796"/>
                  <a:gd name="connsiteX3" fmla="*/ 1223493 w 2073498"/>
                  <a:gd name="connsiteY3" fmla="*/ 597 h 1819796"/>
                  <a:gd name="connsiteX4" fmla="*/ 631064 w 2073498"/>
                  <a:gd name="connsiteY4" fmla="*/ 799088 h 1819796"/>
                  <a:gd name="connsiteX5" fmla="*/ 940157 w 2073498"/>
                  <a:gd name="connsiteY5" fmla="*/ 1546062 h 1819796"/>
                  <a:gd name="connsiteX6" fmla="*/ 1854557 w 2073498"/>
                  <a:gd name="connsiteY6" fmla="*/ 1777882 h 1819796"/>
                  <a:gd name="connsiteX7" fmla="*/ 2073498 w 2073498"/>
                  <a:gd name="connsiteY7" fmla="*/ 1765003 h 1819796"/>
                  <a:gd name="connsiteX0" fmla="*/ 0 w 2073498"/>
                  <a:gd name="connsiteY0" fmla="*/ 1713727 h 1820035"/>
                  <a:gd name="connsiteX1" fmla="*/ 759853 w 2073498"/>
                  <a:gd name="connsiteY1" fmla="*/ 1752363 h 1820035"/>
                  <a:gd name="connsiteX2" fmla="*/ 1596980 w 2073498"/>
                  <a:gd name="connsiteY2" fmla="*/ 928115 h 1820035"/>
                  <a:gd name="connsiteX3" fmla="*/ 1223493 w 2073498"/>
                  <a:gd name="connsiteY3" fmla="*/ 836 h 1820035"/>
                  <a:gd name="connsiteX4" fmla="*/ 631064 w 2073498"/>
                  <a:gd name="connsiteY4" fmla="*/ 799327 h 1820035"/>
                  <a:gd name="connsiteX5" fmla="*/ 940157 w 2073498"/>
                  <a:gd name="connsiteY5" fmla="*/ 1546301 h 1820035"/>
                  <a:gd name="connsiteX6" fmla="*/ 1854557 w 2073498"/>
                  <a:gd name="connsiteY6" fmla="*/ 1778121 h 1820035"/>
                  <a:gd name="connsiteX7" fmla="*/ 2073498 w 2073498"/>
                  <a:gd name="connsiteY7" fmla="*/ 1765242 h 1820035"/>
                  <a:gd name="connsiteX0" fmla="*/ 0 w 2073498"/>
                  <a:gd name="connsiteY0" fmla="*/ 1714401 h 1820709"/>
                  <a:gd name="connsiteX1" fmla="*/ 759853 w 2073498"/>
                  <a:gd name="connsiteY1" fmla="*/ 1753037 h 1820709"/>
                  <a:gd name="connsiteX2" fmla="*/ 1596980 w 2073498"/>
                  <a:gd name="connsiteY2" fmla="*/ 928789 h 1820709"/>
                  <a:gd name="connsiteX3" fmla="*/ 1223493 w 2073498"/>
                  <a:gd name="connsiteY3" fmla="*/ 1510 h 1820709"/>
                  <a:gd name="connsiteX4" fmla="*/ 528033 w 2073498"/>
                  <a:gd name="connsiteY4" fmla="*/ 761364 h 1820709"/>
                  <a:gd name="connsiteX5" fmla="*/ 940157 w 2073498"/>
                  <a:gd name="connsiteY5" fmla="*/ 1546975 h 1820709"/>
                  <a:gd name="connsiteX6" fmla="*/ 1854557 w 2073498"/>
                  <a:gd name="connsiteY6" fmla="*/ 1778795 h 1820709"/>
                  <a:gd name="connsiteX7" fmla="*/ 2073498 w 2073498"/>
                  <a:gd name="connsiteY7" fmla="*/ 1765916 h 1820709"/>
                  <a:gd name="connsiteX0" fmla="*/ 0 w 2073498"/>
                  <a:gd name="connsiteY0" fmla="*/ 1713358 h 1819666"/>
                  <a:gd name="connsiteX1" fmla="*/ 759853 w 2073498"/>
                  <a:gd name="connsiteY1" fmla="*/ 1751994 h 1819666"/>
                  <a:gd name="connsiteX2" fmla="*/ 1596980 w 2073498"/>
                  <a:gd name="connsiteY2" fmla="*/ 927746 h 1819666"/>
                  <a:gd name="connsiteX3" fmla="*/ 1223493 w 2073498"/>
                  <a:gd name="connsiteY3" fmla="*/ 467 h 1819666"/>
                  <a:gd name="connsiteX4" fmla="*/ 528033 w 2073498"/>
                  <a:gd name="connsiteY4" fmla="*/ 760321 h 1819666"/>
                  <a:gd name="connsiteX5" fmla="*/ 940157 w 2073498"/>
                  <a:gd name="connsiteY5" fmla="*/ 1545932 h 1819666"/>
                  <a:gd name="connsiteX6" fmla="*/ 1854557 w 2073498"/>
                  <a:gd name="connsiteY6" fmla="*/ 1777752 h 1819666"/>
                  <a:gd name="connsiteX7" fmla="*/ 2073498 w 2073498"/>
                  <a:gd name="connsiteY7" fmla="*/ 1764873 h 1819666"/>
                  <a:gd name="connsiteX0" fmla="*/ 0 w 2073498"/>
                  <a:gd name="connsiteY0" fmla="*/ 1713358 h 1819666"/>
                  <a:gd name="connsiteX1" fmla="*/ 759853 w 2073498"/>
                  <a:gd name="connsiteY1" fmla="*/ 1751994 h 1819666"/>
                  <a:gd name="connsiteX2" fmla="*/ 1596980 w 2073498"/>
                  <a:gd name="connsiteY2" fmla="*/ 927746 h 1819666"/>
                  <a:gd name="connsiteX3" fmla="*/ 1223493 w 2073498"/>
                  <a:gd name="connsiteY3" fmla="*/ 467 h 1819666"/>
                  <a:gd name="connsiteX4" fmla="*/ 528033 w 2073498"/>
                  <a:gd name="connsiteY4" fmla="*/ 760321 h 1819666"/>
                  <a:gd name="connsiteX5" fmla="*/ 940157 w 2073498"/>
                  <a:gd name="connsiteY5" fmla="*/ 1545932 h 1819666"/>
                  <a:gd name="connsiteX6" fmla="*/ 1854557 w 2073498"/>
                  <a:gd name="connsiteY6" fmla="*/ 1777752 h 1819666"/>
                  <a:gd name="connsiteX7" fmla="*/ 2073498 w 2073498"/>
                  <a:gd name="connsiteY7" fmla="*/ 1764873 h 1819666"/>
                  <a:gd name="connsiteX0" fmla="*/ 0 w 2073498"/>
                  <a:gd name="connsiteY0" fmla="*/ 1713358 h 1857805"/>
                  <a:gd name="connsiteX1" fmla="*/ 708338 w 2073498"/>
                  <a:gd name="connsiteY1" fmla="*/ 1803509 h 1857805"/>
                  <a:gd name="connsiteX2" fmla="*/ 1596980 w 2073498"/>
                  <a:gd name="connsiteY2" fmla="*/ 927746 h 1857805"/>
                  <a:gd name="connsiteX3" fmla="*/ 1223493 w 2073498"/>
                  <a:gd name="connsiteY3" fmla="*/ 467 h 1857805"/>
                  <a:gd name="connsiteX4" fmla="*/ 528033 w 2073498"/>
                  <a:gd name="connsiteY4" fmla="*/ 760321 h 1857805"/>
                  <a:gd name="connsiteX5" fmla="*/ 940157 w 2073498"/>
                  <a:gd name="connsiteY5" fmla="*/ 1545932 h 1857805"/>
                  <a:gd name="connsiteX6" fmla="*/ 1854557 w 2073498"/>
                  <a:gd name="connsiteY6" fmla="*/ 1777752 h 1857805"/>
                  <a:gd name="connsiteX7" fmla="*/ 2073498 w 2073498"/>
                  <a:gd name="connsiteY7" fmla="*/ 1764873 h 1857805"/>
                  <a:gd name="connsiteX0" fmla="*/ 0 w 2073498"/>
                  <a:gd name="connsiteY0" fmla="*/ 1713358 h 1840831"/>
                  <a:gd name="connsiteX1" fmla="*/ 708338 w 2073498"/>
                  <a:gd name="connsiteY1" fmla="*/ 1803509 h 1840831"/>
                  <a:gd name="connsiteX2" fmla="*/ 1596980 w 2073498"/>
                  <a:gd name="connsiteY2" fmla="*/ 927746 h 1840831"/>
                  <a:gd name="connsiteX3" fmla="*/ 1223493 w 2073498"/>
                  <a:gd name="connsiteY3" fmla="*/ 467 h 1840831"/>
                  <a:gd name="connsiteX4" fmla="*/ 528033 w 2073498"/>
                  <a:gd name="connsiteY4" fmla="*/ 760321 h 1840831"/>
                  <a:gd name="connsiteX5" fmla="*/ 940157 w 2073498"/>
                  <a:gd name="connsiteY5" fmla="*/ 1545932 h 1840831"/>
                  <a:gd name="connsiteX6" fmla="*/ 1854557 w 2073498"/>
                  <a:gd name="connsiteY6" fmla="*/ 1777752 h 1840831"/>
                  <a:gd name="connsiteX7" fmla="*/ 2073498 w 2073498"/>
                  <a:gd name="connsiteY7" fmla="*/ 1764873 h 1840831"/>
                  <a:gd name="connsiteX0" fmla="*/ 0 w 2073498"/>
                  <a:gd name="connsiteY0" fmla="*/ 1713358 h 1865930"/>
                  <a:gd name="connsiteX1" fmla="*/ 708338 w 2073498"/>
                  <a:gd name="connsiteY1" fmla="*/ 1803509 h 1865930"/>
                  <a:gd name="connsiteX2" fmla="*/ 1596980 w 2073498"/>
                  <a:gd name="connsiteY2" fmla="*/ 927746 h 1865930"/>
                  <a:gd name="connsiteX3" fmla="*/ 1223493 w 2073498"/>
                  <a:gd name="connsiteY3" fmla="*/ 467 h 1865930"/>
                  <a:gd name="connsiteX4" fmla="*/ 528033 w 2073498"/>
                  <a:gd name="connsiteY4" fmla="*/ 760321 h 1865930"/>
                  <a:gd name="connsiteX5" fmla="*/ 940157 w 2073498"/>
                  <a:gd name="connsiteY5" fmla="*/ 1545932 h 1865930"/>
                  <a:gd name="connsiteX6" fmla="*/ 1854557 w 2073498"/>
                  <a:gd name="connsiteY6" fmla="*/ 1777752 h 1865930"/>
                  <a:gd name="connsiteX7" fmla="*/ 2073498 w 2073498"/>
                  <a:gd name="connsiteY7" fmla="*/ 1764873 h 1865930"/>
                  <a:gd name="connsiteX0" fmla="*/ 0 w 2086377"/>
                  <a:gd name="connsiteY0" fmla="*/ 1597448 h 1844833"/>
                  <a:gd name="connsiteX1" fmla="*/ 721217 w 2086377"/>
                  <a:gd name="connsiteY1" fmla="*/ 1803509 h 1844833"/>
                  <a:gd name="connsiteX2" fmla="*/ 1609859 w 2086377"/>
                  <a:gd name="connsiteY2" fmla="*/ 927746 h 1844833"/>
                  <a:gd name="connsiteX3" fmla="*/ 1236372 w 2086377"/>
                  <a:gd name="connsiteY3" fmla="*/ 467 h 1844833"/>
                  <a:gd name="connsiteX4" fmla="*/ 540912 w 2086377"/>
                  <a:gd name="connsiteY4" fmla="*/ 760321 h 1844833"/>
                  <a:gd name="connsiteX5" fmla="*/ 953036 w 2086377"/>
                  <a:gd name="connsiteY5" fmla="*/ 1545932 h 1844833"/>
                  <a:gd name="connsiteX6" fmla="*/ 1867436 w 2086377"/>
                  <a:gd name="connsiteY6" fmla="*/ 1777752 h 1844833"/>
                  <a:gd name="connsiteX7" fmla="*/ 2086377 w 2086377"/>
                  <a:gd name="connsiteY7" fmla="*/ 1764873 h 1844833"/>
                  <a:gd name="connsiteX0" fmla="*/ 0 w 1867436"/>
                  <a:gd name="connsiteY0" fmla="*/ 1597448 h 1844833"/>
                  <a:gd name="connsiteX1" fmla="*/ 721217 w 1867436"/>
                  <a:gd name="connsiteY1" fmla="*/ 1803509 h 1844833"/>
                  <a:gd name="connsiteX2" fmla="*/ 1609859 w 1867436"/>
                  <a:gd name="connsiteY2" fmla="*/ 927746 h 1844833"/>
                  <a:gd name="connsiteX3" fmla="*/ 1236372 w 1867436"/>
                  <a:gd name="connsiteY3" fmla="*/ 467 h 1844833"/>
                  <a:gd name="connsiteX4" fmla="*/ 540912 w 1867436"/>
                  <a:gd name="connsiteY4" fmla="*/ 760321 h 1844833"/>
                  <a:gd name="connsiteX5" fmla="*/ 953036 w 1867436"/>
                  <a:gd name="connsiteY5" fmla="*/ 1545932 h 1844833"/>
                  <a:gd name="connsiteX6" fmla="*/ 1867436 w 1867436"/>
                  <a:gd name="connsiteY6" fmla="*/ 1777752 h 1844833"/>
                  <a:gd name="connsiteX0" fmla="*/ 0 w 1867436"/>
                  <a:gd name="connsiteY0" fmla="*/ 1597448 h 1777752"/>
                  <a:gd name="connsiteX1" fmla="*/ 734096 w 1867436"/>
                  <a:gd name="connsiteY1" fmla="*/ 1661842 h 1777752"/>
                  <a:gd name="connsiteX2" fmla="*/ 1609859 w 1867436"/>
                  <a:gd name="connsiteY2" fmla="*/ 927746 h 1777752"/>
                  <a:gd name="connsiteX3" fmla="*/ 1236372 w 1867436"/>
                  <a:gd name="connsiteY3" fmla="*/ 467 h 1777752"/>
                  <a:gd name="connsiteX4" fmla="*/ 540912 w 1867436"/>
                  <a:gd name="connsiteY4" fmla="*/ 760321 h 1777752"/>
                  <a:gd name="connsiteX5" fmla="*/ 953036 w 1867436"/>
                  <a:gd name="connsiteY5" fmla="*/ 1545932 h 1777752"/>
                  <a:gd name="connsiteX6" fmla="*/ 1867436 w 1867436"/>
                  <a:gd name="connsiteY6" fmla="*/ 1777752 h 1777752"/>
                  <a:gd name="connsiteX0" fmla="*/ 0 w 1867436"/>
                  <a:gd name="connsiteY0" fmla="*/ 1468594 h 1648898"/>
                  <a:gd name="connsiteX1" fmla="*/ 734096 w 1867436"/>
                  <a:gd name="connsiteY1" fmla="*/ 1532988 h 1648898"/>
                  <a:gd name="connsiteX2" fmla="*/ 1609859 w 1867436"/>
                  <a:gd name="connsiteY2" fmla="*/ 798892 h 1648898"/>
                  <a:gd name="connsiteX3" fmla="*/ 1107583 w 1867436"/>
                  <a:gd name="connsiteY3" fmla="*/ 402 h 1648898"/>
                  <a:gd name="connsiteX4" fmla="*/ 540912 w 1867436"/>
                  <a:gd name="connsiteY4" fmla="*/ 631467 h 1648898"/>
                  <a:gd name="connsiteX5" fmla="*/ 953036 w 1867436"/>
                  <a:gd name="connsiteY5" fmla="*/ 1417078 h 1648898"/>
                  <a:gd name="connsiteX6" fmla="*/ 1867436 w 1867436"/>
                  <a:gd name="connsiteY6" fmla="*/ 1648898 h 1648898"/>
                  <a:gd name="connsiteX0" fmla="*/ 0 w 1867436"/>
                  <a:gd name="connsiteY0" fmla="*/ 1468590 h 1648894"/>
                  <a:gd name="connsiteX1" fmla="*/ 734096 w 1867436"/>
                  <a:gd name="connsiteY1" fmla="*/ 1532984 h 1648894"/>
                  <a:gd name="connsiteX2" fmla="*/ 1609859 w 1867436"/>
                  <a:gd name="connsiteY2" fmla="*/ 798888 h 1648894"/>
                  <a:gd name="connsiteX3" fmla="*/ 1107583 w 1867436"/>
                  <a:gd name="connsiteY3" fmla="*/ 398 h 1648894"/>
                  <a:gd name="connsiteX4" fmla="*/ 540912 w 1867436"/>
                  <a:gd name="connsiteY4" fmla="*/ 631463 h 1648894"/>
                  <a:gd name="connsiteX5" fmla="*/ 850005 w 1867436"/>
                  <a:gd name="connsiteY5" fmla="*/ 1391316 h 1648894"/>
                  <a:gd name="connsiteX6" fmla="*/ 1867436 w 1867436"/>
                  <a:gd name="connsiteY6" fmla="*/ 1648894 h 1648894"/>
                  <a:gd name="connsiteX0" fmla="*/ 0 w 1867436"/>
                  <a:gd name="connsiteY0" fmla="*/ 1468590 h 1648894"/>
                  <a:gd name="connsiteX1" fmla="*/ 1120462 w 1867436"/>
                  <a:gd name="connsiteY1" fmla="*/ 1442832 h 1648894"/>
                  <a:gd name="connsiteX2" fmla="*/ 1609859 w 1867436"/>
                  <a:gd name="connsiteY2" fmla="*/ 798888 h 1648894"/>
                  <a:gd name="connsiteX3" fmla="*/ 1107583 w 1867436"/>
                  <a:gd name="connsiteY3" fmla="*/ 398 h 1648894"/>
                  <a:gd name="connsiteX4" fmla="*/ 540912 w 1867436"/>
                  <a:gd name="connsiteY4" fmla="*/ 631463 h 1648894"/>
                  <a:gd name="connsiteX5" fmla="*/ 850005 w 1867436"/>
                  <a:gd name="connsiteY5" fmla="*/ 1391316 h 1648894"/>
                  <a:gd name="connsiteX6" fmla="*/ 1867436 w 1867436"/>
                  <a:gd name="connsiteY6" fmla="*/ 1648894 h 1648894"/>
                  <a:gd name="connsiteX0" fmla="*/ 0 w 1777284"/>
                  <a:gd name="connsiteY0" fmla="*/ 1558742 h 1648894"/>
                  <a:gd name="connsiteX1" fmla="*/ 1030310 w 1777284"/>
                  <a:gd name="connsiteY1" fmla="*/ 1442832 h 1648894"/>
                  <a:gd name="connsiteX2" fmla="*/ 1519707 w 1777284"/>
                  <a:gd name="connsiteY2" fmla="*/ 798888 h 1648894"/>
                  <a:gd name="connsiteX3" fmla="*/ 1017431 w 1777284"/>
                  <a:gd name="connsiteY3" fmla="*/ 398 h 1648894"/>
                  <a:gd name="connsiteX4" fmla="*/ 450760 w 1777284"/>
                  <a:gd name="connsiteY4" fmla="*/ 631463 h 1648894"/>
                  <a:gd name="connsiteX5" fmla="*/ 759853 w 1777284"/>
                  <a:gd name="connsiteY5" fmla="*/ 1391316 h 1648894"/>
                  <a:gd name="connsiteX6" fmla="*/ 1777284 w 1777284"/>
                  <a:gd name="connsiteY6" fmla="*/ 1648894 h 1648894"/>
                  <a:gd name="connsiteX0" fmla="*/ 0 w 1777284"/>
                  <a:gd name="connsiteY0" fmla="*/ 1558742 h 1648894"/>
                  <a:gd name="connsiteX1" fmla="*/ 1030310 w 1777284"/>
                  <a:gd name="connsiteY1" fmla="*/ 1442832 h 1648894"/>
                  <a:gd name="connsiteX2" fmla="*/ 1519707 w 1777284"/>
                  <a:gd name="connsiteY2" fmla="*/ 798888 h 1648894"/>
                  <a:gd name="connsiteX3" fmla="*/ 1017431 w 1777284"/>
                  <a:gd name="connsiteY3" fmla="*/ 398 h 1648894"/>
                  <a:gd name="connsiteX4" fmla="*/ 450760 w 1777284"/>
                  <a:gd name="connsiteY4" fmla="*/ 631463 h 1648894"/>
                  <a:gd name="connsiteX5" fmla="*/ 759853 w 1777284"/>
                  <a:gd name="connsiteY5" fmla="*/ 1391316 h 1648894"/>
                  <a:gd name="connsiteX6" fmla="*/ 1777284 w 1777284"/>
                  <a:gd name="connsiteY6" fmla="*/ 1648894 h 1648894"/>
                  <a:gd name="connsiteX0" fmla="*/ 0 w 1634409"/>
                  <a:gd name="connsiteY0" fmla="*/ 1558742 h 1639369"/>
                  <a:gd name="connsiteX1" fmla="*/ 1030310 w 1634409"/>
                  <a:gd name="connsiteY1" fmla="*/ 1442832 h 1639369"/>
                  <a:gd name="connsiteX2" fmla="*/ 1519707 w 1634409"/>
                  <a:gd name="connsiteY2" fmla="*/ 798888 h 1639369"/>
                  <a:gd name="connsiteX3" fmla="*/ 1017431 w 1634409"/>
                  <a:gd name="connsiteY3" fmla="*/ 398 h 1639369"/>
                  <a:gd name="connsiteX4" fmla="*/ 450760 w 1634409"/>
                  <a:gd name="connsiteY4" fmla="*/ 631463 h 1639369"/>
                  <a:gd name="connsiteX5" fmla="*/ 759853 w 1634409"/>
                  <a:gd name="connsiteY5" fmla="*/ 1391316 h 1639369"/>
                  <a:gd name="connsiteX6" fmla="*/ 1634409 w 1634409"/>
                  <a:gd name="connsiteY6" fmla="*/ 1639369 h 1639369"/>
                  <a:gd name="connsiteX0" fmla="*/ 0 w 1519721"/>
                  <a:gd name="connsiteY0" fmla="*/ 1558742 h 1606031"/>
                  <a:gd name="connsiteX1" fmla="*/ 1030310 w 1519721"/>
                  <a:gd name="connsiteY1" fmla="*/ 1442832 h 1606031"/>
                  <a:gd name="connsiteX2" fmla="*/ 1519707 w 1519721"/>
                  <a:gd name="connsiteY2" fmla="*/ 798888 h 1606031"/>
                  <a:gd name="connsiteX3" fmla="*/ 1017431 w 1519721"/>
                  <a:gd name="connsiteY3" fmla="*/ 398 h 1606031"/>
                  <a:gd name="connsiteX4" fmla="*/ 450760 w 1519721"/>
                  <a:gd name="connsiteY4" fmla="*/ 631463 h 1606031"/>
                  <a:gd name="connsiteX5" fmla="*/ 759853 w 1519721"/>
                  <a:gd name="connsiteY5" fmla="*/ 1391316 h 1606031"/>
                  <a:gd name="connsiteX6" fmla="*/ 1505821 w 1519721"/>
                  <a:gd name="connsiteY6" fmla="*/ 1606031 h 1606031"/>
                  <a:gd name="connsiteX0" fmla="*/ 0 w 1519721"/>
                  <a:gd name="connsiteY0" fmla="*/ 1558742 h 1606031"/>
                  <a:gd name="connsiteX1" fmla="*/ 1030310 w 1519721"/>
                  <a:gd name="connsiteY1" fmla="*/ 1442832 h 1606031"/>
                  <a:gd name="connsiteX2" fmla="*/ 1519707 w 1519721"/>
                  <a:gd name="connsiteY2" fmla="*/ 798888 h 1606031"/>
                  <a:gd name="connsiteX3" fmla="*/ 1017431 w 1519721"/>
                  <a:gd name="connsiteY3" fmla="*/ 398 h 1606031"/>
                  <a:gd name="connsiteX4" fmla="*/ 450760 w 1519721"/>
                  <a:gd name="connsiteY4" fmla="*/ 631463 h 1606031"/>
                  <a:gd name="connsiteX5" fmla="*/ 759853 w 1519721"/>
                  <a:gd name="connsiteY5" fmla="*/ 1391316 h 1606031"/>
                  <a:gd name="connsiteX6" fmla="*/ 1505821 w 1519721"/>
                  <a:gd name="connsiteY6" fmla="*/ 1606031 h 1606031"/>
                  <a:gd name="connsiteX0" fmla="*/ 0 w 1519721"/>
                  <a:gd name="connsiteY0" fmla="*/ 1558742 h 1598887"/>
                  <a:gd name="connsiteX1" fmla="*/ 1030310 w 1519721"/>
                  <a:gd name="connsiteY1" fmla="*/ 1442832 h 1598887"/>
                  <a:gd name="connsiteX2" fmla="*/ 1519707 w 1519721"/>
                  <a:gd name="connsiteY2" fmla="*/ 798888 h 1598887"/>
                  <a:gd name="connsiteX3" fmla="*/ 1017431 w 1519721"/>
                  <a:gd name="connsiteY3" fmla="*/ 398 h 1598887"/>
                  <a:gd name="connsiteX4" fmla="*/ 450760 w 1519721"/>
                  <a:gd name="connsiteY4" fmla="*/ 631463 h 1598887"/>
                  <a:gd name="connsiteX5" fmla="*/ 759853 w 1519721"/>
                  <a:gd name="connsiteY5" fmla="*/ 1391316 h 1598887"/>
                  <a:gd name="connsiteX6" fmla="*/ 1510583 w 1519721"/>
                  <a:gd name="connsiteY6" fmla="*/ 1598887 h 1598887"/>
                  <a:gd name="connsiteX0" fmla="*/ 0 w 1519721"/>
                  <a:gd name="connsiteY0" fmla="*/ 1558742 h 1598887"/>
                  <a:gd name="connsiteX1" fmla="*/ 1030310 w 1519721"/>
                  <a:gd name="connsiteY1" fmla="*/ 1442832 h 1598887"/>
                  <a:gd name="connsiteX2" fmla="*/ 1519707 w 1519721"/>
                  <a:gd name="connsiteY2" fmla="*/ 798888 h 1598887"/>
                  <a:gd name="connsiteX3" fmla="*/ 1017431 w 1519721"/>
                  <a:gd name="connsiteY3" fmla="*/ 398 h 1598887"/>
                  <a:gd name="connsiteX4" fmla="*/ 450760 w 1519721"/>
                  <a:gd name="connsiteY4" fmla="*/ 631463 h 1598887"/>
                  <a:gd name="connsiteX5" fmla="*/ 759853 w 1519721"/>
                  <a:gd name="connsiteY5" fmla="*/ 1391316 h 1598887"/>
                  <a:gd name="connsiteX6" fmla="*/ 1510583 w 1519721"/>
                  <a:gd name="connsiteY6" fmla="*/ 1598887 h 1598887"/>
                  <a:gd name="connsiteX0" fmla="*/ 0 w 1519721"/>
                  <a:gd name="connsiteY0" fmla="*/ 1558742 h 1598887"/>
                  <a:gd name="connsiteX1" fmla="*/ 1030310 w 1519721"/>
                  <a:gd name="connsiteY1" fmla="*/ 1442832 h 1598887"/>
                  <a:gd name="connsiteX2" fmla="*/ 1519707 w 1519721"/>
                  <a:gd name="connsiteY2" fmla="*/ 798888 h 1598887"/>
                  <a:gd name="connsiteX3" fmla="*/ 1017431 w 1519721"/>
                  <a:gd name="connsiteY3" fmla="*/ 398 h 1598887"/>
                  <a:gd name="connsiteX4" fmla="*/ 450760 w 1519721"/>
                  <a:gd name="connsiteY4" fmla="*/ 631463 h 1598887"/>
                  <a:gd name="connsiteX5" fmla="*/ 759853 w 1519721"/>
                  <a:gd name="connsiteY5" fmla="*/ 1391316 h 1598887"/>
                  <a:gd name="connsiteX6" fmla="*/ 1510583 w 1519721"/>
                  <a:gd name="connsiteY6" fmla="*/ 1598887 h 159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19721" h="1598887">
                    <a:moveTo>
                      <a:pt x="0" y="1558742"/>
                    </a:moveTo>
                    <a:cubicBezTo>
                      <a:pt x="440028" y="1630649"/>
                      <a:pt x="777026" y="1569474"/>
                      <a:pt x="1030310" y="1442832"/>
                    </a:cubicBezTo>
                    <a:cubicBezTo>
                      <a:pt x="1283594" y="1316190"/>
                      <a:pt x="1521853" y="1039294"/>
                      <a:pt x="1519707" y="798888"/>
                    </a:cubicBezTo>
                    <a:cubicBezTo>
                      <a:pt x="1517561" y="558482"/>
                      <a:pt x="1414529" y="15423"/>
                      <a:pt x="1017431" y="398"/>
                    </a:cubicBezTo>
                    <a:cubicBezTo>
                      <a:pt x="620333" y="-14627"/>
                      <a:pt x="493690" y="399643"/>
                      <a:pt x="450760" y="631463"/>
                    </a:cubicBezTo>
                    <a:cubicBezTo>
                      <a:pt x="407830" y="863283"/>
                      <a:pt x="583216" y="1230079"/>
                      <a:pt x="759853" y="1391316"/>
                    </a:cubicBezTo>
                    <a:cubicBezTo>
                      <a:pt x="936490" y="1552553"/>
                      <a:pt x="1266924" y="1567160"/>
                      <a:pt x="1510583" y="1598887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0" name="Straight Arrow Connector 19"/>
          <p:cNvCxnSpPr/>
          <p:nvPr/>
        </p:nvCxnSpPr>
        <p:spPr>
          <a:xfrm>
            <a:off x="1870424" y="1597187"/>
            <a:ext cx="609507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288642" y="1414308"/>
            <a:ext cx="0" cy="35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965499" y="1421339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499" y="1421339"/>
                <a:ext cx="386388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6061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 flipV="1">
            <a:off x="5551728" y="1410379"/>
            <a:ext cx="0" cy="35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090745" y="1414307"/>
            <a:ext cx="0" cy="35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358634" y="93535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34" y="935358"/>
                <a:ext cx="35618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V="1">
            <a:off x="2653590" y="1410496"/>
            <a:ext cx="0" cy="35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289923" y="1752171"/>
                <a:ext cx="463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923" y="1752171"/>
                <a:ext cx="46352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2653590" y="1780975"/>
            <a:ext cx="1635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90745" y="1255970"/>
            <a:ext cx="3460983" cy="15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6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9</cp:revision>
  <dcterms:created xsi:type="dcterms:W3CDTF">2016-06-24T01:53:09Z</dcterms:created>
  <dcterms:modified xsi:type="dcterms:W3CDTF">2016-06-25T19:54:04Z</dcterms:modified>
</cp:coreProperties>
</file>