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56" y="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56D2-EBBE-48EB-AFC3-B4BA917BF1D2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6411-7EAE-4D22-BB18-E0DEEAA6B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4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56D2-EBBE-48EB-AFC3-B4BA917BF1D2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6411-7EAE-4D22-BB18-E0DEEAA6B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1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56D2-EBBE-48EB-AFC3-B4BA917BF1D2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6411-7EAE-4D22-BB18-E0DEEAA6B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99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56D2-EBBE-48EB-AFC3-B4BA917BF1D2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6411-7EAE-4D22-BB18-E0DEEAA6B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1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56D2-EBBE-48EB-AFC3-B4BA917BF1D2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6411-7EAE-4D22-BB18-E0DEEAA6B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2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56D2-EBBE-48EB-AFC3-B4BA917BF1D2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6411-7EAE-4D22-BB18-E0DEEAA6B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9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56D2-EBBE-48EB-AFC3-B4BA917BF1D2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6411-7EAE-4D22-BB18-E0DEEAA6B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4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56D2-EBBE-48EB-AFC3-B4BA917BF1D2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6411-7EAE-4D22-BB18-E0DEEAA6B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56D2-EBBE-48EB-AFC3-B4BA917BF1D2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6411-7EAE-4D22-BB18-E0DEEAA6B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7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56D2-EBBE-48EB-AFC3-B4BA917BF1D2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6411-7EAE-4D22-BB18-E0DEEAA6B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7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56D2-EBBE-48EB-AFC3-B4BA917BF1D2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6411-7EAE-4D22-BB18-E0DEEAA6B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4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B56D2-EBBE-48EB-AFC3-B4BA917BF1D2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D6411-7EAE-4D22-BB18-E0DEEAA6B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3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6537652" y="2841512"/>
            <a:ext cx="129096" cy="993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38800" y="2365529"/>
            <a:ext cx="1905000" cy="838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53596" y="2133600"/>
            <a:ext cx="1905000" cy="8382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38800" y="1832129"/>
            <a:ext cx="1905000" cy="838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591300" y="2971800"/>
            <a:ext cx="2667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162800" y="2819400"/>
            <a:ext cx="228600" cy="76200"/>
          </a:xfrm>
          <a:prstGeom prst="straightConnector1">
            <a:avLst/>
          </a:prstGeom>
          <a:ln w="254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11791" y="2886074"/>
            <a:ext cx="220807" cy="69397"/>
          </a:xfrm>
          <a:prstGeom prst="straightConnector1">
            <a:avLst/>
          </a:prstGeom>
          <a:ln w="254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015036" y="2670329"/>
            <a:ext cx="0" cy="219074"/>
          </a:xfrm>
          <a:prstGeom prst="straightConnector1">
            <a:avLst/>
          </a:prstGeom>
          <a:ln w="25400">
            <a:solidFill>
              <a:schemeClr val="accent5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162800" y="2678905"/>
            <a:ext cx="0" cy="219074"/>
          </a:xfrm>
          <a:prstGeom prst="straightConnector1">
            <a:avLst/>
          </a:prstGeom>
          <a:ln w="25400">
            <a:solidFill>
              <a:schemeClr val="accent5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015038" y="2776537"/>
            <a:ext cx="152400" cy="109538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7010400" y="2774157"/>
            <a:ext cx="152400" cy="134710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602200" y="2869405"/>
            <a:ext cx="3896" cy="109538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606096" y="2752726"/>
            <a:ext cx="0" cy="219074"/>
          </a:xfrm>
          <a:prstGeom prst="straightConnector1">
            <a:avLst/>
          </a:prstGeom>
          <a:ln w="25400">
            <a:solidFill>
              <a:schemeClr val="accent5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500304" y="1219200"/>
            <a:ext cx="129096" cy="993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6" idx="2"/>
            <a:endCxn id="8" idx="6"/>
          </p:cNvCxnSpPr>
          <p:nvPr/>
        </p:nvCxnSpPr>
        <p:spPr>
          <a:xfrm>
            <a:off x="6564852" y="2213129"/>
            <a:ext cx="978948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772400" y="2213129"/>
            <a:ext cx="0" cy="6957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906689" y="19230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700856" y="23763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629400" y="9906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66748" y="36507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1066800" y="1295400"/>
            <a:ext cx="1905000" cy="838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7099300" y="2566424"/>
                <a:ext cx="298672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000" b="0" i="1" smtClean="0">
                              <a:solidFill>
                                <a:schemeClr val="accent5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solidFill>
                                <a:schemeClr val="accent5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sz="10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300" y="2566424"/>
                <a:ext cx="298672" cy="26488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6567626" y="2940050"/>
                <a:ext cx="313484" cy="282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626" y="2940050"/>
                <a:ext cx="313484" cy="28219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6828553" y="2721767"/>
                <a:ext cx="283347" cy="265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553" y="2721767"/>
                <a:ext cx="283347" cy="265907"/>
              </a:xfrm>
              <a:prstGeom prst="rect">
                <a:avLst/>
              </a:prstGeom>
              <a:blipFill rotWithShape="1">
                <a:blip r:embed="rId4"/>
                <a:stretch>
                  <a:fillRect t="-6818" r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7135066" y="2825750"/>
                <a:ext cx="313484" cy="282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066" y="2825750"/>
                <a:ext cx="313484" cy="28219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5918200" y="2882900"/>
                <a:ext cx="313484" cy="282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200" y="2882900"/>
                <a:ext cx="313484" cy="28219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6569501" y="2752726"/>
                <a:ext cx="283347" cy="265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501" y="2752726"/>
                <a:ext cx="283347" cy="265907"/>
              </a:xfrm>
              <a:prstGeom prst="rect">
                <a:avLst/>
              </a:prstGeom>
              <a:blipFill rotWithShape="1">
                <a:blip r:embed="rId7"/>
                <a:stretch>
                  <a:fillRect t="-6977"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6088747" y="2651675"/>
                <a:ext cx="283347" cy="265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747" y="2651675"/>
                <a:ext cx="283347" cy="265907"/>
              </a:xfrm>
              <a:prstGeom prst="rect">
                <a:avLst/>
              </a:prstGeom>
              <a:blipFill rotWithShape="1">
                <a:blip r:embed="rId8"/>
                <a:stretch>
                  <a:fillRect t="-6818"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6388100" y="2629924"/>
                <a:ext cx="298672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000" b="0" i="1" smtClean="0">
                              <a:solidFill>
                                <a:schemeClr val="accent5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solidFill>
                                <a:schemeClr val="accent5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sz="10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100" y="2629924"/>
                <a:ext cx="298672" cy="26488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5772944" y="2566425"/>
                <a:ext cx="298672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000" b="0" i="1" smtClean="0">
                              <a:solidFill>
                                <a:schemeClr val="accent5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solidFill>
                                <a:schemeClr val="accent5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sz="10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944" y="2566425"/>
                <a:ext cx="298672" cy="26488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/>
          <p:cNvCxnSpPr>
            <a:endCxn id="48" idx="3"/>
          </p:cNvCxnSpPr>
          <p:nvPr/>
        </p:nvCxnSpPr>
        <p:spPr>
          <a:xfrm flipH="1">
            <a:off x="1345781" y="1676401"/>
            <a:ext cx="673519" cy="334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345781" y="153824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506718" y="1569253"/>
            <a:ext cx="522951" cy="676645"/>
            <a:chOff x="2480241" y="1589315"/>
            <a:chExt cx="522951" cy="676645"/>
          </a:xfrm>
        </p:grpSpPr>
        <p:cxnSp>
          <p:nvCxnSpPr>
            <p:cNvPr id="64" name="Straight Arrow Connector 63"/>
            <p:cNvCxnSpPr/>
            <p:nvPr/>
          </p:nvCxnSpPr>
          <p:spPr>
            <a:xfrm flipV="1">
              <a:off x="2708483" y="1898534"/>
              <a:ext cx="152400" cy="1095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2694299" y="2012558"/>
              <a:ext cx="168067" cy="829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2702133" y="1805543"/>
              <a:ext cx="0" cy="2101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2698750" y="1659615"/>
                  <a:ext cx="304442" cy="2526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𝜙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8750" y="1659615"/>
                  <a:ext cx="304442" cy="252698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2550701" y="2019739"/>
                  <a:ext cx="28719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𝜌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0701" y="2019739"/>
                  <a:ext cx="287194" cy="246221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2480241" y="1589315"/>
                  <a:ext cx="2782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0241" y="1589315"/>
                  <a:ext cx="278217" cy="246221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2017739" y="2245898"/>
                <a:ext cx="330219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739" y="2245898"/>
                <a:ext cx="330219" cy="402931"/>
              </a:xfrm>
              <a:prstGeom prst="rect">
                <a:avLst/>
              </a:prstGeom>
              <a:blipFill rotWithShape="1">
                <a:blip r:embed="rId14"/>
                <a:stretch>
                  <a:fillRect t="-22388" r="-25926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/>
          <p:cNvCxnSpPr>
            <a:stCxn id="48" idx="2"/>
          </p:cNvCxnSpPr>
          <p:nvPr/>
        </p:nvCxnSpPr>
        <p:spPr>
          <a:xfrm>
            <a:off x="1066800" y="1714500"/>
            <a:ext cx="0" cy="13934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8" idx="6"/>
          </p:cNvCxnSpPr>
          <p:nvPr/>
        </p:nvCxnSpPr>
        <p:spPr>
          <a:xfrm>
            <a:off x="2971800" y="1714500"/>
            <a:ext cx="0" cy="13934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3200400" y="2033967"/>
            <a:ext cx="0" cy="427452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3200400" y="2074508"/>
                <a:ext cx="390876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074508"/>
                <a:ext cx="390876" cy="40293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/>
          <p:cNvCxnSpPr/>
          <p:nvPr/>
        </p:nvCxnSpPr>
        <p:spPr>
          <a:xfrm flipV="1">
            <a:off x="2019300" y="2213129"/>
            <a:ext cx="0" cy="427452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 flipV="1">
            <a:off x="2620426" y="2978943"/>
            <a:ext cx="579974" cy="450057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 flipV="1">
            <a:off x="2414119" y="3043948"/>
            <a:ext cx="253443" cy="617274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1752600" y="3043948"/>
            <a:ext cx="84348" cy="673669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1023518" y="2971800"/>
            <a:ext cx="457200" cy="590644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/>
              <p:cNvSpPr txBox="1"/>
              <p:nvPr/>
            </p:nvSpPr>
            <p:spPr>
              <a:xfrm>
                <a:off x="2025692" y="3420200"/>
                <a:ext cx="363882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692" y="3420200"/>
                <a:ext cx="363882" cy="404791"/>
              </a:xfrm>
              <a:prstGeom prst="rect">
                <a:avLst/>
              </a:prstGeom>
              <a:blipFill rotWithShape="1">
                <a:blip r:embed="rId16"/>
                <a:stretch>
                  <a:fillRect t="-22727" r="-3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Arc 106"/>
          <p:cNvSpPr/>
          <p:nvPr/>
        </p:nvSpPr>
        <p:spPr>
          <a:xfrm rot="8299157">
            <a:off x="1759957" y="2496146"/>
            <a:ext cx="611891" cy="573554"/>
          </a:xfrm>
          <a:custGeom>
            <a:avLst/>
            <a:gdLst>
              <a:gd name="connsiteX0" fmla="*/ 367524 w 735048"/>
              <a:gd name="connsiteY0" fmla="*/ 0 h 762000"/>
              <a:gd name="connsiteX1" fmla="*/ 733842 w 735048"/>
              <a:gd name="connsiteY1" fmla="*/ 350157 h 762000"/>
              <a:gd name="connsiteX2" fmla="*/ 367524 w 735048"/>
              <a:gd name="connsiteY2" fmla="*/ 381000 h 762000"/>
              <a:gd name="connsiteX3" fmla="*/ 367524 w 735048"/>
              <a:gd name="connsiteY3" fmla="*/ 0 h 762000"/>
              <a:gd name="connsiteX0" fmla="*/ 367524 w 735048"/>
              <a:gd name="connsiteY0" fmla="*/ 0 h 762000"/>
              <a:gd name="connsiteX1" fmla="*/ 733842 w 735048"/>
              <a:gd name="connsiteY1" fmla="*/ 350157 h 762000"/>
              <a:gd name="connsiteX0" fmla="*/ 0 w 366318"/>
              <a:gd name="connsiteY0" fmla="*/ 0 h 350157"/>
              <a:gd name="connsiteX1" fmla="*/ 366318 w 366318"/>
              <a:gd name="connsiteY1" fmla="*/ 350157 h 350157"/>
              <a:gd name="connsiteX2" fmla="*/ 71265 w 366318"/>
              <a:gd name="connsiteY2" fmla="*/ 291411 h 350157"/>
              <a:gd name="connsiteX3" fmla="*/ 0 w 366318"/>
              <a:gd name="connsiteY3" fmla="*/ 0 h 350157"/>
              <a:gd name="connsiteX0" fmla="*/ 0 w 366318"/>
              <a:gd name="connsiteY0" fmla="*/ 0 h 350157"/>
              <a:gd name="connsiteX1" fmla="*/ 366318 w 366318"/>
              <a:gd name="connsiteY1" fmla="*/ 350157 h 350157"/>
              <a:gd name="connsiteX0" fmla="*/ 59636 w 425954"/>
              <a:gd name="connsiteY0" fmla="*/ 0 h 438430"/>
              <a:gd name="connsiteX1" fmla="*/ 425954 w 425954"/>
              <a:gd name="connsiteY1" fmla="*/ 350157 h 438430"/>
              <a:gd name="connsiteX2" fmla="*/ 0 w 425954"/>
              <a:gd name="connsiteY2" fmla="*/ 438430 h 438430"/>
              <a:gd name="connsiteX3" fmla="*/ 59636 w 425954"/>
              <a:gd name="connsiteY3" fmla="*/ 0 h 438430"/>
              <a:gd name="connsiteX0" fmla="*/ 59636 w 425954"/>
              <a:gd name="connsiteY0" fmla="*/ 0 h 438430"/>
              <a:gd name="connsiteX1" fmla="*/ 425954 w 425954"/>
              <a:gd name="connsiteY1" fmla="*/ 350157 h 438430"/>
              <a:gd name="connsiteX0" fmla="*/ 151762 w 518080"/>
              <a:gd name="connsiteY0" fmla="*/ 135124 h 573554"/>
              <a:gd name="connsiteX1" fmla="*/ 518080 w 518080"/>
              <a:gd name="connsiteY1" fmla="*/ 485281 h 573554"/>
              <a:gd name="connsiteX2" fmla="*/ 92126 w 518080"/>
              <a:gd name="connsiteY2" fmla="*/ 573554 h 573554"/>
              <a:gd name="connsiteX3" fmla="*/ 151762 w 518080"/>
              <a:gd name="connsiteY3" fmla="*/ 135124 h 573554"/>
              <a:gd name="connsiteX0" fmla="*/ 0 w 518080"/>
              <a:gd name="connsiteY0" fmla="*/ 0 h 573554"/>
              <a:gd name="connsiteX1" fmla="*/ 518080 w 518080"/>
              <a:gd name="connsiteY1" fmla="*/ 485281 h 573554"/>
              <a:gd name="connsiteX0" fmla="*/ 151762 w 611891"/>
              <a:gd name="connsiteY0" fmla="*/ 135124 h 573554"/>
              <a:gd name="connsiteX1" fmla="*/ 518080 w 611891"/>
              <a:gd name="connsiteY1" fmla="*/ 485281 h 573554"/>
              <a:gd name="connsiteX2" fmla="*/ 92126 w 611891"/>
              <a:gd name="connsiteY2" fmla="*/ 573554 h 573554"/>
              <a:gd name="connsiteX3" fmla="*/ 151762 w 611891"/>
              <a:gd name="connsiteY3" fmla="*/ 135124 h 573554"/>
              <a:gd name="connsiteX0" fmla="*/ 0 w 611891"/>
              <a:gd name="connsiteY0" fmla="*/ 0 h 573554"/>
              <a:gd name="connsiteX1" fmla="*/ 611891 w 611891"/>
              <a:gd name="connsiteY1" fmla="*/ 551803 h 573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1891" h="573554" stroke="0" extrusionOk="0">
                <a:moveTo>
                  <a:pt x="151762" y="135124"/>
                </a:moveTo>
                <a:cubicBezTo>
                  <a:pt x="343204" y="135124"/>
                  <a:pt x="502582" y="287472"/>
                  <a:pt x="518080" y="485281"/>
                </a:cubicBezTo>
                <a:lnTo>
                  <a:pt x="92126" y="573554"/>
                </a:lnTo>
                <a:cubicBezTo>
                  <a:pt x="92126" y="446554"/>
                  <a:pt x="151762" y="262124"/>
                  <a:pt x="151762" y="135124"/>
                </a:cubicBezTo>
                <a:close/>
              </a:path>
              <a:path w="611891" h="573554" fill="none">
                <a:moveTo>
                  <a:pt x="0" y="0"/>
                </a:moveTo>
                <a:cubicBezTo>
                  <a:pt x="191442" y="0"/>
                  <a:pt x="596393" y="353994"/>
                  <a:pt x="611891" y="551803"/>
                </a:cubicBezTo>
              </a:path>
            </a:pathLst>
          </a:custGeom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/>
              <p:cNvSpPr txBox="1"/>
              <p:nvPr/>
            </p:nvSpPr>
            <p:spPr>
              <a:xfrm>
                <a:off x="2414119" y="2537119"/>
                <a:ext cx="412613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119" y="2537119"/>
                <a:ext cx="412613" cy="40293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959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53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8</cp:revision>
  <dcterms:created xsi:type="dcterms:W3CDTF">2015-06-12T03:25:01Z</dcterms:created>
  <dcterms:modified xsi:type="dcterms:W3CDTF">2015-06-12T22:37:52Z</dcterms:modified>
</cp:coreProperties>
</file>