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07549-A4DD-40C6-A88B-45723562151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24351-0E84-49CB-9D52-DC32E4ED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2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5314950" y="2895600"/>
                <a:ext cx="1009650" cy="10096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50" y="2895600"/>
                <a:ext cx="1009650" cy="100965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1133475" y="3086100"/>
                <a:ext cx="609600" cy="609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3086100"/>
                <a:ext cx="609600" cy="6096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19425" y="2147888"/>
            <a:ext cx="7524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543050" y="308610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3086100"/>
                <a:ext cx="609600" cy="6096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638675" y="2886075"/>
                <a:ext cx="1009650" cy="10096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75" y="2886075"/>
                <a:ext cx="1009650" cy="100965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477000" y="3390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10195" y="2633662"/>
                <a:ext cx="309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95" y="2633662"/>
                <a:ext cx="30937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59707" y="3400425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707" y="3400425"/>
                <a:ext cx="306366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1438275" y="4048125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47850" y="4048125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43500" y="4048125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19775" y="4048125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38275" y="4185285"/>
            <a:ext cx="409575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43500" y="4185285"/>
            <a:ext cx="676275" cy="4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2137" y="4314824"/>
            <a:ext cx="32813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959507" y="4419600"/>
                <a:ext cx="47525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07" y="4419600"/>
                <a:ext cx="475258" cy="3231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51122" y="4419600"/>
                <a:ext cx="475258" cy="322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22" y="4419600"/>
                <a:ext cx="475258" cy="32297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76600" y="3990201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990201"/>
                <a:ext cx="37221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82368" y="43529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368" y="4352925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44315" y="4343400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315" y="4343400"/>
                <a:ext cx="372345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23987" y="3895725"/>
                <a:ext cx="4601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3895725"/>
                <a:ext cx="46012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16186" y="3895725"/>
                <a:ext cx="4601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3895725"/>
                <a:ext cx="460126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4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V="1">
            <a:off x="3291840" y="1430979"/>
            <a:ext cx="0" cy="230282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28800" y="2107581"/>
            <a:ext cx="3657600" cy="13909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63040" y="2107581"/>
            <a:ext cx="3657600" cy="13909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63040" y="1617788"/>
            <a:ext cx="4624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28800" y="1420841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87794" y="1441938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794" y="1441938"/>
                <a:ext cx="346377" cy="338554"/>
              </a:xfrm>
              <a:prstGeom prst="rect">
                <a:avLst/>
              </a:prstGeom>
              <a:blipFill rotWithShape="1">
                <a:blip r:embed="rId2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95620" y="1050489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20" y="1050489"/>
                <a:ext cx="30489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5486400" y="1441940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63040" y="1434907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2249041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plasma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1378" y="261837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261513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 smtClean="0"/>
              <a:t>-</a:t>
            </a:r>
            <a:endParaRPr lang="en-US" baseline="30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12008" y="3082155"/>
            <a:ext cx="4215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36208" y="3105015"/>
            <a:ext cx="4215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71866" y="2743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657600" y="1435608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72960" y="871700"/>
                <a:ext cx="511679" cy="441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60" y="871700"/>
                <a:ext cx="511679" cy="441339"/>
              </a:xfrm>
              <a:prstGeom prst="rect">
                <a:avLst/>
              </a:prstGeom>
              <a:blipFill rotWithShape="1"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112295" y="2814945"/>
            <a:ext cx="381000" cy="818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218688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02795" y="1524000"/>
            <a:ext cx="34527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51932" y="1611455"/>
                <a:ext cx="3961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b="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32" y="1611455"/>
                <a:ext cx="39613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01093" y="886149"/>
                <a:ext cx="370614" cy="441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93" y="886149"/>
                <a:ext cx="370614" cy="44133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09406" y="1666242"/>
                <a:ext cx="873252" cy="441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b="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06" y="1666242"/>
                <a:ext cx="873252" cy="4413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5125402" y="1441940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59308" y="1665608"/>
                <a:ext cx="732188" cy="441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b="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08" y="1665608"/>
                <a:ext cx="732188" cy="44133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1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2107581"/>
            <a:ext cx="3657600" cy="13909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63040" y="2107581"/>
            <a:ext cx="3657600" cy="13909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63040" y="1617788"/>
            <a:ext cx="4624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28800" y="1420841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87794" y="144193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58" y="1441938"/>
                <a:ext cx="386388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6154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96374" y="109555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74" y="1095554"/>
                <a:ext cx="30489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5486400" y="1430979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2249041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plasma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1378" y="261837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261513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 smtClean="0"/>
              <a:t>-</a:t>
            </a:r>
            <a:endParaRPr lang="en-US" baseline="30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46958" y="3082155"/>
            <a:ext cx="4215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36208" y="3105015"/>
            <a:ext cx="4215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657600" y="1435608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90707" y="931214"/>
                <a:ext cx="370614" cy="441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07" y="931214"/>
                <a:ext cx="370614" cy="441339"/>
              </a:xfrm>
              <a:prstGeom prst="rect">
                <a:avLst/>
              </a:prstGeom>
              <a:blipFill rotWithShape="1"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971800" y="2814945"/>
            <a:ext cx="381000" cy="818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078193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00484" y="2823125"/>
            <a:ext cx="381000" cy="818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11906" y="274081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151345" y="1430979"/>
            <a:ext cx="0" cy="230282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62300" y="1524000"/>
            <a:ext cx="4857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96627" y="1606692"/>
                <a:ext cx="460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27" y="1606692"/>
                <a:ext cx="46070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3886200" y="1434907"/>
            <a:ext cx="0" cy="230282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60000" y="1603661"/>
                <a:ext cx="4403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00" y="1603661"/>
                <a:ext cx="44031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572960" y="874885"/>
                <a:ext cx="511679" cy="441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60" y="874885"/>
                <a:ext cx="511679" cy="441339"/>
              </a:xfrm>
              <a:prstGeom prst="rect">
                <a:avLst/>
              </a:prstGeom>
              <a:blipFill rotWithShape="1"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3669031" y="1521313"/>
            <a:ext cx="205263" cy="270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3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10552</TotalTime>
  <Words>144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22</cp:revision>
  <dcterms:created xsi:type="dcterms:W3CDTF">2016-09-17T02:20:24Z</dcterms:created>
  <dcterms:modified xsi:type="dcterms:W3CDTF">2016-10-09T11:14:25Z</dcterms:modified>
</cp:coreProperties>
</file>