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1BF"/>
    <a:srgbClr val="F6F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3" autoAdjust="0"/>
  </p:normalViewPr>
  <p:slideViewPr>
    <p:cSldViewPr>
      <p:cViewPr varScale="1">
        <p:scale>
          <a:sx n="109" d="100"/>
          <a:sy n="109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2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1466-ABAD-4F05-8C37-A9DCB197C07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F606-2593-4EBE-9209-D530FA91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5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0632" y="1583224"/>
            <a:ext cx="6955644" cy="4436574"/>
            <a:chOff x="1692931" y="1710980"/>
            <a:chExt cx="5699465" cy="3811814"/>
          </a:xfrm>
        </p:grpSpPr>
        <p:grpSp>
          <p:nvGrpSpPr>
            <p:cNvPr id="161" name="Group 160"/>
            <p:cNvGrpSpPr/>
            <p:nvPr/>
          </p:nvGrpSpPr>
          <p:grpSpPr>
            <a:xfrm>
              <a:off x="3932106" y="1912050"/>
              <a:ext cx="3460290" cy="2678970"/>
              <a:chOff x="5900741" y="2932378"/>
              <a:chExt cx="2730407" cy="2004833"/>
            </a:xfrm>
          </p:grpSpPr>
          <p:pic>
            <p:nvPicPr>
              <p:cNvPr id="10" name="Picture 7" descr="CRTBP_U_plo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7" t="6037" r="5776" b="3239"/>
              <a:stretch/>
            </p:blipFill>
            <p:spPr bwMode="auto">
              <a:xfrm rot="461146">
                <a:off x="5900741" y="2932378"/>
                <a:ext cx="2642230" cy="20048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 rot="2238988">
                    <a:off x="7665044" y="3260784"/>
                    <a:ext cx="966104" cy="4384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 −2</m:t>
                          </m:r>
                          <m:acc>
                            <m:accPr>
                              <m:chr m:val="̇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+2 </m:t>
                          </m:r>
                          <m:acc>
                            <m:accPr>
                              <m:chr m:val="̇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38988">
                    <a:off x="7665044" y="3260784"/>
                    <a:ext cx="966104" cy="438453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 rot="20681359">
              <a:off x="1692931" y="1710980"/>
              <a:ext cx="3614521" cy="1980371"/>
              <a:chOff x="396466" y="1607647"/>
              <a:chExt cx="2852105" cy="1482029"/>
            </a:xfrm>
          </p:grpSpPr>
          <p:sp>
            <p:nvSpPr>
              <p:cNvPr id="40" name="AutoShape 10"/>
              <p:cNvSpPr>
                <a:spLocks noChangeArrowheads="1"/>
              </p:cNvSpPr>
              <p:nvPr/>
            </p:nvSpPr>
            <p:spPr bwMode="auto">
              <a:xfrm>
                <a:off x="430792" y="2027852"/>
                <a:ext cx="2817779" cy="681126"/>
              </a:xfrm>
              <a:prstGeom prst="parallelogram">
                <a:avLst>
                  <a:gd name="adj" fmla="val 97917"/>
                </a:avLst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1" name="Text Box 12"/>
              <p:cNvSpPr txBox="1">
                <a:spLocks noChangeArrowheads="1"/>
              </p:cNvSpPr>
              <p:nvPr/>
            </p:nvSpPr>
            <p:spPr bwMode="auto">
              <a:xfrm>
                <a:off x="2529138" y="2027852"/>
                <a:ext cx="539575" cy="200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700" i="1" dirty="0">
                    <a:solidFill>
                      <a:srgbClr val="40458C"/>
                    </a:solidFill>
                    <a:latin typeface="Tahoma" pitchFamily="34" charset="0"/>
                  </a:rPr>
                  <a:t>interface</a:t>
                </a:r>
              </a:p>
            </p:txBody>
          </p:sp>
          <p:sp>
            <p:nvSpPr>
              <p:cNvPr id="42" name="AutoShape 16"/>
              <p:cNvSpPr>
                <a:spLocks noChangeArrowheads="1"/>
              </p:cNvSpPr>
              <p:nvPr/>
            </p:nvSpPr>
            <p:spPr bwMode="auto">
              <a:xfrm rot="10860970">
                <a:off x="1270130" y="2311654"/>
                <a:ext cx="599527" cy="340563"/>
              </a:xfrm>
              <a:prstGeom prst="can">
                <a:avLst>
                  <a:gd name="adj" fmla="val 25000"/>
                </a:avLst>
              </a:prstGeom>
              <a:solidFill>
                <a:srgbClr val="ECD882">
                  <a:alpha val="50000"/>
                </a:srgbClr>
              </a:solidFill>
              <a:ln w="9525">
                <a:solidFill>
                  <a:srgbClr val="40458C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3" name="AutoShape 15"/>
              <p:cNvSpPr>
                <a:spLocks noChangeArrowheads="1"/>
              </p:cNvSpPr>
              <p:nvPr/>
            </p:nvSpPr>
            <p:spPr bwMode="auto">
              <a:xfrm>
                <a:off x="1270130" y="2084612"/>
                <a:ext cx="599527" cy="340563"/>
              </a:xfrm>
              <a:prstGeom prst="can">
                <a:avLst>
                  <a:gd name="adj" fmla="val 25000"/>
                </a:avLst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 flipV="1">
                <a:off x="1569894" y="1744049"/>
                <a:ext cx="0" cy="397323"/>
              </a:xfrm>
              <a:prstGeom prst="line">
                <a:avLst/>
              </a:prstGeom>
              <a:noFill/>
              <a:ln w="9525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>
                <a:off x="1569894" y="2595457"/>
                <a:ext cx="0" cy="397323"/>
              </a:xfrm>
              <a:prstGeom prst="line">
                <a:avLst/>
              </a:prstGeom>
              <a:noFill/>
              <a:ln w="9525">
                <a:solidFill>
                  <a:srgbClr val="40458C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1929611" y="2481936"/>
                <a:ext cx="659480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800" i="1" dirty="0">
                    <a:solidFill>
                      <a:srgbClr val="000000"/>
                    </a:solidFill>
                    <a:latin typeface="Tahoma" pitchFamily="34" charset="0"/>
                  </a:rPr>
                  <a:t>Medium 1</a:t>
                </a:r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1929611" y="2708978"/>
                <a:ext cx="659480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800" i="1" dirty="0">
                    <a:solidFill>
                      <a:srgbClr val="000000"/>
                    </a:solidFill>
                    <a:latin typeface="Tahoma" pitchFamily="34" charset="0"/>
                  </a:rPr>
                  <a:t>Medium 2</a:t>
                </a:r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 flipV="1">
                <a:off x="1090272" y="1857570"/>
                <a:ext cx="0" cy="397323"/>
              </a:xfrm>
              <a:prstGeom prst="line">
                <a:avLst/>
              </a:prstGeom>
              <a:noFill/>
              <a:ln w="9525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491667">
                    <a:off x="1837771" y="1864638"/>
                    <a:ext cx="684778" cy="31072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=0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ρ</m:t>
                          </m:r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491667">
                    <a:off x="1837771" y="1864638"/>
                    <a:ext cx="684778" cy="3107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 rot="20390818">
                    <a:off x="396466" y="2259232"/>
                    <a:ext cx="966104" cy="5902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900" b="0" i="1" smtClean="0"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9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90818">
                    <a:off x="396466" y="2259232"/>
                    <a:ext cx="966104" cy="5902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 rot="18811242">
                    <a:off x="1910302" y="2085352"/>
                    <a:ext cx="1482029" cy="5266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900" b="0" i="1" smtClean="0">
                                  <a:latin typeface="Cambria Math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=0 </m:t>
                          </m:r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→(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f</m:t>
                          </m:r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11242">
                    <a:off x="1910302" y="2085352"/>
                    <a:ext cx="1482029" cy="52661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067632" y="1804211"/>
                    <a:ext cx="211304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632" y="1804211"/>
                    <a:ext cx="211304" cy="1384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7143" r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628377" y="1695869"/>
                    <a:ext cx="211304" cy="1553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377" y="1695869"/>
                    <a:ext cx="211304" cy="15536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Group 157"/>
            <p:cNvGrpSpPr/>
            <p:nvPr/>
          </p:nvGrpSpPr>
          <p:grpSpPr>
            <a:xfrm rot="2771321">
              <a:off x="2372625" y="2902811"/>
              <a:ext cx="2616861" cy="2623106"/>
              <a:chOff x="3430160" y="4010502"/>
              <a:chExt cx="1958353" cy="2069811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430160" y="4010502"/>
                <a:ext cx="1958353" cy="2069811"/>
                <a:chOff x="3430160" y="4010502"/>
                <a:chExt cx="1958353" cy="2069811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 rot="315963">
                  <a:off x="3631907" y="4153448"/>
                  <a:ext cx="1485391" cy="1764758"/>
                </a:xfrm>
                <a:prstGeom prst="roundRect">
                  <a:avLst>
                    <a:gd name="adj" fmla="val 9723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rot="1783433">
                  <a:off x="3430160" y="4155842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783433">
                  <a:off x="3543762" y="4158604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783433">
                  <a:off x="3657646" y="4173514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783433">
                  <a:off x="3777320" y="4165119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783433">
                  <a:off x="3891204" y="4180029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783433">
                  <a:off x="4000245" y="4199725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783433">
                  <a:off x="4114128" y="4214635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1783433">
                  <a:off x="4222379" y="4219621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783433">
                  <a:off x="4336262" y="4234532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783433">
                  <a:off x="4455937" y="4226135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783433">
                  <a:off x="4569820" y="4241047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1783433">
                  <a:off x="4678861" y="4260742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1783433" flipH="1">
                  <a:off x="3784720" y="4010502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1783433" flipH="1">
                  <a:off x="3778912" y="4130233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783433" flipH="1">
                  <a:off x="3761649" y="4256432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783433" flipH="1">
                  <a:off x="3766084" y="4375902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783433" flipH="1">
                  <a:off x="3748822" y="4502101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783433" flipH="1">
                  <a:off x="3725742" y="4619367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783433" flipH="1">
                  <a:off x="3708480" y="4745567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783433" flipH="1">
                  <a:off x="3712915" y="4865036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783433" flipH="1">
                  <a:off x="3695652" y="4991235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783433" flipH="1">
                  <a:off x="3695652" y="4991235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1783433" flipH="1">
                  <a:off x="3689844" y="5110966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783433" flipH="1">
                  <a:off x="3672581" y="5237166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1783433" flipH="1">
                  <a:off x="3677016" y="5356635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1783433" flipH="1">
                  <a:off x="3659754" y="5482835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 rot="20490071">
                    <a:off x="3791298" y="4196428"/>
                    <a:ext cx="750824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</m:d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90071">
                    <a:off x="3791298" y="4196428"/>
                    <a:ext cx="750824" cy="1384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15534" r="-22500" b="-572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 rot="20210602">
                    <a:off x="3622856" y="4320503"/>
                    <a:ext cx="1493216" cy="29040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𝕀</m:t>
                          </m:r>
                          <m:r>
                            <a:rPr lang="en-US" sz="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8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10602">
                    <a:off x="3622856" y="4320503"/>
                    <a:ext cx="1493216" cy="290401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23370" b="-440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 rot="21569016">
                    <a:off x="4048628" y="4878182"/>
                    <a:ext cx="669015" cy="14959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𝜇𝜈</m:t>
                              </m:r>
                            </m:sub>
                          </m:sSub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=8 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𝜇𝜈</m:t>
                              </m:r>
                            </m:sub>
                          </m:sSub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69016">
                    <a:off x="4048628" y="4878182"/>
                    <a:ext cx="669015" cy="14959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rot="318879">
                    <a:off x="4081476" y="5031134"/>
                    <a:ext cx="669015" cy="3633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</m:rad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</m:nary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18879">
                    <a:off x="4081476" y="5031134"/>
                    <a:ext cx="669015" cy="36336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92105" t="-65644" r="-44737" b="-484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 rot="465268">
                    <a:off x="3979479" y="5419593"/>
                    <a:ext cx="669015" cy="2839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supHide m:val="on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900" b="0" i="0" smtClean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900" b="0" i="0" smtClean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nary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465268">
                    <a:off x="3979479" y="5419593"/>
                    <a:ext cx="669015" cy="28392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06618" t="-68831" r="-86029" b="-88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TextBox 3"/>
          <p:cNvSpPr txBox="1"/>
          <p:nvPr/>
        </p:nvSpPr>
        <p:spPr>
          <a:xfrm>
            <a:off x="1866975" y="762092"/>
            <a:ext cx="569874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 smtClean="0">
                <a:latin typeface="AR BONNIE" panose="020000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Under the Hood</a:t>
            </a:r>
            <a:endParaRPr lang="en-US" sz="8000" dirty="0">
              <a:latin typeface="AR BONNIE" panose="020000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49928" y="1478569"/>
            <a:ext cx="6996348" cy="4541229"/>
            <a:chOff x="1659578" y="1621062"/>
            <a:chExt cx="5732818" cy="3901732"/>
          </a:xfrm>
        </p:grpSpPr>
        <p:grpSp>
          <p:nvGrpSpPr>
            <p:cNvPr id="161" name="Group 160"/>
            <p:cNvGrpSpPr/>
            <p:nvPr/>
          </p:nvGrpSpPr>
          <p:grpSpPr>
            <a:xfrm>
              <a:off x="3932106" y="1912050"/>
              <a:ext cx="3460290" cy="2678970"/>
              <a:chOff x="5900741" y="2932378"/>
              <a:chExt cx="2730407" cy="2004833"/>
            </a:xfrm>
          </p:grpSpPr>
          <p:pic>
            <p:nvPicPr>
              <p:cNvPr id="10" name="Picture 7" descr="CRTBP_U_plot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7" t="6037" r="5776" b="3239"/>
              <a:stretch/>
            </p:blipFill>
            <p:spPr bwMode="auto">
              <a:xfrm rot="461146">
                <a:off x="5900741" y="2932378"/>
                <a:ext cx="2642230" cy="20048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 rot="2238988">
                    <a:off x="7665044" y="3307721"/>
                    <a:ext cx="966104" cy="344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 −2</m:t>
                          </m:r>
                          <m:acc>
                            <m:accPr>
                              <m:chr m:val="̇"/>
                              <m:ctrlP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1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+2 </m:t>
                          </m:r>
                          <m:acc>
                            <m:accPr>
                              <m:chr m:val="̇"/>
                              <m:ctrlP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11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en-US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38988">
                    <a:off x="7665044" y="3307721"/>
                    <a:ext cx="966104" cy="34458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 rot="20681359">
              <a:off x="1659578" y="1621062"/>
              <a:ext cx="3634099" cy="2062198"/>
              <a:chOff x="381018" y="1537001"/>
              <a:chExt cx="2867553" cy="1543265"/>
            </a:xfrm>
          </p:grpSpPr>
          <p:sp>
            <p:nvSpPr>
              <p:cNvPr id="40" name="AutoShape 10"/>
              <p:cNvSpPr>
                <a:spLocks noChangeArrowheads="1"/>
              </p:cNvSpPr>
              <p:nvPr/>
            </p:nvSpPr>
            <p:spPr bwMode="auto">
              <a:xfrm>
                <a:off x="430792" y="2027852"/>
                <a:ext cx="2817779" cy="681126"/>
              </a:xfrm>
              <a:prstGeom prst="parallelogram">
                <a:avLst>
                  <a:gd name="adj" fmla="val 97917"/>
                </a:avLst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1" name="Text Box 12"/>
              <p:cNvSpPr txBox="1">
                <a:spLocks noChangeArrowheads="1"/>
              </p:cNvSpPr>
              <p:nvPr/>
            </p:nvSpPr>
            <p:spPr bwMode="auto">
              <a:xfrm>
                <a:off x="2529138" y="2027852"/>
                <a:ext cx="539575" cy="200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700" i="1" dirty="0">
                    <a:solidFill>
                      <a:srgbClr val="40458C"/>
                    </a:solidFill>
                    <a:latin typeface="Tahoma" pitchFamily="34" charset="0"/>
                  </a:rPr>
                  <a:t>interface</a:t>
                </a:r>
              </a:p>
            </p:txBody>
          </p:sp>
          <p:sp>
            <p:nvSpPr>
              <p:cNvPr id="42" name="AutoShape 16"/>
              <p:cNvSpPr>
                <a:spLocks noChangeArrowheads="1"/>
              </p:cNvSpPr>
              <p:nvPr/>
            </p:nvSpPr>
            <p:spPr bwMode="auto">
              <a:xfrm rot="10860970">
                <a:off x="1270130" y="2311654"/>
                <a:ext cx="599527" cy="340563"/>
              </a:xfrm>
              <a:prstGeom prst="can">
                <a:avLst>
                  <a:gd name="adj" fmla="val 25000"/>
                </a:avLst>
              </a:prstGeom>
              <a:solidFill>
                <a:srgbClr val="ECD882">
                  <a:alpha val="50000"/>
                </a:srgbClr>
              </a:solidFill>
              <a:ln w="9525">
                <a:solidFill>
                  <a:srgbClr val="40458C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3" name="AutoShape 15"/>
              <p:cNvSpPr>
                <a:spLocks noChangeArrowheads="1"/>
              </p:cNvSpPr>
              <p:nvPr/>
            </p:nvSpPr>
            <p:spPr bwMode="auto">
              <a:xfrm>
                <a:off x="1270130" y="2084612"/>
                <a:ext cx="599527" cy="340563"/>
              </a:xfrm>
              <a:prstGeom prst="can">
                <a:avLst>
                  <a:gd name="adj" fmla="val 25000"/>
                </a:avLst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 flipV="1">
                <a:off x="1569894" y="1744049"/>
                <a:ext cx="0" cy="397323"/>
              </a:xfrm>
              <a:prstGeom prst="line">
                <a:avLst/>
              </a:prstGeom>
              <a:noFill/>
              <a:ln w="9525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>
                <a:off x="1569894" y="2595457"/>
                <a:ext cx="0" cy="397323"/>
              </a:xfrm>
              <a:prstGeom prst="line">
                <a:avLst/>
              </a:prstGeom>
              <a:noFill/>
              <a:ln w="9525">
                <a:solidFill>
                  <a:srgbClr val="40458C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1929611" y="2481936"/>
                <a:ext cx="659480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800" i="1" dirty="0">
                    <a:solidFill>
                      <a:srgbClr val="000000"/>
                    </a:solidFill>
                    <a:latin typeface="Tahoma" pitchFamily="34" charset="0"/>
                  </a:rPr>
                  <a:t>Medium 1</a:t>
                </a:r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1929611" y="2708978"/>
                <a:ext cx="659480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800" i="1" dirty="0">
                    <a:solidFill>
                      <a:srgbClr val="000000"/>
                    </a:solidFill>
                    <a:latin typeface="Tahoma" pitchFamily="34" charset="0"/>
                  </a:rPr>
                  <a:t>Medium 2</a:t>
                </a:r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 flipV="1">
                <a:off x="1090272" y="1857570"/>
                <a:ext cx="0" cy="397323"/>
              </a:xfrm>
              <a:prstGeom prst="line">
                <a:avLst/>
              </a:prstGeom>
              <a:noFill/>
              <a:ln w="9525">
                <a:solidFill>
                  <a:srgbClr val="40458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 rot="491667">
                    <a:off x="1825029" y="2051702"/>
                    <a:ext cx="739753" cy="1997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=0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ρ</m:t>
                          </m:r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491667">
                    <a:off x="1825029" y="2051702"/>
                    <a:ext cx="739753" cy="19978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/>
                  <p:cNvSpPr txBox="1"/>
                  <p:nvPr/>
                </p:nvSpPr>
                <p:spPr>
                  <a:xfrm rot="20390818">
                    <a:off x="381018" y="2313031"/>
                    <a:ext cx="1076089" cy="3795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900" b="0" i="1" smtClean="0"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9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90818">
                    <a:off x="381018" y="2313031"/>
                    <a:ext cx="1076089" cy="3795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 rot="18811242">
                    <a:off x="1882256" y="2138387"/>
                    <a:ext cx="1543265" cy="34049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9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900" b="0" i="1" smtClean="0">
                                  <a:latin typeface="Cambria Math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=0 </m:t>
                          </m:r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→(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f</m:t>
                          </m:r>
                          <m:r>
                            <a:rPr lang="en-US" sz="900" b="0" i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11242">
                    <a:off x="1882256" y="2138387"/>
                    <a:ext cx="1543265" cy="34049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067632" y="1804211"/>
                    <a:ext cx="211304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632" y="1804211"/>
                    <a:ext cx="211304" cy="1384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7143" r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628377" y="1695869"/>
                    <a:ext cx="211304" cy="1553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377" y="1695869"/>
                    <a:ext cx="211304" cy="15536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Group 157"/>
            <p:cNvGrpSpPr/>
            <p:nvPr/>
          </p:nvGrpSpPr>
          <p:grpSpPr>
            <a:xfrm rot="2771321">
              <a:off x="2372625" y="2902811"/>
              <a:ext cx="2616861" cy="2623106"/>
              <a:chOff x="3430160" y="4010502"/>
              <a:chExt cx="1958353" cy="2069811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430160" y="4010502"/>
                <a:ext cx="1958353" cy="2069811"/>
                <a:chOff x="3430160" y="4010502"/>
                <a:chExt cx="1958353" cy="2069811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 rot="315963">
                  <a:off x="3631907" y="4153448"/>
                  <a:ext cx="1485391" cy="1764758"/>
                </a:xfrm>
                <a:prstGeom prst="roundRect">
                  <a:avLst>
                    <a:gd name="adj" fmla="val 9723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rot="1783433">
                  <a:off x="3430160" y="4155842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783433">
                  <a:off x="3543762" y="4158604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783433">
                  <a:off x="3657646" y="4173514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783433">
                  <a:off x="3777320" y="4165119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783433">
                  <a:off x="3891204" y="4180029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783433">
                  <a:off x="4000245" y="4199725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783433">
                  <a:off x="4114128" y="4214635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1783433">
                  <a:off x="4222379" y="4219621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783433">
                  <a:off x="4336262" y="4234532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783433">
                  <a:off x="4455937" y="4226135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783433">
                  <a:off x="4569820" y="4241047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1783433">
                  <a:off x="4678861" y="4260742"/>
                  <a:ext cx="709652" cy="1600200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rot="1783433" flipH="1">
                  <a:off x="3784720" y="4010502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1783433" flipH="1">
                  <a:off x="3778912" y="4130233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783433" flipH="1">
                  <a:off x="3761649" y="4256432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783433" flipH="1">
                  <a:off x="3766084" y="4375902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783433" flipH="1">
                  <a:off x="3748822" y="4502101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783433" flipH="1">
                  <a:off x="3725742" y="4619367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783433" flipH="1">
                  <a:off x="3708480" y="4745567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783433" flipH="1">
                  <a:off x="3712915" y="4865036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783433" flipH="1">
                  <a:off x="3695652" y="4991235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783433" flipH="1">
                  <a:off x="3695652" y="4991235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1783433" flipH="1">
                  <a:off x="3689844" y="5110966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783433" flipH="1">
                  <a:off x="3672581" y="5237166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1783433" flipH="1">
                  <a:off x="3677016" y="5356635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1783433" flipH="1">
                  <a:off x="3659754" y="5482835"/>
                  <a:ext cx="1334324" cy="597478"/>
                </a:xfrm>
                <a:prstGeom prst="line">
                  <a:avLst/>
                </a:prstGeom>
                <a:ln w="127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/>
                  <p:cNvSpPr txBox="1"/>
                  <p:nvPr/>
                </p:nvSpPr>
                <p:spPr>
                  <a:xfrm rot="20490071">
                    <a:off x="3799295" y="4235827"/>
                    <a:ext cx="770997" cy="10447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105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</m:d>
                        </m:oMath>
                      </m:oMathPara>
                    </a14:m>
                    <a:endParaRPr lang="en-US" sz="900" b="0" i="1" dirty="0" smtClean="0">
                      <a:latin typeface="Cambria Math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90071">
                    <a:off x="3799295" y="4235827"/>
                    <a:ext cx="770997" cy="10447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20690" r="-23936" b="-663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/>
                  <p:cNvSpPr txBox="1"/>
                  <p:nvPr/>
                </p:nvSpPr>
                <p:spPr>
                  <a:xfrm rot="20210602">
                    <a:off x="3580658" y="4405275"/>
                    <a:ext cx="1556502" cy="2348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/>
                              <a:ea typeface="Cambria Math"/>
                            </a:rPr>
                            <m:t>𝕀</m:t>
                          </m:r>
                          <m:r>
                            <a:rPr lang="en-US" sz="1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0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000" b="0" dirty="0" smtClean="0">
                      <a:latin typeface="Bradley Hand ITC" panose="03070402050302030203" pitchFamily="66" charset="0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10602">
                    <a:off x="3580658" y="4405275"/>
                    <a:ext cx="1556502" cy="23485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31754" b="-540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/>
                  <p:cNvSpPr txBox="1"/>
                  <p:nvPr/>
                </p:nvSpPr>
                <p:spPr>
                  <a:xfrm rot="21569016">
                    <a:off x="4048627" y="4877364"/>
                    <a:ext cx="749987" cy="1504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𝜇𝜈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=8 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𝜇𝜈</m:t>
                              </m:r>
                            </m:sub>
                          </m:sSub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569016">
                    <a:off x="4048627" y="4877364"/>
                    <a:ext cx="749987" cy="15049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rot="318879">
                    <a:off x="4081476" y="5031134"/>
                    <a:ext cx="669015" cy="3633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</m:rad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900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900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e>
                          </m:nary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18879">
                    <a:off x="4081476" y="5031134"/>
                    <a:ext cx="669015" cy="36336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92105" t="-65644" r="-44737" b="-484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 rot="864406">
                    <a:off x="3733465" y="5314590"/>
                    <a:ext cx="1176646" cy="4079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supHide m:val="on"/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nary>
                        </m:oMath>
                      </m:oMathPara>
                    </a14:m>
                    <a:endParaRPr lang="en-US" sz="900" b="0" dirty="0" smtClean="0">
                      <a:latin typeface="Browallia New" panose="020B0604020202020204" pitchFamily="34" charset="-34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64406">
                    <a:off x="3733465" y="5314590"/>
                    <a:ext cx="1176646" cy="40798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503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22640</TotalTime>
  <Words>377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25</cp:revision>
  <dcterms:created xsi:type="dcterms:W3CDTF">2014-08-16T18:34:17Z</dcterms:created>
  <dcterms:modified xsi:type="dcterms:W3CDTF">2014-09-13T03:12:26Z</dcterms:modified>
</cp:coreProperties>
</file>