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94660"/>
  </p:normalViewPr>
  <p:slideViewPr>
    <p:cSldViewPr>
      <p:cViewPr>
        <p:scale>
          <a:sx n="200" d="100"/>
          <a:sy n="200" d="100"/>
        </p:scale>
        <p:origin x="84" y="17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DADC-22C2-464D-A40F-BDFBD43B3BD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35F-B15C-4FDE-97D9-B83D3870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0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DADC-22C2-464D-A40F-BDFBD43B3BD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35F-B15C-4FDE-97D9-B83D3870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0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DADC-22C2-464D-A40F-BDFBD43B3BD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35F-B15C-4FDE-97D9-B83D3870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DADC-22C2-464D-A40F-BDFBD43B3BD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35F-B15C-4FDE-97D9-B83D3870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6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DADC-22C2-464D-A40F-BDFBD43B3BD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35F-B15C-4FDE-97D9-B83D3870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0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DADC-22C2-464D-A40F-BDFBD43B3BD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35F-B15C-4FDE-97D9-B83D3870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5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DADC-22C2-464D-A40F-BDFBD43B3BD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35F-B15C-4FDE-97D9-B83D3870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3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DADC-22C2-464D-A40F-BDFBD43B3BD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35F-B15C-4FDE-97D9-B83D3870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1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DADC-22C2-464D-A40F-BDFBD43B3BD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35F-B15C-4FDE-97D9-B83D3870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3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DADC-22C2-464D-A40F-BDFBD43B3BD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35F-B15C-4FDE-97D9-B83D3870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DADC-22C2-464D-A40F-BDFBD43B3BD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135F-B15C-4FDE-97D9-B83D3870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EDADC-22C2-464D-A40F-BDFBD43B3BD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135F-B15C-4FDE-97D9-B83D38702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 rot="2108485" flipH="1">
            <a:off x="3198422" y="2183560"/>
            <a:ext cx="3226233" cy="3232176"/>
          </a:xfrm>
          <a:prstGeom prst="blockArc">
            <a:avLst>
              <a:gd name="adj1" fmla="val 11259672"/>
              <a:gd name="adj2" fmla="val 14372533"/>
              <a:gd name="adj3" fmla="val 475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59542" y="3204341"/>
            <a:ext cx="871085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17556" y="3354770"/>
            <a:ext cx="555058" cy="9945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ck Arc 6"/>
          <p:cNvSpPr/>
          <p:nvPr/>
        </p:nvSpPr>
        <p:spPr>
          <a:xfrm rot="20001122">
            <a:off x="1964233" y="3316423"/>
            <a:ext cx="840502" cy="914400"/>
          </a:xfrm>
          <a:prstGeom prst="blockArc">
            <a:avLst>
              <a:gd name="adj1" fmla="val 12064989"/>
              <a:gd name="adj2" fmla="val 15288467"/>
              <a:gd name="adj3" fmla="val 1939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90600" y="3810000"/>
            <a:ext cx="7162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19200" y="3639873"/>
            <a:ext cx="0" cy="170127"/>
          </a:xfrm>
          <a:prstGeom prst="straightConnector1">
            <a:avLst/>
          </a:prstGeom>
          <a:ln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28650" y="3533951"/>
                <a:ext cx="378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533951"/>
                <a:ext cx="37888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905000" y="2577584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577584"/>
                <a:ext cx="52213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2166066" y="2946916"/>
            <a:ext cx="119934" cy="257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429000" y="3657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429000" y="2946916"/>
            <a:ext cx="0" cy="67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045196" y="3124200"/>
            <a:ext cx="383804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rot="19809254">
            <a:off x="3078617" y="3277801"/>
            <a:ext cx="376916" cy="234759"/>
          </a:xfrm>
          <a:prstGeom prst="arc">
            <a:avLst>
              <a:gd name="adj1" fmla="val 14720307"/>
              <a:gd name="adj2" fmla="val 0"/>
            </a:avLst>
          </a:prstGeom>
          <a:ln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079379" y="2835009"/>
                <a:ext cx="410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379" y="2835009"/>
                <a:ext cx="41081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lock Arc 17"/>
          <p:cNvSpPr/>
          <p:nvPr/>
        </p:nvSpPr>
        <p:spPr>
          <a:xfrm rot="19491515">
            <a:off x="5783044" y="2235954"/>
            <a:ext cx="3226233" cy="3232176"/>
          </a:xfrm>
          <a:prstGeom prst="blockArc">
            <a:avLst>
              <a:gd name="adj1" fmla="val 11010071"/>
              <a:gd name="adj2" fmla="val 14984065"/>
              <a:gd name="adj3" fmla="val 774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410200" y="3176501"/>
            <a:ext cx="516731" cy="6335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410200" y="3283208"/>
            <a:ext cx="745331" cy="52679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10200" y="2938702"/>
            <a:ext cx="654844" cy="87129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410200" y="3075628"/>
            <a:ext cx="862013" cy="73437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lock Arc 22"/>
          <p:cNvSpPr/>
          <p:nvPr/>
        </p:nvSpPr>
        <p:spPr>
          <a:xfrm rot="19491515">
            <a:off x="5783043" y="2235955"/>
            <a:ext cx="3226233" cy="3232176"/>
          </a:xfrm>
          <a:prstGeom prst="blockArc">
            <a:avLst>
              <a:gd name="adj1" fmla="val 14414306"/>
              <a:gd name="adj2" fmla="val 14970790"/>
              <a:gd name="adj3" fmla="val 776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410200" y="3810002"/>
            <a:ext cx="481013" cy="652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10200" y="3810002"/>
            <a:ext cx="745331" cy="5393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4214444">
            <a:off x="5356335" y="3702317"/>
            <a:ext cx="376916" cy="370536"/>
          </a:xfrm>
          <a:prstGeom prst="arc">
            <a:avLst>
              <a:gd name="adj1" fmla="val 15759418"/>
              <a:gd name="adj2" fmla="val 19807090"/>
            </a:avLst>
          </a:prstGeom>
          <a:ln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648525" y="3718617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525" y="3718617"/>
                <a:ext cx="38536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 27"/>
          <p:cNvSpPr/>
          <p:nvPr/>
        </p:nvSpPr>
        <p:spPr>
          <a:xfrm>
            <a:off x="914400" y="2001573"/>
            <a:ext cx="6481762" cy="1638300"/>
          </a:xfrm>
          <a:custGeom>
            <a:avLst/>
            <a:gdLst>
              <a:gd name="connsiteX0" fmla="*/ 0 w 6481762"/>
              <a:gd name="connsiteY0" fmla="*/ 1638300 h 1684160"/>
              <a:gd name="connsiteX1" fmla="*/ 2281237 w 6481762"/>
              <a:gd name="connsiteY1" fmla="*/ 1638300 h 1684160"/>
              <a:gd name="connsiteX2" fmla="*/ 4191000 w 6481762"/>
              <a:gd name="connsiteY2" fmla="*/ 1638300 h 1684160"/>
              <a:gd name="connsiteX3" fmla="*/ 5286375 w 6481762"/>
              <a:gd name="connsiteY3" fmla="*/ 1019175 h 1684160"/>
              <a:gd name="connsiteX4" fmla="*/ 6481762 w 6481762"/>
              <a:gd name="connsiteY4" fmla="*/ 0 h 1684160"/>
              <a:gd name="connsiteX0" fmla="*/ 0 w 6481762"/>
              <a:gd name="connsiteY0" fmla="*/ 1638300 h 1638300"/>
              <a:gd name="connsiteX1" fmla="*/ 2281237 w 6481762"/>
              <a:gd name="connsiteY1" fmla="*/ 1638300 h 1638300"/>
              <a:gd name="connsiteX2" fmla="*/ 4229100 w 6481762"/>
              <a:gd name="connsiteY2" fmla="*/ 1557338 h 1638300"/>
              <a:gd name="connsiteX3" fmla="*/ 5286375 w 6481762"/>
              <a:gd name="connsiteY3" fmla="*/ 1019175 h 1638300"/>
              <a:gd name="connsiteX4" fmla="*/ 6481762 w 6481762"/>
              <a:gd name="connsiteY4" fmla="*/ 0 h 1638300"/>
              <a:gd name="connsiteX0" fmla="*/ 0 w 6481762"/>
              <a:gd name="connsiteY0" fmla="*/ 1638300 h 1638300"/>
              <a:gd name="connsiteX1" fmla="*/ 2281237 w 6481762"/>
              <a:gd name="connsiteY1" fmla="*/ 1638300 h 1638300"/>
              <a:gd name="connsiteX2" fmla="*/ 4229100 w 6481762"/>
              <a:gd name="connsiteY2" fmla="*/ 1557338 h 1638300"/>
              <a:gd name="connsiteX3" fmla="*/ 5286375 w 6481762"/>
              <a:gd name="connsiteY3" fmla="*/ 1019175 h 1638300"/>
              <a:gd name="connsiteX4" fmla="*/ 6481762 w 6481762"/>
              <a:gd name="connsiteY4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1762" h="1638300">
                <a:moveTo>
                  <a:pt x="0" y="1638300"/>
                </a:moveTo>
                <a:lnTo>
                  <a:pt x="2281237" y="1638300"/>
                </a:lnTo>
                <a:cubicBezTo>
                  <a:pt x="2986087" y="1624806"/>
                  <a:pt x="3728244" y="1660525"/>
                  <a:pt x="4229100" y="1557338"/>
                </a:cubicBezTo>
                <a:cubicBezTo>
                  <a:pt x="4729956" y="1454151"/>
                  <a:pt x="4910931" y="1278731"/>
                  <a:pt x="5286375" y="1019175"/>
                </a:cubicBezTo>
                <a:cubicBezTo>
                  <a:pt x="5661819" y="759619"/>
                  <a:pt x="6261100" y="209550"/>
                  <a:pt x="6481762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410200" y="4247832"/>
                <a:ext cx="518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247832"/>
                <a:ext cx="51841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/>
          <p:cNvSpPr/>
          <p:nvPr/>
        </p:nvSpPr>
        <p:spPr>
          <a:xfrm rot="5400000">
            <a:off x="5404628" y="3878869"/>
            <a:ext cx="376916" cy="370536"/>
          </a:xfrm>
          <a:prstGeom prst="arc">
            <a:avLst>
              <a:gd name="adj1" fmla="val 16202357"/>
              <a:gd name="adj2" fmla="val 19369685"/>
            </a:avLst>
          </a:prstGeom>
          <a:ln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34000" y="373518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033887" y="2577584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Ω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887" y="2577584"/>
                <a:ext cx="53893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4438650" y="2762250"/>
            <a:ext cx="2095500" cy="2095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8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13332</TotalTime>
  <Words>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2</cp:revision>
  <dcterms:created xsi:type="dcterms:W3CDTF">2016-03-13T04:40:16Z</dcterms:created>
  <dcterms:modified xsi:type="dcterms:W3CDTF">2016-03-22T10:52:27Z</dcterms:modified>
</cp:coreProperties>
</file>