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5"/>
    <a:srgbClr val="FFFF00"/>
    <a:srgbClr val="A9C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8C63-6410-4ECB-93D3-D476B6E15DE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2D0F-9E0C-477B-A0F4-0834412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5450" y="2286000"/>
            <a:ext cx="5486400" cy="3505200"/>
            <a:chOff x="1695450" y="2286000"/>
            <a:chExt cx="5486400" cy="3505200"/>
          </a:xfrm>
        </p:grpSpPr>
        <p:sp>
          <p:nvSpPr>
            <p:cNvPr id="4" name="Rounded Rectangle 3"/>
            <p:cNvSpPr/>
            <p:nvPr/>
          </p:nvSpPr>
          <p:spPr>
            <a:xfrm>
              <a:off x="1695450" y="2286000"/>
              <a:ext cx="5486400" cy="3200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C:\Users\Conrad\AppData\Local\Microsoft\Windows\Temporary Internet Files\Content.IE5\32JDHMWD\MC900431631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3437878"/>
              <a:ext cx="2305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onrad\AppData\Local\Microsoft\Windows\Temporary Internet Files\Content.IE5\2WN42Z8K\MC90044131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650" y="3048000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onrad\AppData\Local\Microsoft\Windows\Temporary Internet Files\Content.IE5\2CB9G28R\MC90044039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3493363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724241" y="2411741"/>
              <a:ext cx="3571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FFFF05"/>
                  </a:solidFill>
                  <a:latin typeface="AR ESSENCE" panose="02000000000000000000" pitchFamily="2" charset="0"/>
                </a:rPr>
                <a:t>Common $</a:t>
              </a:r>
              <a:r>
                <a:rPr lang="en-US" sz="4800" dirty="0" err="1" smtClean="0">
                  <a:solidFill>
                    <a:srgbClr val="FFFF05"/>
                  </a:solidFill>
                  <a:latin typeface="AR ESSENCE" panose="02000000000000000000" pitchFamily="2" charset="0"/>
                </a:rPr>
                <a:t>en$e</a:t>
              </a:r>
              <a:endParaRPr lang="en-US" sz="4800" dirty="0">
                <a:solidFill>
                  <a:srgbClr val="FFFF05"/>
                </a:solidFill>
                <a:latin typeface="AR ESSENCE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19400" y="609600"/>
            <a:ext cx="3571876" cy="830997"/>
          </a:xfrm>
          <a:prstGeom prst="rect">
            <a:avLst/>
          </a:prstGeom>
          <a:solidFill>
            <a:schemeClr val="accent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5"/>
                </a:solidFill>
                <a:latin typeface="AR ESSENCE" panose="02000000000000000000" pitchFamily="2" charset="0"/>
              </a:rPr>
              <a:t>Common $</a:t>
            </a:r>
            <a:r>
              <a:rPr lang="en-US" sz="4800" dirty="0" err="1" smtClean="0">
                <a:solidFill>
                  <a:srgbClr val="FFFF05"/>
                </a:solidFill>
                <a:latin typeface="AR ESSENCE" panose="02000000000000000000" pitchFamily="2" charset="0"/>
              </a:rPr>
              <a:t>en$e</a:t>
            </a:r>
            <a:endParaRPr lang="en-US" sz="4800" dirty="0">
              <a:solidFill>
                <a:srgbClr val="FFFF05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3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19200" y="228600"/>
            <a:ext cx="7467600" cy="6400800"/>
            <a:chOff x="1219200" y="228600"/>
            <a:chExt cx="7467600" cy="6400800"/>
          </a:xfrm>
        </p:grpSpPr>
        <p:pic>
          <p:nvPicPr>
            <p:cNvPr id="2050" name="Picture 2" descr="C:\Users\Conrad\AppData\Local\Microsoft\Windows\Temporary Internet Files\Content.IE5\4GLC5X0A\MC900382576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28600"/>
              <a:ext cx="6400800" cy="64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Conrad\AppData\Local\Microsoft\Windows\Temporary Internet Files\Content.IE5\4GLC5X0A\MC900382576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423" y="228600"/>
              <a:ext cx="6400800" cy="64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2220372">
              <a:off x="1632513" y="3492477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  <a:latin typeface="AR BONNIE" panose="02000000000000000000" pitchFamily="2" charset="0"/>
                </a:rPr>
                <a:t>Blog </a:t>
              </a:r>
              <a:r>
                <a:rPr lang="en-US" sz="4800" dirty="0" err="1" smtClean="0">
                  <a:solidFill>
                    <a:schemeClr val="bg1"/>
                  </a:solidFill>
                  <a:latin typeface="AR BONNIE" panose="02000000000000000000" pitchFamily="2" charset="0"/>
                </a:rPr>
                <a:t>Wyrm</a:t>
              </a:r>
              <a:endParaRPr lang="en-US" dirty="0">
                <a:solidFill>
                  <a:schemeClr val="bg1"/>
                </a:solidFill>
                <a:latin typeface="AR BONNI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838200"/>
              <a:ext cx="7467600" cy="220980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937586"/>
                </a:avLst>
              </a:prstTxWarp>
              <a:spAutoFit/>
            </a:bodyPr>
            <a:lstStyle/>
            <a:p>
              <a:r>
                <a:rPr lang="en-US" sz="5400" dirty="0" smtClean="0">
                  <a:latin typeface="AR BONNIE" panose="02000000000000000000" pitchFamily="2" charset="0"/>
                </a:rPr>
                <a:t>Blog </a:t>
              </a:r>
              <a:r>
                <a:rPr lang="en-US" sz="5400" dirty="0" err="1" smtClean="0">
                  <a:latin typeface="AR BONNIE" panose="02000000000000000000" pitchFamily="2" charset="0"/>
                </a:rPr>
                <a:t>Wyrm</a:t>
              </a:r>
              <a:r>
                <a:rPr lang="en-US" sz="5400" dirty="0" smtClean="0">
                  <a:latin typeface="AR BONNIE" panose="02000000000000000000" pitchFamily="2" charset="0"/>
                </a:rPr>
                <a:t> – The Thoughtful </a:t>
              </a:r>
              <a:r>
                <a:rPr lang="en-US" sz="5400" dirty="0" err="1" smtClean="0">
                  <a:latin typeface="AR BONNIE" panose="02000000000000000000" pitchFamily="2" charset="0"/>
                </a:rPr>
                <a:t>Blogzine</a:t>
              </a:r>
              <a:endParaRPr lang="en-US" sz="5400" dirty="0" smtClean="0">
                <a:latin typeface="AR BONNI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79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nrad\AppData\Local\Microsoft\Windows\Temporary Internet Files\Content.IE5\2WN42Z8K\MC90044133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" y="2003393"/>
            <a:ext cx="2070114" cy="28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6</cp:revision>
  <dcterms:created xsi:type="dcterms:W3CDTF">2014-02-17T22:01:57Z</dcterms:created>
  <dcterms:modified xsi:type="dcterms:W3CDTF">2014-02-18T02:22:51Z</dcterms:modified>
</cp:coreProperties>
</file>