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091-91A4-406E-A681-C3D94FEFD00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FFB0-9686-405B-87EB-8D2D702D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94525"/>
              </p:ext>
            </p:extLst>
          </p:nvPr>
        </p:nvGraphicFramePr>
        <p:xfrm>
          <a:off x="5540322" y="2590800"/>
          <a:ext cx="3581400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8731"/>
                <a:gridCol w="1749669"/>
                <a:gridCol w="11430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Story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Story</a:t>
                      </a:r>
                      <a:r>
                        <a:rPr lang="en-US" sz="1200" baseline="0" dirty="0" smtClean="0"/>
                        <a:t> 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Story Year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Beyond the Purple Veil!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1964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House of Shadows!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68953"/>
              </p:ext>
            </p:extLst>
          </p:nvPr>
        </p:nvGraphicFramePr>
        <p:xfrm>
          <a:off x="4191000" y="-1600200"/>
          <a:ext cx="4267201" cy="366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/>
                <a:gridCol w="1524000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Publication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Publication 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Publication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Publication Year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Strange</a:t>
                      </a:r>
                      <a:r>
                        <a:rPr lang="en-US" sz="1200" baseline="0" dirty="0" smtClean="0"/>
                        <a:t> Tales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Giant-Size Defenders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Doctor Strange: Master</a:t>
                      </a:r>
                      <a:r>
                        <a:rPr lang="en-US" sz="1200" baseline="0" dirty="0" smtClean="0"/>
                        <a:t> of the Mystic Arts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Marvel</a:t>
                      </a:r>
                      <a:r>
                        <a:rPr lang="en-US" sz="1200" baseline="0" dirty="0" smtClean="0"/>
                        <a:t> Masterworks: Doctor Strange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1987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Essential</a:t>
                      </a:r>
                      <a:r>
                        <a:rPr lang="en-US" sz="1200" baseline="0" dirty="0" smtClean="0"/>
                        <a:t> Doctor Strange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Marvel</a:t>
                      </a:r>
                      <a:r>
                        <a:rPr lang="en-US" sz="1200" baseline="0" dirty="0" smtClean="0"/>
                        <a:t> Masterworks: Doctor Strange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Marvel</a:t>
                      </a:r>
                      <a:r>
                        <a:rPr lang="en-US" sz="1200" baseline="0" dirty="0" smtClean="0"/>
                        <a:t> Masterworks: Doctor Strange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12725"/>
              </p:ext>
            </p:extLst>
          </p:nvPr>
        </p:nvGraphicFramePr>
        <p:xfrm>
          <a:off x="3289298" y="4267200"/>
          <a:ext cx="3276600" cy="462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143000"/>
                <a:gridCol w="9906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Relationship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Publication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Story Id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5400000">
            <a:off x="5426418" y="3818298"/>
            <a:ext cx="626196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535001" y="3018200"/>
            <a:ext cx="2226397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121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5</cp:revision>
  <dcterms:created xsi:type="dcterms:W3CDTF">2014-12-12T04:10:52Z</dcterms:created>
  <dcterms:modified xsi:type="dcterms:W3CDTF">2014-12-12T23:12:08Z</dcterms:modified>
</cp:coreProperties>
</file>