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8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ACF9-97E5-4065-AE23-0303803CD533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F05F-5A7A-4F56-95E4-94EAAC89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27337" y="419011"/>
            <a:ext cx="3758207" cy="3547215"/>
            <a:chOff x="3827337" y="419011"/>
            <a:chExt cx="3758207" cy="354721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660037" y="1343529"/>
              <a:ext cx="736524" cy="485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60751" y="1310978"/>
              <a:ext cx="59648" cy="51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72799" y="1186740"/>
              <a:ext cx="753099" cy="642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169917" y="1929065"/>
              <a:ext cx="1226644" cy="204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320540" y="2286000"/>
              <a:ext cx="1116664" cy="513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928181" y="2438401"/>
              <a:ext cx="468380" cy="610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660880" y="2558203"/>
              <a:ext cx="111919" cy="57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892555" y="2449660"/>
              <a:ext cx="832490" cy="574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844236" y="2133600"/>
              <a:ext cx="1363324" cy="31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892555" y="1730361"/>
              <a:ext cx="1117845" cy="300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952099" y="1867890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5817" y="1478442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95033" y="1384756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80116" y="2234216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04499" y="2600644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0639" y="2779345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95506" y="2604722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73498" y="2193518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47906" y="1773124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76701" y="1471443"/>
              <a:ext cx="152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?</a:t>
              </a:r>
              <a:endParaRPr lang="en-US" dirty="0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996240" y="2408962"/>
              <a:ext cx="301561" cy="917121"/>
              <a:chOff x="2537232" y="3619170"/>
              <a:chExt cx="523144" cy="1591006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hord 2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hord 41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3827337" y="1286865"/>
              <a:ext cx="301561" cy="917121"/>
              <a:chOff x="2537232" y="3619170"/>
              <a:chExt cx="523144" cy="159100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hord 59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hord 60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>
              <a:grpSpLocks noChangeAspect="1"/>
            </p:cNvGrpSpPr>
            <p:nvPr/>
          </p:nvGrpSpPr>
          <p:grpSpPr>
            <a:xfrm>
              <a:off x="4481846" y="760231"/>
              <a:ext cx="301561" cy="917121"/>
              <a:chOff x="2537232" y="3619170"/>
              <a:chExt cx="523144" cy="1591006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hord 68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hord 69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>
              <a:grpSpLocks noChangeAspect="1"/>
            </p:cNvGrpSpPr>
            <p:nvPr/>
          </p:nvGrpSpPr>
          <p:grpSpPr>
            <a:xfrm>
              <a:off x="5352542" y="419011"/>
              <a:ext cx="301561" cy="917121"/>
              <a:chOff x="2537232" y="3619170"/>
              <a:chExt cx="523144" cy="159100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hord 77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hord 78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6529547" y="543248"/>
              <a:ext cx="301561" cy="917121"/>
              <a:chOff x="2537232" y="3619170"/>
              <a:chExt cx="523144" cy="159100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hord 86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hord 87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>
              <a:grpSpLocks noChangeAspect="1"/>
            </p:cNvGrpSpPr>
            <p:nvPr/>
          </p:nvGrpSpPr>
          <p:grpSpPr>
            <a:xfrm>
              <a:off x="7056779" y="1186740"/>
              <a:ext cx="301561" cy="917121"/>
              <a:chOff x="2537232" y="3619170"/>
              <a:chExt cx="523144" cy="1591006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hord 95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hord 96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>
              <a:grpSpLocks noChangeAspect="1"/>
            </p:cNvGrpSpPr>
            <p:nvPr/>
          </p:nvGrpSpPr>
          <p:grpSpPr>
            <a:xfrm>
              <a:off x="7283983" y="2093862"/>
              <a:ext cx="301561" cy="917121"/>
              <a:chOff x="2537232" y="3619170"/>
              <a:chExt cx="523144" cy="1591006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hord 104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hord 105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>
              <a:off x="6859533" y="2675062"/>
              <a:ext cx="301561" cy="917121"/>
              <a:chOff x="2537232" y="3619170"/>
              <a:chExt cx="523144" cy="159100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hord 113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hord 114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>
              <a:grpSpLocks noChangeAspect="1"/>
            </p:cNvGrpSpPr>
            <p:nvPr/>
          </p:nvGrpSpPr>
          <p:grpSpPr>
            <a:xfrm>
              <a:off x="5927834" y="3045245"/>
              <a:ext cx="301561" cy="917121"/>
              <a:chOff x="2537232" y="3619170"/>
              <a:chExt cx="523144" cy="1591006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hord 122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hord 123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>
              <a:grpSpLocks noChangeAspect="1"/>
            </p:cNvGrpSpPr>
            <p:nvPr/>
          </p:nvGrpSpPr>
          <p:grpSpPr>
            <a:xfrm>
              <a:off x="4884256" y="3049105"/>
              <a:ext cx="301561" cy="917121"/>
              <a:chOff x="2537232" y="3619170"/>
              <a:chExt cx="523144" cy="1591006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2667001" y="3901812"/>
                <a:ext cx="255646" cy="7057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2537232" y="3959224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2820988" y="4525909"/>
                <a:ext cx="101717" cy="68426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667000" y="4525910"/>
                <a:ext cx="102394" cy="68426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2984176" y="3965575"/>
                <a:ext cx="76200" cy="56350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hord 131"/>
              <p:cNvSpPr/>
              <p:nvPr/>
            </p:nvSpPr>
            <p:spPr>
              <a:xfrm rot="5400000">
                <a:off x="2534129" y="390086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hord 132"/>
              <p:cNvSpPr/>
              <p:nvPr/>
            </p:nvSpPr>
            <p:spPr>
              <a:xfrm rot="5400000">
                <a:off x="2836877" y="3903847"/>
                <a:ext cx="221290" cy="192140"/>
              </a:xfrm>
              <a:prstGeom prst="chord">
                <a:avLst>
                  <a:gd name="adj1" fmla="val 5256153"/>
                  <a:gd name="adj2" fmla="val 163064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667000" y="3619170"/>
                <a:ext cx="238515" cy="238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53" name="Picture 5" descr="C:\Users\Conrad\AppData\Local\Microsoft\Windows\Temporary Internet Files\Content.IE5\DCLA3WCL\MC90043382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810" y="1914916"/>
              <a:ext cx="578140" cy="57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13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onrad\AppData\Local\Microsoft\Windows\Temporary Internet Files\Content.IE5\TLNJUM5T\MC9004338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83" y="1856585"/>
            <a:ext cx="651713" cy="6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660037" y="1343529"/>
            <a:ext cx="736524" cy="48527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0751" y="1310978"/>
            <a:ext cx="59648" cy="51782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72799" y="1186740"/>
            <a:ext cx="753099" cy="64206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69917" y="1929065"/>
            <a:ext cx="1226644" cy="204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320540" y="2286000"/>
            <a:ext cx="1116664" cy="5133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928181" y="2438401"/>
            <a:ext cx="468380" cy="61070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660880" y="2558203"/>
            <a:ext cx="111919" cy="574875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892555" y="2449660"/>
            <a:ext cx="832490" cy="5748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44236" y="2133600"/>
            <a:ext cx="1363324" cy="31606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892555" y="1730361"/>
            <a:ext cx="1117845" cy="300971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2099" y="1867890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85817" y="1478442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95033" y="1384756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880116" y="2234216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4499" y="2600644"/>
            <a:ext cx="201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40639" y="2779345"/>
            <a:ext cx="251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$9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195506" y="2604722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373498" y="2193518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347906" y="1773124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076701" y="1471443"/>
            <a:ext cx="228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$1</a:t>
            </a:r>
            <a:endParaRPr lang="en-US" sz="1400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996240" y="2408962"/>
            <a:ext cx="301561" cy="917121"/>
            <a:chOff x="2537232" y="3619170"/>
            <a:chExt cx="523144" cy="1591006"/>
          </a:xfrm>
        </p:grpSpPr>
        <p:sp>
          <p:nvSpPr>
            <p:cNvPr id="2" name="Rounded Rectangle 1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ord 2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ord 41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827337" y="1286865"/>
            <a:ext cx="301561" cy="917121"/>
            <a:chOff x="2537232" y="3619170"/>
            <a:chExt cx="523144" cy="1591006"/>
          </a:xfrm>
        </p:grpSpPr>
        <p:sp>
          <p:nvSpPr>
            <p:cNvPr id="46" name="Rounded Rectangle 45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hord 59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hord 60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4481846" y="760231"/>
            <a:ext cx="301561" cy="917121"/>
            <a:chOff x="2537232" y="3619170"/>
            <a:chExt cx="523144" cy="1591006"/>
          </a:xfrm>
        </p:grpSpPr>
        <p:sp>
          <p:nvSpPr>
            <p:cNvPr id="64" name="Rounded Rectangle 63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hord 69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5352542" y="419011"/>
            <a:ext cx="301561" cy="917121"/>
            <a:chOff x="2537232" y="3619170"/>
            <a:chExt cx="523144" cy="1591006"/>
          </a:xfrm>
        </p:grpSpPr>
        <p:sp>
          <p:nvSpPr>
            <p:cNvPr id="73" name="Rounded Rectangle 72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hord 77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hord 78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529547" y="543248"/>
            <a:ext cx="301561" cy="917121"/>
            <a:chOff x="2537232" y="3619170"/>
            <a:chExt cx="523144" cy="1591006"/>
          </a:xfrm>
        </p:grpSpPr>
        <p:sp>
          <p:nvSpPr>
            <p:cNvPr id="82" name="Rounded Rectangle 81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hord 86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hord 87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7056779" y="1186740"/>
            <a:ext cx="301561" cy="917121"/>
            <a:chOff x="2537232" y="3619170"/>
            <a:chExt cx="523144" cy="1591006"/>
          </a:xfrm>
        </p:grpSpPr>
        <p:sp>
          <p:nvSpPr>
            <p:cNvPr id="91" name="Rounded Rectangle 90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hord 96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/>
        </p:nvGrpSpPr>
        <p:grpSpPr>
          <a:xfrm>
            <a:off x="7283983" y="2093862"/>
            <a:ext cx="301561" cy="917121"/>
            <a:chOff x="2537232" y="3619170"/>
            <a:chExt cx="523144" cy="1591006"/>
          </a:xfrm>
        </p:grpSpPr>
        <p:sp>
          <p:nvSpPr>
            <p:cNvPr id="100" name="Rounded Rectangle 99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hord 104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hord 105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>
            <a:off x="6859533" y="2675062"/>
            <a:ext cx="301561" cy="917121"/>
            <a:chOff x="2537232" y="3619170"/>
            <a:chExt cx="523144" cy="1591006"/>
          </a:xfrm>
        </p:grpSpPr>
        <p:sp>
          <p:nvSpPr>
            <p:cNvPr id="109" name="Rounded Rectangle 108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hord 113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hord 114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5927834" y="3045245"/>
            <a:ext cx="301561" cy="917121"/>
            <a:chOff x="2537232" y="3619170"/>
            <a:chExt cx="523144" cy="1591006"/>
          </a:xfrm>
        </p:grpSpPr>
        <p:sp>
          <p:nvSpPr>
            <p:cNvPr id="118" name="Rounded Rectangle 117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hord 122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hord 123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4884256" y="3049105"/>
            <a:ext cx="301561" cy="917121"/>
            <a:chOff x="2537232" y="3619170"/>
            <a:chExt cx="523144" cy="1591006"/>
          </a:xfrm>
        </p:grpSpPr>
        <p:sp>
          <p:nvSpPr>
            <p:cNvPr id="127" name="Rounded Rectangle 126"/>
            <p:cNvSpPr/>
            <p:nvPr/>
          </p:nvSpPr>
          <p:spPr>
            <a:xfrm>
              <a:off x="2667001" y="3901812"/>
              <a:ext cx="255646" cy="7057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37232" y="3959224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820988" y="4525909"/>
              <a:ext cx="101717" cy="68426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667000" y="4525910"/>
              <a:ext cx="102394" cy="68426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984176" y="3965575"/>
              <a:ext cx="76200" cy="56350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hord 131"/>
            <p:cNvSpPr/>
            <p:nvPr/>
          </p:nvSpPr>
          <p:spPr>
            <a:xfrm rot="5400000">
              <a:off x="2534129" y="390086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hord 132"/>
            <p:cNvSpPr/>
            <p:nvPr/>
          </p:nvSpPr>
          <p:spPr>
            <a:xfrm rot="5400000">
              <a:off x="2836877" y="3903847"/>
              <a:ext cx="221290" cy="192140"/>
            </a:xfrm>
            <a:prstGeom prst="chord">
              <a:avLst>
                <a:gd name="adj1" fmla="val 5256153"/>
                <a:gd name="adj2" fmla="val 16306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667000" y="3619170"/>
              <a:ext cx="238515" cy="2385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Conrad\AppData\Local\Microsoft\Windows\Temporary Internet Files\Content.IE5\DCLA3WCL\MC90043382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62" y="2966570"/>
            <a:ext cx="289070" cy="2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3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30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2014-11-17T00:42:18Z</dcterms:created>
  <dcterms:modified xsi:type="dcterms:W3CDTF">2014-11-21T12:54:54Z</dcterms:modified>
</cp:coreProperties>
</file>