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44BC03-3924-49EF-9529-DAD832F1BDD3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A3C439-EBBD-44FD-8658-A0A22C45E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5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44BC03-3924-49EF-9529-DAD832F1BDD3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A3C439-EBBD-44FD-8658-A0A22C45E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1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44BC03-3924-49EF-9529-DAD832F1BDD3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A3C439-EBBD-44FD-8658-A0A22C45E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7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44BC03-3924-49EF-9529-DAD832F1BDD3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A3C439-EBBD-44FD-8658-A0A22C45E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1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44BC03-3924-49EF-9529-DAD832F1BDD3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A3C439-EBBD-44FD-8658-A0A22C45E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6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44BC03-3924-49EF-9529-DAD832F1BDD3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A3C439-EBBD-44FD-8658-A0A22C45E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8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44BC03-3924-49EF-9529-DAD832F1BDD3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A3C439-EBBD-44FD-8658-A0A22C45E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3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44BC03-3924-49EF-9529-DAD832F1BDD3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A3C439-EBBD-44FD-8658-A0A22C45E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2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44BC03-3924-49EF-9529-DAD832F1BDD3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A3C439-EBBD-44FD-8658-A0A22C45E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8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44BC03-3924-49EF-9529-DAD832F1BDD3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A3C439-EBBD-44FD-8658-A0A22C45E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4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44BC03-3924-49EF-9529-DAD832F1BDD3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A3C439-EBBD-44FD-8658-A0A22C45E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2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1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Issue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6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Skye’s the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730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Banks?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Banks take deposits of and lend out money</a:t>
            </a:r>
          </a:p>
          <a:p>
            <a:r>
              <a:rPr lang="en-US" dirty="0" smtClean="0"/>
              <a:t>Banks assets are somewhat backwards</a:t>
            </a:r>
          </a:p>
          <a:p>
            <a:r>
              <a:rPr lang="en-US" dirty="0" smtClean="0"/>
              <a:t>Money has three functions</a:t>
            </a:r>
          </a:p>
          <a:p>
            <a:pPr lvl="1"/>
            <a:r>
              <a:rPr lang="en-US" dirty="0" smtClean="0"/>
              <a:t>Medium of Exchange (A needs a; B has it but want b; C has it but wants c; D has c but wants d which A has)</a:t>
            </a:r>
          </a:p>
          <a:p>
            <a:pPr lvl="1"/>
            <a:r>
              <a:rPr lang="en-US" dirty="0" smtClean="0"/>
              <a:t>Measures the price of a thing (signal in the nervous system) (called the unit of account)</a:t>
            </a:r>
          </a:p>
          <a:p>
            <a:pPr lvl="1"/>
            <a:r>
              <a:rPr lang="en-US" dirty="0" smtClean="0"/>
              <a:t>Store of value </a:t>
            </a:r>
          </a:p>
          <a:p>
            <a:pPr lvl="2"/>
            <a:r>
              <a:rPr lang="en-US" dirty="0" smtClean="0"/>
              <a:t>dollar today is worth the same as it was yesterday</a:t>
            </a:r>
          </a:p>
          <a:p>
            <a:pPr lvl="2"/>
            <a:r>
              <a:rPr lang="en-US" dirty="0" smtClean="0"/>
              <a:t>doesn’t necessarily by the same stuff</a:t>
            </a:r>
          </a:p>
          <a:p>
            <a:pPr lvl="2"/>
            <a:r>
              <a:rPr lang="en-US" dirty="0" smtClean="0"/>
              <a:t>Can earn money – and money earned can earn money – compound interest and derivatives</a:t>
            </a:r>
          </a:p>
          <a:p>
            <a:pPr lvl="1"/>
            <a:r>
              <a:rPr lang="en-US" dirty="0" smtClean="0"/>
              <a:t>Federal Open Market Committee (FOMC)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831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Turnabout is Fair Play and Good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3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One-Sided Greens Functions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95400" y="3505200"/>
            <a:ext cx="5410200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962400" y="1066800"/>
            <a:ext cx="0" cy="478247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48100" y="4114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858000" y="3320534"/>
                <a:ext cx="868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320534"/>
                <a:ext cx="86805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768571" y="708111"/>
                <a:ext cx="887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𝐼𝑚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571" y="708111"/>
                <a:ext cx="88780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388985" y="3429000"/>
            <a:ext cx="5223029" cy="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1382327" y="1008725"/>
            <a:ext cx="5223029" cy="4840549"/>
          </a:xfrm>
          <a:prstGeom prst="arc">
            <a:avLst>
              <a:gd name="adj1" fmla="val 10795019"/>
              <a:gd name="adj2" fmla="val 0"/>
            </a:avLst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c 30"/>
          <p:cNvSpPr/>
          <p:nvPr/>
        </p:nvSpPr>
        <p:spPr>
          <a:xfrm rot="10800000">
            <a:off x="1382327" y="1132274"/>
            <a:ext cx="5223029" cy="4840549"/>
          </a:xfrm>
          <a:prstGeom prst="arc">
            <a:avLst>
              <a:gd name="adj1" fmla="val 10795019"/>
              <a:gd name="adj2" fmla="val 0"/>
            </a:avLst>
          </a:prstGeom>
          <a:ln w="2857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8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 rot="700399">
            <a:off x="3475210" y="2464076"/>
            <a:ext cx="1951019" cy="1849546"/>
          </a:xfrm>
          <a:prstGeom prst="arc">
            <a:avLst>
              <a:gd name="adj1" fmla="val 16200000"/>
              <a:gd name="adj2" fmla="val 11716610"/>
            </a:avLst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38599" y="1650594"/>
            <a:ext cx="914400" cy="381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Pam: pigs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4018023" y="3130416"/>
            <a:ext cx="914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Charlie: chickens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5593163" y="4158900"/>
            <a:ext cx="914400" cy="381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Steve: sheep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37218" y="2364406"/>
            <a:ext cx="914400" cy="3810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Harry: hay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2350022" y="2222094"/>
            <a:ext cx="914400" cy="3810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Fran: fish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2456111" y="4107912"/>
            <a:ext cx="914400" cy="38100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William: wood</a:t>
            </a:r>
            <a:endParaRPr lang="en-US" sz="1400" dirty="0"/>
          </a:p>
        </p:txBody>
      </p:sp>
      <p:sp>
        <p:nvSpPr>
          <p:cNvPr id="14" name="Left-Right Arrow 13"/>
          <p:cNvSpPr/>
          <p:nvPr/>
        </p:nvSpPr>
        <p:spPr>
          <a:xfrm rot="2242215">
            <a:off x="3066653" y="2716492"/>
            <a:ext cx="1219200" cy="3048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1: c for f</a:t>
            </a:r>
            <a:endParaRPr lang="en-US" sz="1400" dirty="0"/>
          </a:p>
        </p:txBody>
      </p:sp>
      <p:sp>
        <p:nvSpPr>
          <p:cNvPr id="20" name="Left-Right Arrow 19"/>
          <p:cNvSpPr/>
          <p:nvPr/>
        </p:nvSpPr>
        <p:spPr>
          <a:xfrm rot="19153565">
            <a:off x="3044866" y="3632485"/>
            <a:ext cx="1219200" cy="3048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2: f for w</a:t>
            </a:r>
            <a:endParaRPr lang="en-US" sz="1400" dirty="0"/>
          </a:p>
        </p:txBody>
      </p:sp>
      <p:sp>
        <p:nvSpPr>
          <p:cNvPr id="21" name="Left-Right Arrow 20"/>
          <p:cNvSpPr/>
          <p:nvPr/>
        </p:nvSpPr>
        <p:spPr>
          <a:xfrm rot="2242215">
            <a:off x="4678762" y="3698734"/>
            <a:ext cx="1219200" cy="3048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3: w for s</a:t>
            </a:r>
            <a:endParaRPr lang="en-US" sz="1400" dirty="0"/>
          </a:p>
        </p:txBody>
      </p:sp>
      <p:sp>
        <p:nvSpPr>
          <p:cNvPr id="22" name="Left-Right Arrow 21"/>
          <p:cNvSpPr/>
          <p:nvPr/>
        </p:nvSpPr>
        <p:spPr>
          <a:xfrm rot="19874384">
            <a:off x="4716918" y="2780705"/>
            <a:ext cx="1219200" cy="3048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4: s for h</a:t>
            </a:r>
            <a:endParaRPr lang="en-US" sz="1400" dirty="0"/>
          </a:p>
        </p:txBody>
      </p:sp>
      <p:sp>
        <p:nvSpPr>
          <p:cNvPr id="23" name="Left-Right Arrow 22"/>
          <p:cNvSpPr/>
          <p:nvPr/>
        </p:nvSpPr>
        <p:spPr>
          <a:xfrm rot="5400000">
            <a:off x="3886199" y="2402505"/>
            <a:ext cx="1219200" cy="3048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5: h for 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361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599" y="1703109"/>
            <a:ext cx="914400" cy="3810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Pam: pigs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4047322" y="4852464"/>
            <a:ext cx="914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Charlie: chickens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5593163" y="4255805"/>
            <a:ext cx="914400" cy="381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Steve: sheep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37218" y="2461311"/>
            <a:ext cx="914400" cy="3810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Harry: hay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2350022" y="2318999"/>
            <a:ext cx="914400" cy="3810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Fran: fish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2456111" y="4204817"/>
            <a:ext cx="914400" cy="38100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William: wood</a:t>
            </a:r>
            <a:endParaRPr lang="en-US" sz="1400" dirty="0"/>
          </a:p>
        </p:txBody>
      </p:sp>
      <p:sp>
        <p:nvSpPr>
          <p:cNvPr id="14" name="Left-Right Arrow 13"/>
          <p:cNvSpPr/>
          <p:nvPr/>
        </p:nvSpPr>
        <p:spPr>
          <a:xfrm rot="2242215">
            <a:off x="3066653" y="2813397"/>
            <a:ext cx="1219200" cy="3048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Left-Right Arrow 19"/>
          <p:cNvSpPr/>
          <p:nvPr/>
        </p:nvSpPr>
        <p:spPr>
          <a:xfrm rot="19153565">
            <a:off x="3044866" y="3729390"/>
            <a:ext cx="1219200" cy="3048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Left-Right Arrow 20"/>
          <p:cNvSpPr/>
          <p:nvPr/>
        </p:nvSpPr>
        <p:spPr>
          <a:xfrm rot="2242215">
            <a:off x="4678762" y="3795639"/>
            <a:ext cx="1219200" cy="3048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Left-Right Arrow 21"/>
          <p:cNvSpPr/>
          <p:nvPr/>
        </p:nvSpPr>
        <p:spPr>
          <a:xfrm rot="19874384">
            <a:off x="4716918" y="2877610"/>
            <a:ext cx="1219200" cy="3048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" name="Left-Right Arrow 22"/>
          <p:cNvSpPr/>
          <p:nvPr/>
        </p:nvSpPr>
        <p:spPr>
          <a:xfrm rot="5400000">
            <a:off x="3886199" y="2455020"/>
            <a:ext cx="1219200" cy="3048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Left-Right Arrow 23"/>
          <p:cNvSpPr/>
          <p:nvPr/>
        </p:nvSpPr>
        <p:spPr>
          <a:xfrm rot="5400000">
            <a:off x="3894922" y="4097706"/>
            <a:ext cx="1219200" cy="3048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026" name="Picture 2" descr="C:\Program Files (x86)\Microsoft Office\MEDIA\CAGCAT10\j022201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86" y="3160648"/>
            <a:ext cx="566086" cy="5681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6014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10070</TotalTime>
  <Words>201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Issue 13</vt:lpstr>
      <vt:lpstr>Skye’s the Limit</vt:lpstr>
      <vt:lpstr>What Are Banks?</vt:lpstr>
      <vt:lpstr>Turnabout is Fair Play and Good Logic</vt:lpstr>
      <vt:lpstr>One-Sided Greens Functions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11</dc:title>
  <dc:creator>Conrad</dc:creator>
  <cp:lastModifiedBy>Conrad</cp:lastModifiedBy>
  <cp:revision>25</cp:revision>
  <dcterms:created xsi:type="dcterms:W3CDTF">2015-01-17T02:20:25Z</dcterms:created>
  <dcterms:modified xsi:type="dcterms:W3CDTF">2015-02-08T11:31:47Z</dcterms:modified>
</cp:coreProperties>
</file>