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456" y="8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E856D-0E75-4834-B0B0-31BBC0CF9C21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86231-44D9-46DC-AF4F-B0F9E0745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88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E856D-0E75-4834-B0B0-31BBC0CF9C21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86231-44D9-46DC-AF4F-B0F9E0745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92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E856D-0E75-4834-B0B0-31BBC0CF9C21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86231-44D9-46DC-AF4F-B0F9E0745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4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E856D-0E75-4834-B0B0-31BBC0CF9C21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86231-44D9-46DC-AF4F-B0F9E0745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9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E856D-0E75-4834-B0B0-31BBC0CF9C21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86231-44D9-46DC-AF4F-B0F9E0745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64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E856D-0E75-4834-B0B0-31BBC0CF9C21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86231-44D9-46DC-AF4F-B0F9E0745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88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E856D-0E75-4834-B0B0-31BBC0CF9C21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86231-44D9-46DC-AF4F-B0F9E0745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48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E856D-0E75-4834-B0B0-31BBC0CF9C21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86231-44D9-46DC-AF4F-B0F9E0745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69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E856D-0E75-4834-B0B0-31BBC0CF9C21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86231-44D9-46DC-AF4F-B0F9E0745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26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E856D-0E75-4834-B0B0-31BBC0CF9C21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86231-44D9-46DC-AF4F-B0F9E0745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7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E856D-0E75-4834-B0B0-31BBC0CF9C21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86231-44D9-46DC-AF4F-B0F9E0745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E856D-0E75-4834-B0B0-31BBC0CF9C21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86231-44D9-46DC-AF4F-B0F9E0745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80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realcouplelovingsex.tumblr.com/page/15" TargetMode="External"/><Relationship Id="rId2" Type="http://schemas.openxmlformats.org/officeDocument/2006/relationships/hyperlink" Target="http://realcouplelovingsex.tumblr.com/page/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tace0550.tumblr.com/tagged/ellenann1616" TargetMode="External"/><Relationship Id="rId4" Type="http://schemas.openxmlformats.org/officeDocument/2006/relationships/hyperlink" Target="http://ellenann1616.tumblr.com/tagged/m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2971800" y="2895600"/>
            <a:ext cx="4419600" cy="2514600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715000" y="2819400"/>
            <a:ext cx="762000" cy="762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096000" y="3200400"/>
            <a:ext cx="0" cy="1143000"/>
          </a:xfrm>
          <a:prstGeom prst="straightConnector1">
            <a:avLst/>
          </a:prstGeom>
          <a:ln w="508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800600" y="3194050"/>
            <a:ext cx="1295400" cy="762000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0"/>
          </p:cNvCxnSpPr>
          <p:nvPr/>
        </p:nvCxnSpPr>
        <p:spPr>
          <a:xfrm>
            <a:off x="6096000" y="3177540"/>
            <a:ext cx="154781" cy="365760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514600" y="2133600"/>
            <a:ext cx="4419600" cy="2514600"/>
          </a:xfrm>
          <a:prstGeom prst="line">
            <a:avLst/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457450" y="4556760"/>
            <a:ext cx="11430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77050" y="2042160"/>
            <a:ext cx="11430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407390" y="3038594"/>
                <a:ext cx="3170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390" y="3038594"/>
                <a:ext cx="31701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172200" y="3048000"/>
                <a:ext cx="3702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𝜌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3048000"/>
                <a:ext cx="37023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904697" y="4286488"/>
                <a:ext cx="580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697" y="4286488"/>
                <a:ext cx="58054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22951" r="-44211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Arc 28"/>
          <p:cNvSpPr/>
          <p:nvPr/>
        </p:nvSpPr>
        <p:spPr>
          <a:xfrm rot="1808269">
            <a:off x="2983230" y="4838700"/>
            <a:ext cx="914400" cy="594360"/>
          </a:xfrm>
          <a:prstGeom prst="arc">
            <a:avLst>
              <a:gd name="adj1" fmla="val 18058986"/>
              <a:gd name="adj2" fmla="val 26859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802228" y="4951214"/>
                <a:ext cx="365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228" y="4951214"/>
                <a:ext cx="365613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 rot="19813486">
                <a:off x="4151819" y="3398341"/>
                <a:ext cx="15582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𝑚𝑔𝑠𝑖𝑛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𝛾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13486">
                <a:off x="4151819" y="3398341"/>
                <a:ext cx="155824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12778" r="-10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/>
          <p:nvPr/>
        </p:nvCxnSpPr>
        <p:spPr>
          <a:xfrm flipH="1">
            <a:off x="6243636" y="2836067"/>
            <a:ext cx="1238250" cy="723900"/>
          </a:xfrm>
          <a:prstGeom prst="straightConnector1">
            <a:avLst/>
          </a:prstGeom>
          <a:ln w="508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748732" y="2766594"/>
                <a:ext cx="370935" cy="4109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732" y="2766594"/>
                <a:ext cx="370935" cy="410946"/>
              </a:xfrm>
              <a:prstGeom prst="rect">
                <a:avLst/>
              </a:prstGeom>
              <a:blipFill rotWithShape="1">
                <a:blip r:embed="rId7"/>
                <a:stretch>
                  <a:fillRect t="-22388" r="-34426"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/>
          <p:nvPr/>
        </p:nvCxnSpPr>
        <p:spPr>
          <a:xfrm flipH="1" flipV="1">
            <a:off x="5616868" y="2324100"/>
            <a:ext cx="479132" cy="869950"/>
          </a:xfrm>
          <a:prstGeom prst="straightConnector1">
            <a:avLst/>
          </a:prstGeom>
          <a:ln w="508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6073140" y="317754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7716836" y="2432050"/>
            <a:ext cx="434474" cy="254000"/>
          </a:xfrm>
          <a:prstGeom prst="straightConnector1">
            <a:avLst/>
          </a:prstGeom>
          <a:ln w="508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7481886" y="2267743"/>
            <a:ext cx="243682" cy="387350"/>
          </a:xfrm>
          <a:prstGeom prst="straightConnector1">
            <a:avLst/>
          </a:prstGeom>
          <a:ln w="508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5616868" y="2019567"/>
                <a:ext cx="411523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868" y="2019567"/>
                <a:ext cx="411523" cy="40293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062410" y="2201982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410" y="2201982"/>
                <a:ext cx="367985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6557" r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7391400" y="1948934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1948934"/>
                <a:ext cx="371384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6667" r="-1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4235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621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http://realcouplelovingsex.tumblr.com/page/9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http://realcouplelovingsex.tumblr.com/page/15</a:t>
            </a:r>
            <a:r>
              <a:rPr lang="en-US" dirty="0" smtClean="0"/>
              <a:t>0</a:t>
            </a:r>
          </a:p>
          <a:p>
            <a:r>
              <a:rPr lang="en-US" dirty="0" smtClean="0"/>
              <a:t>Last visit </a:t>
            </a:r>
            <a:r>
              <a:rPr lang="en-US" dirty="0" smtClean="0"/>
              <a:t>210</a:t>
            </a:r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ellenann1616.tumblr.com/tagged/me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5"/>
              </a:rPr>
              <a:t>http</a:t>
            </a:r>
            <a:r>
              <a:rPr lang="en-US">
                <a:hlinkClick r:id="rId5"/>
              </a:rPr>
              <a:t>://</a:t>
            </a:r>
            <a:r>
              <a:rPr lang="en-US" smtClean="0">
                <a:hlinkClick r:id="rId5"/>
              </a:rPr>
              <a:t>stace0550.tumblr.com/tagged/ellenann1616</a:t>
            </a:r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677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14484</TotalTime>
  <Words>41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</dc:creator>
  <cp:lastModifiedBy>Conrad</cp:lastModifiedBy>
  <cp:revision>15</cp:revision>
  <dcterms:created xsi:type="dcterms:W3CDTF">2015-03-22T21:49:29Z</dcterms:created>
  <dcterms:modified xsi:type="dcterms:W3CDTF">2015-04-06T11:14:35Z</dcterms:modified>
</cp:coreProperties>
</file>