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yfhHuBBHW" ContentType="image/jpeg"/>
  <Default Extension="png&amp;ehk=a4KD2BRfIQDDFQ9Z12ZwFg&amp;r=0&amp;pid=OfficeInsert" ContentType="image/png"/>
  <Default Extension="png&amp;ehk=i2GRX189twnSK6sUSOb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C696-6145-401E-B974-4D671EBB9AF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ACDA-DB29-4EC8-988D-19EC852A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0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&amp;ehk=i2GRX189twnSK6sUSOb"/><Relationship Id="rId2" Type="http://schemas.openxmlformats.org/officeDocument/2006/relationships/image" Target="../media/image1.jpg&amp;ehk=yfhHuBBHW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&amp;ehk=a4KD2BRfIQDDFQ9Z12ZwFg&amp;r=0&amp;pid=OfficeInser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07" y="3424855"/>
            <a:ext cx="710614" cy="974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42" y="2196010"/>
            <a:ext cx="985232" cy="9747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8" y="2697634"/>
            <a:ext cx="1889764" cy="974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9130" y="1152940"/>
            <a:ext cx="1550505" cy="3061252"/>
          </a:xfrm>
          <a:custGeom>
            <a:avLst/>
            <a:gdLst>
              <a:gd name="connsiteX0" fmla="*/ 0 w 1722783"/>
              <a:gd name="connsiteY0" fmla="*/ 0 h 2888974"/>
              <a:gd name="connsiteX1" fmla="*/ 1722783 w 1722783"/>
              <a:gd name="connsiteY1" fmla="*/ 0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722783"/>
              <a:gd name="connsiteY0" fmla="*/ 0 h 2888974"/>
              <a:gd name="connsiteX1" fmla="*/ 1550505 w 1722783"/>
              <a:gd name="connsiteY1" fmla="*/ 516834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431235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550504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061252"/>
              <a:gd name="connsiteX1" fmla="*/ 1550505 w 1550505"/>
              <a:gd name="connsiteY1" fmla="*/ 357808 h 3061252"/>
              <a:gd name="connsiteX2" fmla="*/ 1550504 w 1550505"/>
              <a:gd name="connsiteY2" fmla="*/ 3061252 h 3061252"/>
              <a:gd name="connsiteX3" fmla="*/ 0 w 1550505"/>
              <a:gd name="connsiteY3" fmla="*/ 2729948 h 3061252"/>
              <a:gd name="connsiteX4" fmla="*/ 0 w 1550505"/>
              <a:gd name="connsiteY4" fmla="*/ 0 h 30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05" h="3061252">
                <a:moveTo>
                  <a:pt x="0" y="0"/>
                </a:moveTo>
                <a:lnTo>
                  <a:pt x="1550505" y="357808"/>
                </a:lnTo>
                <a:cubicBezTo>
                  <a:pt x="1550505" y="1258956"/>
                  <a:pt x="1550504" y="2160104"/>
                  <a:pt x="1550504" y="3061252"/>
                </a:cubicBezTo>
                <a:lnTo>
                  <a:pt x="0" y="2729948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#1</a:t>
            </a:r>
          </a:p>
        </p:txBody>
      </p:sp>
      <p:sp>
        <p:nvSpPr>
          <p:cNvPr id="9" name="Rectangle 3"/>
          <p:cNvSpPr/>
          <p:nvPr/>
        </p:nvSpPr>
        <p:spPr>
          <a:xfrm>
            <a:off x="5068442" y="1722873"/>
            <a:ext cx="1550505" cy="3061252"/>
          </a:xfrm>
          <a:custGeom>
            <a:avLst/>
            <a:gdLst>
              <a:gd name="connsiteX0" fmla="*/ 0 w 1722783"/>
              <a:gd name="connsiteY0" fmla="*/ 0 h 2888974"/>
              <a:gd name="connsiteX1" fmla="*/ 1722783 w 1722783"/>
              <a:gd name="connsiteY1" fmla="*/ 0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722783"/>
              <a:gd name="connsiteY0" fmla="*/ 0 h 2888974"/>
              <a:gd name="connsiteX1" fmla="*/ 1550505 w 1722783"/>
              <a:gd name="connsiteY1" fmla="*/ 516834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431235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550504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061252"/>
              <a:gd name="connsiteX1" fmla="*/ 1550505 w 1550505"/>
              <a:gd name="connsiteY1" fmla="*/ 357808 h 3061252"/>
              <a:gd name="connsiteX2" fmla="*/ 1550504 w 1550505"/>
              <a:gd name="connsiteY2" fmla="*/ 3061252 h 3061252"/>
              <a:gd name="connsiteX3" fmla="*/ 0 w 1550505"/>
              <a:gd name="connsiteY3" fmla="*/ 2729948 h 3061252"/>
              <a:gd name="connsiteX4" fmla="*/ 0 w 1550505"/>
              <a:gd name="connsiteY4" fmla="*/ 0 h 30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05" h="3061252">
                <a:moveTo>
                  <a:pt x="0" y="0"/>
                </a:moveTo>
                <a:lnTo>
                  <a:pt x="1550505" y="357808"/>
                </a:lnTo>
                <a:cubicBezTo>
                  <a:pt x="1550505" y="1258956"/>
                  <a:pt x="1550504" y="2160104"/>
                  <a:pt x="1550504" y="3061252"/>
                </a:cubicBezTo>
                <a:lnTo>
                  <a:pt x="0" y="2729948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#2</a:t>
            </a:r>
          </a:p>
        </p:txBody>
      </p:sp>
      <p:sp>
        <p:nvSpPr>
          <p:cNvPr id="12" name="Rectangle 3"/>
          <p:cNvSpPr/>
          <p:nvPr/>
        </p:nvSpPr>
        <p:spPr>
          <a:xfrm>
            <a:off x="8161502" y="2381710"/>
            <a:ext cx="1550505" cy="3061252"/>
          </a:xfrm>
          <a:custGeom>
            <a:avLst/>
            <a:gdLst>
              <a:gd name="connsiteX0" fmla="*/ 0 w 1722783"/>
              <a:gd name="connsiteY0" fmla="*/ 0 h 2888974"/>
              <a:gd name="connsiteX1" fmla="*/ 1722783 w 1722783"/>
              <a:gd name="connsiteY1" fmla="*/ 0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722783"/>
              <a:gd name="connsiteY0" fmla="*/ 0 h 2888974"/>
              <a:gd name="connsiteX1" fmla="*/ 1550505 w 1722783"/>
              <a:gd name="connsiteY1" fmla="*/ 516834 h 2888974"/>
              <a:gd name="connsiteX2" fmla="*/ 1722783 w 1722783"/>
              <a:gd name="connsiteY2" fmla="*/ 2888974 h 2888974"/>
              <a:gd name="connsiteX3" fmla="*/ 0 w 1722783"/>
              <a:gd name="connsiteY3" fmla="*/ 2888974 h 2888974"/>
              <a:gd name="connsiteX4" fmla="*/ 0 w 1722783"/>
              <a:gd name="connsiteY4" fmla="*/ 0 h 2888974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431235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220278"/>
              <a:gd name="connsiteX1" fmla="*/ 1550505 w 1550505"/>
              <a:gd name="connsiteY1" fmla="*/ 516834 h 3220278"/>
              <a:gd name="connsiteX2" fmla="*/ 1550504 w 1550505"/>
              <a:gd name="connsiteY2" fmla="*/ 3220278 h 3220278"/>
              <a:gd name="connsiteX3" fmla="*/ 0 w 1550505"/>
              <a:gd name="connsiteY3" fmla="*/ 2888974 h 3220278"/>
              <a:gd name="connsiteX4" fmla="*/ 0 w 1550505"/>
              <a:gd name="connsiteY4" fmla="*/ 0 h 3220278"/>
              <a:gd name="connsiteX0" fmla="*/ 0 w 1550505"/>
              <a:gd name="connsiteY0" fmla="*/ 0 h 3061252"/>
              <a:gd name="connsiteX1" fmla="*/ 1550505 w 1550505"/>
              <a:gd name="connsiteY1" fmla="*/ 357808 h 3061252"/>
              <a:gd name="connsiteX2" fmla="*/ 1550504 w 1550505"/>
              <a:gd name="connsiteY2" fmla="*/ 3061252 h 3061252"/>
              <a:gd name="connsiteX3" fmla="*/ 0 w 1550505"/>
              <a:gd name="connsiteY3" fmla="*/ 2729948 h 3061252"/>
              <a:gd name="connsiteX4" fmla="*/ 0 w 1550505"/>
              <a:gd name="connsiteY4" fmla="*/ 0 h 30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05" h="3061252">
                <a:moveTo>
                  <a:pt x="0" y="0"/>
                </a:moveTo>
                <a:lnTo>
                  <a:pt x="1550505" y="357808"/>
                </a:lnTo>
                <a:cubicBezTo>
                  <a:pt x="1550505" y="1258956"/>
                  <a:pt x="1550504" y="2160104"/>
                  <a:pt x="1550504" y="3061252"/>
                </a:cubicBezTo>
                <a:lnTo>
                  <a:pt x="0" y="2729948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#3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19129" y="4214192"/>
            <a:ext cx="817965" cy="1903589"/>
            <a:chOff x="1828800" y="609600"/>
            <a:chExt cx="1981200" cy="4680012"/>
          </a:xfrm>
          <a:solidFill>
            <a:srgbClr val="FF6666"/>
          </a:solidFill>
        </p:grpSpPr>
        <p:sp>
          <p:nvSpPr>
            <p:cNvPr id="16" name="Rounded Rectangle 10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1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9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ie 5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ie 8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4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65784" y="4562665"/>
            <a:ext cx="817965" cy="1903589"/>
            <a:chOff x="1828800" y="609600"/>
            <a:chExt cx="1981200" cy="4680012"/>
          </a:xfrm>
          <a:solidFill>
            <a:srgbClr val="FF6666"/>
          </a:solidFill>
        </p:grpSpPr>
        <p:sp>
          <p:nvSpPr>
            <p:cNvPr id="25" name="Rounded Rectangle 10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11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9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7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ie 5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Pie 8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4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60000"/>
                    <a:lumOff val="4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6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</cp:revision>
  <dcterms:created xsi:type="dcterms:W3CDTF">2017-03-26T22:01:59Z</dcterms:created>
  <dcterms:modified xsi:type="dcterms:W3CDTF">2017-03-26T22:10:51Z</dcterms:modified>
</cp:coreProperties>
</file>